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61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0"/>
  </p:normalViewPr>
  <p:slideViewPr>
    <p:cSldViewPr>
      <p:cViewPr varScale="1">
        <p:scale>
          <a:sx n="83" d="100"/>
          <a:sy n="83" d="100"/>
        </p:scale>
        <p:origin x="14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0" y="0"/>
            <a:ext cx="9148763" cy="6856413"/>
            <a:chOff x="0" y="0"/>
            <a:chExt cx="5763" cy="4319"/>
          </a:xfrm>
        </p:grpSpPr>
        <p:sp>
          <p:nvSpPr>
            <p:cNvPr id="2050" name="Rectangle 2"/>
            <p:cNvSpPr>
              <a:spLocks noChangeArrowheads="1"/>
            </p:cNvSpPr>
            <p:nvPr/>
          </p:nvSpPr>
          <p:spPr bwMode="ltGray">
            <a:xfrm>
              <a:off x="0" y="0"/>
              <a:ext cx="528" cy="4319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" name="Line 3"/>
            <p:cNvSpPr>
              <a:spLocks noChangeShapeType="1"/>
            </p:cNvSpPr>
            <p:nvPr/>
          </p:nvSpPr>
          <p:spPr bwMode="ltGray">
            <a:xfrm>
              <a:off x="0" y="231"/>
              <a:ext cx="5760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285"/>
              <a:ext cx="5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972"/>
              <a:ext cx="5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" name="Line 6"/>
            <p:cNvSpPr>
              <a:spLocks noChangeShapeType="1"/>
            </p:cNvSpPr>
            <p:nvPr/>
          </p:nvSpPr>
          <p:spPr bwMode="ltGray">
            <a:xfrm>
              <a:off x="0" y="4044"/>
              <a:ext cx="5763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1066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52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A12AC08-4CA5-4DF5-916D-416A3383F202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0BDB4-7EDB-49EE-971D-0A7AA95AABC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31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609600"/>
            <a:ext cx="1943100" cy="5486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609600"/>
            <a:ext cx="5676900" cy="54864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065C8-F159-4469-9DC3-D4B0C7A6E3E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19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57D5F1-1B6F-4DC6-8743-B9799652341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57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84EE3-850B-40AD-8A69-D6EE34AEE44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56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CD700-A836-4CF0-84B1-EF325C57E5D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02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BB833-D096-4AF6-8B63-D65D6155F53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47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83BA37-9437-470D-BD5F-EA25CC172F8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06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E455D-D015-4482-84BD-BE9BB82A55B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49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0D39F8-B67E-42A2-892D-3BCF7B184A2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88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E16D3-09B7-47F7-B365-C0AA59911D5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98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0"/>
            <a:ext cx="9148763" cy="6856413"/>
            <a:chOff x="0" y="0"/>
            <a:chExt cx="5763" cy="4319"/>
          </a:xfrm>
        </p:grpSpPr>
        <p:sp>
          <p:nvSpPr>
            <p:cNvPr id="1026" name="Rectangle 2"/>
            <p:cNvSpPr>
              <a:spLocks noChangeArrowheads="1"/>
            </p:cNvSpPr>
            <p:nvPr/>
          </p:nvSpPr>
          <p:spPr bwMode="ltGray">
            <a:xfrm>
              <a:off x="0" y="0"/>
              <a:ext cx="528" cy="4319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000000">
                    <a:gamma/>
                    <a:tint val="0"/>
                    <a:invGamma/>
                  </a:srgbClr>
                </a:gs>
                <a:gs pos="100000">
                  <a:srgbClr val="00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" name="Line 3"/>
            <p:cNvSpPr>
              <a:spLocks noChangeShapeType="1"/>
            </p:cNvSpPr>
            <p:nvPr/>
          </p:nvSpPr>
          <p:spPr bwMode="ltGray">
            <a:xfrm>
              <a:off x="0" y="231"/>
              <a:ext cx="5763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Line 4"/>
            <p:cNvSpPr>
              <a:spLocks noChangeShapeType="1"/>
            </p:cNvSpPr>
            <p:nvPr/>
          </p:nvSpPr>
          <p:spPr bwMode="black">
            <a:xfrm>
              <a:off x="0" y="285"/>
              <a:ext cx="5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Line 5"/>
            <p:cNvSpPr>
              <a:spLocks noChangeShapeType="1"/>
            </p:cNvSpPr>
            <p:nvPr/>
          </p:nvSpPr>
          <p:spPr bwMode="black">
            <a:xfrm>
              <a:off x="0" y="3972"/>
              <a:ext cx="5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Line 6"/>
            <p:cNvSpPr>
              <a:spLocks noChangeShapeType="1"/>
            </p:cNvSpPr>
            <p:nvPr/>
          </p:nvSpPr>
          <p:spPr bwMode="ltGray">
            <a:xfrm>
              <a:off x="0" y="4044"/>
              <a:ext cx="5763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endParaRPr lang="de-DE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992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de-DE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F76FF5E4-E9FF-4CCB-B578-EB55C91C7EBD}" type="slidenum">
              <a:rPr lang="de-DE"/>
              <a:pPr/>
              <a:t>‹Nr.›</a:t>
            </a:fld>
            <a:endParaRPr lang="de-DE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2FC4D-4695-EA1A-D4A8-96E8C35C87CF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Songgenerator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5FE170-1384-D164-C45F-213053CC238A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dirty="0"/>
              <a:t>Zwischenstand</a:t>
            </a:r>
          </a:p>
        </p:txBody>
      </p:sp>
    </p:spTree>
    <p:extLst>
      <p:ext uri="{BB962C8B-B14F-4D97-AF65-F5344CB8AC3E}">
        <p14:creationId xmlns:p14="http://schemas.microsoft.com/office/powerpoint/2010/main" val="314187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2FC4D-4695-EA1A-D4A8-96E8C35C87CF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Aufwandsschätzung</a:t>
            </a:r>
          </a:p>
        </p:txBody>
      </p:sp>
    </p:spTree>
    <p:extLst>
      <p:ext uri="{BB962C8B-B14F-4D97-AF65-F5344CB8AC3E}">
        <p14:creationId xmlns:p14="http://schemas.microsoft.com/office/powerpoint/2010/main" val="179719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1E9DC15-F613-A61D-AC88-802E00ABC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476672"/>
            <a:ext cx="7071975" cy="581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7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2FC4D-4695-EA1A-D4A8-96E8C35C87CF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1043608" y="620688"/>
            <a:ext cx="7772400" cy="1143000"/>
          </a:xfrm>
        </p:spPr>
        <p:txBody>
          <a:bodyPr/>
          <a:lstStyle/>
          <a:p>
            <a:r>
              <a:rPr lang="de-DE" dirty="0"/>
              <a:t>Risiken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17953BA-61B8-994F-A979-1B27ED3398C1}"/>
              </a:ext>
            </a:extLst>
          </p:cNvPr>
          <p:cNvSpPr txBox="1"/>
          <p:nvPr/>
        </p:nvSpPr>
        <p:spPr>
          <a:xfrm>
            <a:off x="1187624" y="2564904"/>
            <a:ext cx="7730001" cy="2217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3200" dirty="0">
                <a:latin typeface="+mj-lt"/>
              </a:rPr>
              <a:t>Melodie klingt schlecht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3200" dirty="0">
                <a:latin typeface="+mj-lt"/>
              </a:rPr>
              <a:t>Text ergibt keinen Sinn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3200" dirty="0">
                <a:latin typeface="+mj-lt"/>
              </a:rPr>
              <a:t>Musik und Text passen nicht zusammen</a:t>
            </a:r>
          </a:p>
        </p:txBody>
      </p:sp>
    </p:spTree>
    <p:extLst>
      <p:ext uri="{BB962C8B-B14F-4D97-AF65-F5344CB8AC3E}">
        <p14:creationId xmlns:p14="http://schemas.microsoft.com/office/powerpoint/2010/main" val="19764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2FC4D-4695-EA1A-D4A8-96E8C35C87CF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1043608" y="620688"/>
            <a:ext cx="7772400" cy="1143000"/>
          </a:xfrm>
        </p:spPr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17953BA-61B8-994F-A979-1B27ED3398C1}"/>
              </a:ext>
            </a:extLst>
          </p:cNvPr>
          <p:cNvSpPr txBox="1"/>
          <p:nvPr/>
        </p:nvSpPr>
        <p:spPr>
          <a:xfrm>
            <a:off x="1187624" y="2564904"/>
            <a:ext cx="6783652" cy="2955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3200" dirty="0">
                <a:latin typeface="+mj-lt"/>
              </a:rPr>
              <a:t>92,25 </a:t>
            </a:r>
            <a:r>
              <a:rPr lang="de-DE" sz="3200" dirty="0" err="1">
                <a:latin typeface="+mj-lt"/>
              </a:rPr>
              <a:t>Ph</a:t>
            </a:r>
            <a:r>
              <a:rPr lang="de-DE" sz="3200" dirty="0">
                <a:latin typeface="+mj-lt"/>
              </a:rPr>
              <a:t> / 400 </a:t>
            </a:r>
            <a:r>
              <a:rPr lang="de-DE" sz="3200" dirty="0" err="1">
                <a:latin typeface="+mj-lt"/>
              </a:rPr>
              <a:t>Ph</a:t>
            </a:r>
            <a:endParaRPr lang="de-DE" sz="32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3200" dirty="0">
                <a:latin typeface="+mj-lt"/>
              </a:rPr>
              <a:t>Architektur grob geplant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3200" dirty="0">
                <a:latin typeface="+mj-lt"/>
              </a:rPr>
              <a:t>Technische PoCs teilweise erledigt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de-DE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489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2FC4D-4695-EA1A-D4A8-96E8C35C87CF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1043608" y="620688"/>
            <a:ext cx="7772400" cy="1143000"/>
          </a:xfrm>
        </p:spPr>
        <p:txBody>
          <a:bodyPr/>
          <a:lstStyle/>
          <a:p>
            <a:r>
              <a:rPr lang="de-DE" dirty="0"/>
              <a:t>Weiteres Vorgehen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17953BA-61B8-994F-A979-1B27ED3398C1}"/>
              </a:ext>
            </a:extLst>
          </p:cNvPr>
          <p:cNvSpPr txBox="1"/>
          <p:nvPr/>
        </p:nvSpPr>
        <p:spPr>
          <a:xfrm>
            <a:off x="1187624" y="2564904"/>
            <a:ext cx="5101076" cy="2955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3200" dirty="0">
                <a:latin typeface="+mj-lt"/>
              </a:rPr>
              <a:t>In drei Teams: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sz="3200" dirty="0">
                <a:latin typeface="+mj-lt"/>
              </a:rPr>
              <a:t>Architektur planen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de-DE" sz="3200" dirty="0">
                <a:latin typeface="+mj-lt"/>
              </a:rPr>
              <a:t>Implementation starten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de-DE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576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 1">
      <a:dk1>
        <a:srgbClr val="868686"/>
      </a:dk1>
      <a:lt1>
        <a:srgbClr val="FFFFFF"/>
      </a:lt1>
      <a:dk2>
        <a:srgbClr val="000000"/>
      </a:dk2>
      <a:lt2>
        <a:srgbClr val="FFFF00"/>
      </a:lt2>
      <a:accent1>
        <a:srgbClr val="66FF33"/>
      </a:accent1>
      <a:accent2>
        <a:srgbClr val="CC3300"/>
      </a:accent2>
      <a:accent3>
        <a:srgbClr val="AAAAAA"/>
      </a:accent3>
      <a:accent4>
        <a:srgbClr val="DADADA"/>
      </a:accent4>
      <a:accent5>
        <a:srgbClr val="B8FFAD"/>
      </a:accent5>
      <a:accent6>
        <a:srgbClr val="B92D00"/>
      </a:accent6>
      <a:hlink>
        <a:srgbClr val="0000FF"/>
      </a:hlink>
      <a:folHlink>
        <a:srgbClr val="008080"/>
      </a:folHlink>
    </a:clrScheme>
    <a:fontScheme name="Office Them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868686"/>
        </a:dk1>
        <a:lt1>
          <a:srgbClr val="FFFFFF"/>
        </a:lt1>
        <a:dk2>
          <a:srgbClr val="000000"/>
        </a:dk2>
        <a:lt2>
          <a:srgbClr val="FFFF00"/>
        </a:lt2>
        <a:accent1>
          <a:srgbClr val="66FF33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B8FFAD"/>
        </a:accent5>
        <a:accent6>
          <a:srgbClr val="B92D00"/>
        </a:accent6>
        <a:hlink>
          <a:srgbClr val="0000FF"/>
        </a:hlink>
        <a:folHlink>
          <a:srgbClr val="0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9966FF"/>
        </a:dk2>
        <a:lt2>
          <a:srgbClr val="CBCBCB"/>
        </a:lt2>
        <a:accent1>
          <a:srgbClr val="6699FF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6B6B6B"/>
        </a:accent6>
        <a:hlink>
          <a:srgbClr val="00CCCC"/>
        </a:hlink>
        <a:folHlink>
          <a:srgbClr val="FF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f105ad54-119a-4495-aa55-0e28b6b4ad2f">false</MarketSpecific>
    <ApprovalStatus xmlns="f105ad54-119a-4495-aa55-0e28b6b4ad2f">InProgress</ApprovalStatus>
    <LocComments xmlns="f105ad54-119a-4495-aa55-0e28b6b4ad2f" xsi:nil="true"/>
    <DirectSourceMarket xmlns="f105ad54-119a-4495-aa55-0e28b6b4ad2f">english</DirectSourceMarket>
    <ThumbnailAssetId xmlns="f105ad54-119a-4495-aa55-0e28b6b4ad2f" xsi:nil="true"/>
    <PrimaryImageGen xmlns="f105ad54-119a-4495-aa55-0e28b6b4ad2f">true</PrimaryImageGen>
    <LegacyData xmlns="f105ad54-119a-4495-aa55-0e28b6b4ad2f" xsi:nil="true"/>
    <TPFriendlyName xmlns="f105ad54-119a-4495-aa55-0e28b6b4ad2f" xsi:nil="true"/>
    <NumericId xmlns="f105ad54-119a-4495-aa55-0e28b6b4ad2f" xsi:nil="true"/>
    <LocRecommendedHandoff xmlns="f105ad54-119a-4495-aa55-0e28b6b4ad2f" xsi:nil="true"/>
    <BlockPublish xmlns="f105ad54-119a-4495-aa55-0e28b6b4ad2f">false</BlockPublish>
    <BusinessGroup xmlns="f105ad54-119a-4495-aa55-0e28b6b4ad2f" xsi:nil="true"/>
    <OpenTemplate xmlns="f105ad54-119a-4495-aa55-0e28b6b4ad2f">true</OpenTemplate>
    <SourceTitle xmlns="f105ad54-119a-4495-aa55-0e28b6b4ad2f">Black design template</SourceTitle>
    <APEditor xmlns="f105ad54-119a-4495-aa55-0e28b6b4ad2f">
      <UserInfo>
        <DisplayName/>
        <AccountId xsi:nil="true"/>
        <AccountType/>
      </UserInfo>
    </APEditor>
    <UALocComments xmlns="f105ad54-119a-4495-aa55-0e28b6b4ad2f">2007 Template UpLeveling Do Not HandOff</UALocComments>
    <IntlLangReviewDate xmlns="f105ad54-119a-4495-aa55-0e28b6b4ad2f" xsi:nil="true"/>
    <PublishStatusLookup xmlns="f105ad54-119a-4495-aa55-0e28b6b4ad2f">
      <Value>556664</Value>
      <Value>556672</Value>
    </PublishStatusLookup>
    <ParentAssetId xmlns="f105ad54-119a-4495-aa55-0e28b6b4ad2f" xsi:nil="true"/>
    <FeatureTagsTaxHTField0 xmlns="f105ad54-119a-4495-aa55-0e28b6b4ad2f">
      <Terms xmlns="http://schemas.microsoft.com/office/infopath/2007/PartnerControls"/>
    </FeatureTagsTaxHTField0>
    <MachineTranslated xmlns="f105ad54-119a-4495-aa55-0e28b6b4ad2f">false</MachineTranslated>
    <Providers xmlns="f105ad54-119a-4495-aa55-0e28b6b4ad2f" xsi:nil="true"/>
    <OriginalSourceMarket xmlns="f105ad54-119a-4495-aa55-0e28b6b4ad2f">english</OriginalSourceMarket>
    <APDescription xmlns="f105ad54-119a-4495-aa55-0e28b6b4ad2f" xsi:nil="true"/>
    <ContentItem xmlns="f105ad54-119a-4495-aa55-0e28b6b4ad2f" xsi:nil="true"/>
    <ClipArtFilename xmlns="f105ad54-119a-4495-aa55-0e28b6b4ad2f" xsi:nil="true"/>
    <TPInstallLocation xmlns="f105ad54-119a-4495-aa55-0e28b6b4ad2f" xsi:nil="true"/>
    <TimesCloned xmlns="f105ad54-119a-4495-aa55-0e28b6b4ad2f" xsi:nil="true"/>
    <PublishTargets xmlns="f105ad54-119a-4495-aa55-0e28b6b4ad2f">OfficeOnline,OfficeOnlineVNext</PublishTargets>
    <AcquiredFrom xmlns="f105ad54-119a-4495-aa55-0e28b6b4ad2f">Internal MS</AcquiredFrom>
    <AssetStart xmlns="f105ad54-119a-4495-aa55-0e28b6b4ad2f">2012-01-30T18:20:00+00:00</AssetStart>
    <FriendlyTitle xmlns="f105ad54-119a-4495-aa55-0e28b6b4ad2f" xsi:nil="true"/>
    <Provider xmlns="f105ad54-119a-4495-aa55-0e28b6b4ad2f" xsi:nil="true"/>
    <LastHandOff xmlns="f105ad54-119a-4495-aa55-0e28b6b4ad2f" xsi:nil="true"/>
    <TPClientViewer xmlns="f105ad54-119a-4495-aa55-0e28b6b4ad2f" xsi:nil="true"/>
    <TemplateStatus xmlns="f105ad54-119a-4495-aa55-0e28b6b4ad2f">Complete</TemplateStatus>
    <ShowIn xmlns="f105ad54-119a-4495-aa55-0e28b6b4ad2f">Show everywhere</ShowIn>
    <CSXHash xmlns="f105ad54-119a-4495-aa55-0e28b6b4ad2f" xsi:nil="true"/>
    <Downloads xmlns="f105ad54-119a-4495-aa55-0e28b6b4ad2f">0</Downloads>
    <VoteCount xmlns="f105ad54-119a-4495-aa55-0e28b6b4ad2f" xsi:nil="true"/>
    <OOCacheId xmlns="f105ad54-119a-4495-aa55-0e28b6b4ad2f" xsi:nil="true"/>
    <IsDeleted xmlns="f105ad54-119a-4495-aa55-0e28b6b4ad2f">false</IsDeleted>
    <InternalTagsTaxHTField0 xmlns="f105ad54-119a-4495-aa55-0e28b6b4ad2f">
      <Terms xmlns="http://schemas.microsoft.com/office/infopath/2007/PartnerControls"/>
    </InternalTagsTaxHTField0>
    <UANotes xmlns="f105ad54-119a-4495-aa55-0e28b6b4ad2f">2003 to 2007 conversion</UANotes>
    <AssetExpire xmlns="f105ad54-119a-4495-aa55-0e28b6b4ad2f">2035-01-01T08:00:00+00:00</AssetExpire>
    <CSXSubmissionMarket xmlns="f105ad54-119a-4495-aa55-0e28b6b4ad2f" xsi:nil="true"/>
    <DSATActionTaken xmlns="f105ad54-119a-4495-aa55-0e28b6b4ad2f" xsi:nil="true"/>
    <SubmitterId xmlns="f105ad54-119a-4495-aa55-0e28b6b4ad2f" xsi:nil="true"/>
    <EditorialTags xmlns="f105ad54-119a-4495-aa55-0e28b6b4ad2f" xsi:nil="true"/>
    <TPExecutable xmlns="f105ad54-119a-4495-aa55-0e28b6b4ad2f" xsi:nil="true"/>
    <CSXSubmissionDate xmlns="f105ad54-119a-4495-aa55-0e28b6b4ad2f" xsi:nil="true"/>
    <CSXUpdate xmlns="f105ad54-119a-4495-aa55-0e28b6b4ad2f">false</CSXUpdate>
    <AssetType xmlns="f105ad54-119a-4495-aa55-0e28b6b4ad2f">TP</AssetType>
    <ApprovalLog xmlns="f105ad54-119a-4495-aa55-0e28b6b4ad2f" xsi:nil="true"/>
    <BugNumber xmlns="f105ad54-119a-4495-aa55-0e28b6b4ad2f" xsi:nil="true"/>
    <OriginAsset xmlns="f105ad54-119a-4495-aa55-0e28b6b4ad2f" xsi:nil="true"/>
    <TPComponent xmlns="f105ad54-119a-4495-aa55-0e28b6b4ad2f" xsi:nil="true"/>
    <Milestone xmlns="f105ad54-119a-4495-aa55-0e28b6b4ad2f" xsi:nil="true"/>
    <RecommendationsModifier xmlns="f105ad54-119a-4495-aa55-0e28b6b4ad2f" xsi:nil="true"/>
    <Component xmlns="c7af2036-029c-470e-8042-297c68a41472" xsi:nil="true"/>
    <Description0 xmlns="c7af2036-029c-470e-8042-297c68a41472" xsi:nil="true"/>
    <AssetId xmlns="f105ad54-119a-4495-aa55-0e28b6b4ad2f">TP102822011</AssetId>
    <PolicheckWords xmlns="f105ad54-119a-4495-aa55-0e28b6b4ad2f" xsi:nil="true"/>
    <TPLaunchHelpLink xmlns="f105ad54-119a-4495-aa55-0e28b6b4ad2f" xsi:nil="true"/>
    <IntlLocPriority xmlns="f105ad54-119a-4495-aa55-0e28b6b4ad2f" xsi:nil="true"/>
    <TPApplication xmlns="f105ad54-119a-4495-aa55-0e28b6b4ad2f" xsi:nil="true"/>
    <IntlLangReviewer xmlns="f105ad54-119a-4495-aa55-0e28b6b4ad2f" xsi:nil="true"/>
    <HandoffToMSDN xmlns="f105ad54-119a-4495-aa55-0e28b6b4ad2f" xsi:nil="true"/>
    <PlannedPubDate xmlns="f105ad54-119a-4495-aa55-0e28b6b4ad2f" xsi:nil="true"/>
    <CrawlForDependencies xmlns="f105ad54-119a-4495-aa55-0e28b6b4ad2f">false</CrawlForDependencies>
    <LocLastLocAttemptVersionLookup xmlns="f105ad54-119a-4495-aa55-0e28b6b4ad2f">821928</LocLastLocAttemptVersionLookup>
    <TrustLevel xmlns="f105ad54-119a-4495-aa55-0e28b6b4ad2f">1 Microsoft Managed Content</TrustLevel>
    <CampaignTagsTaxHTField0 xmlns="f105ad54-119a-4495-aa55-0e28b6b4ad2f">
      <Terms xmlns="http://schemas.microsoft.com/office/infopath/2007/PartnerControls"/>
    </CampaignTagsTaxHTField0>
    <TPNamespace xmlns="f105ad54-119a-4495-aa55-0e28b6b4ad2f" xsi:nil="true"/>
    <TaxCatchAll xmlns="f105ad54-119a-4495-aa55-0e28b6b4ad2f"/>
    <IsSearchable xmlns="f105ad54-119a-4495-aa55-0e28b6b4ad2f">true</IsSearchable>
    <TemplateTemplateType xmlns="f105ad54-119a-4495-aa55-0e28b6b4ad2f">PowerPoint 12 Default</TemplateTemplateType>
    <Markets xmlns="f105ad54-119a-4495-aa55-0e28b6b4ad2f"/>
    <IntlLangReview xmlns="f105ad54-119a-4495-aa55-0e28b6b4ad2f">false</IntlLangReview>
    <UAProjectedTotalWords xmlns="f105ad54-119a-4495-aa55-0e28b6b4ad2f" xsi:nil="true"/>
    <OutputCachingOn xmlns="f105ad54-119a-4495-aa55-0e28b6b4ad2f">false</OutputCachingOn>
    <AverageRating xmlns="f105ad54-119a-4495-aa55-0e28b6b4ad2f" xsi:nil="true"/>
    <LocMarketGroupTiers2 xmlns="f105ad54-119a-4495-aa55-0e28b6b4ad2f">,t:Tier 1,t:Tier 2,t:Tier 3,</LocMarketGroupTiers2>
    <APAuthor xmlns="f105ad54-119a-4495-aa55-0e28b6b4ad2f">
      <UserInfo>
        <DisplayName/>
        <AccountId>1928</AccountId>
        <AccountType/>
      </UserInfo>
    </APAuthor>
    <TPCommandLine xmlns="f105ad54-119a-4495-aa55-0e28b6b4ad2f" xsi:nil="true"/>
    <LocManualTestRequired xmlns="f105ad54-119a-4495-aa55-0e28b6b4ad2f">false</LocManualTestRequired>
    <TPAppVersion xmlns="f105ad54-119a-4495-aa55-0e28b6b4ad2f" xsi:nil="true"/>
    <EditorialStatus xmlns="f105ad54-119a-4495-aa55-0e28b6b4ad2f" xsi:nil="true"/>
    <LastModifiedDateTime xmlns="f105ad54-119a-4495-aa55-0e28b6b4ad2f" xsi:nil="true"/>
    <TPLaunchHelpLinkType xmlns="f105ad54-119a-4495-aa55-0e28b6b4ad2f">Template</TPLaunchHelpLinkType>
    <OriginalRelease xmlns="f105ad54-119a-4495-aa55-0e28b6b4ad2f">14</OriginalRelease>
    <ScenarioTagsTaxHTField0 xmlns="f105ad54-119a-4495-aa55-0e28b6b4ad2f">
      <Terms xmlns="http://schemas.microsoft.com/office/infopath/2007/PartnerControls"/>
    </ScenarioTagsTaxHTField0>
    <LocalizationTagsTaxHTField0 xmlns="f105ad54-119a-4495-aa55-0e28b6b4ad2f">
      <Terms xmlns="http://schemas.microsoft.com/office/infopath/2007/PartnerControls"/>
    </LocalizationTagsTaxHTField0>
    <Manager xmlns="f105ad54-119a-4495-aa55-0e28b6b4ad2f" xsi:nil="true"/>
    <UALocRecommendation xmlns="f105ad54-119a-4495-aa55-0e28b6b4ad2f">Localize</UALocRecommendation>
    <ArtSampleDocs xmlns="f105ad54-119a-4495-aa55-0e28b6b4ad2f" xsi:nil="true"/>
    <UACurrentWords xmlns="f105ad54-119a-4495-aa55-0e28b6b4ad2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37696D9D1D95EC45A9440548E782419D04008C4669C20C93454ABB50E332FADBDDBE" ma:contentTypeVersion="55" ma:contentTypeDescription="Create a new document." ma:contentTypeScope="" ma:versionID="0862fa1d3c98dca9116b8c2bbf050b2c">
  <xsd:schema xmlns:xsd="http://www.w3.org/2001/XMLSchema" xmlns:xs="http://www.w3.org/2001/XMLSchema" xmlns:p="http://schemas.microsoft.com/office/2006/metadata/properties" xmlns:ns2="f105ad54-119a-4495-aa55-0e28b6b4ad2f" xmlns:ns3="c7af2036-029c-470e-8042-297c68a41472" targetNamespace="http://schemas.microsoft.com/office/2006/metadata/properties" ma:root="true" ma:fieldsID="efcf89ea05a71204977c7c6a0a118372" ns2:_="" ns3:_="">
    <xsd:import namespace="f105ad54-119a-4495-aa55-0e28b6b4ad2f"/>
    <xsd:import namespace="c7af2036-029c-470e-8042-297c68a4147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5ad54-119a-4495-aa55-0e28b6b4ad2f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fcc66ca1-c804-4edc-95c8-efd5040409e2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77ED1C39-458B-43CB-92CF-2BB5034D6716}" ma:internalName="CSXSubmissionMarket" ma:readOnly="false" ma:showField="MarketName" ma:web="f105ad54-119a-4495-aa55-0e28b6b4ad2f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6cd481e8-ffbe-48c6-a0d2-a06a66f62d0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48E76E2C-5BED-4E0E-9D91-D053B66F5ED2}" ma:internalName="InProjectListLookup" ma:readOnly="true" ma:showField="InProjectList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49953ee0-cdd8-4a42-ac76-36ba2a8fee2f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48E76E2C-5BED-4E0E-9D91-D053B66F5ED2}" ma:internalName="LastCompleteVersionLookup" ma:readOnly="true" ma:showField="LastCompleteVersion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48E76E2C-5BED-4E0E-9D91-D053B66F5ED2}" ma:internalName="LastPreviewErrorLookup" ma:readOnly="true" ma:showField="LastPreviewError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48E76E2C-5BED-4E0E-9D91-D053B66F5ED2}" ma:internalName="LastPreviewResultLookup" ma:readOnly="true" ma:showField="LastPreviewResult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48E76E2C-5BED-4E0E-9D91-D053B66F5ED2}" ma:internalName="LastPreviewAttemptDateLookup" ma:readOnly="true" ma:showField="LastPreviewAttemptDate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48E76E2C-5BED-4E0E-9D91-D053B66F5ED2}" ma:internalName="LastPreviewedByLookup" ma:readOnly="true" ma:showField="LastPreviewedBy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48E76E2C-5BED-4E0E-9D91-D053B66F5ED2}" ma:internalName="LastPreviewTimeLookup" ma:readOnly="true" ma:showField="LastPreviewTime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48E76E2C-5BED-4E0E-9D91-D053B66F5ED2}" ma:internalName="LastPreviewVersionLookup" ma:readOnly="true" ma:showField="LastPreviewVersion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48E76E2C-5BED-4E0E-9D91-D053B66F5ED2}" ma:internalName="LastPublishErrorLookup" ma:readOnly="true" ma:showField="LastPublishError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48E76E2C-5BED-4E0E-9D91-D053B66F5ED2}" ma:internalName="LastPublishResultLookup" ma:readOnly="true" ma:showField="LastPublishResult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48E76E2C-5BED-4E0E-9D91-D053B66F5ED2}" ma:internalName="LastPublishAttemptDateLookup" ma:readOnly="true" ma:showField="LastPublishAttemptDate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48E76E2C-5BED-4E0E-9D91-D053B66F5ED2}" ma:internalName="LastPublishedByLookup" ma:readOnly="true" ma:showField="LastPublishedBy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48E76E2C-5BED-4E0E-9D91-D053B66F5ED2}" ma:internalName="LastPublishTimeLookup" ma:readOnly="true" ma:showField="LastPublishTime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48E76E2C-5BED-4E0E-9D91-D053B66F5ED2}" ma:internalName="LastPublishVersionLookup" ma:readOnly="true" ma:showField="LastPublishVersion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F611A6F9-FC3A-482F-805C-5B55AA6502C0}" ma:internalName="LocLastLocAttemptVersionLookup" ma:readOnly="false" ma:showField="LastLocAttemptVersion" ma:web="f105ad54-119a-4495-aa55-0e28b6b4ad2f">
      <xsd:simpleType>
        <xsd:restriction base="dms:Lookup"/>
      </xsd:simpleType>
    </xsd:element>
    <xsd:element name="LocLastLocAttemptVersionTypeLookup" ma:index="72" nillable="true" ma:displayName="Loc Last Loc Attempt Version Type" ma:default="" ma:list="{F611A6F9-FC3A-482F-805C-5B55AA6502C0}" ma:internalName="LocLastLocAttemptVersionTypeLookup" ma:readOnly="true" ma:showField="LastLocAttemptVersionType" ma:web="f105ad54-119a-4495-aa55-0e28b6b4ad2f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F611A6F9-FC3A-482F-805C-5B55AA6502C0}" ma:internalName="LocNewPublishedVersionLookup" ma:readOnly="true" ma:showField="NewPublishedVersion" ma:web="f105ad54-119a-4495-aa55-0e28b6b4ad2f">
      <xsd:simpleType>
        <xsd:restriction base="dms:Lookup"/>
      </xsd:simpleType>
    </xsd:element>
    <xsd:element name="LocOverallHandbackStatusLookup" ma:index="76" nillable="true" ma:displayName="Loc Overall Handback Status" ma:default="" ma:list="{F611A6F9-FC3A-482F-805C-5B55AA6502C0}" ma:internalName="LocOverallHandbackStatusLookup" ma:readOnly="true" ma:showField="OverallHandbackStatus" ma:web="f105ad54-119a-4495-aa55-0e28b6b4ad2f">
      <xsd:simpleType>
        <xsd:restriction base="dms:Lookup"/>
      </xsd:simpleType>
    </xsd:element>
    <xsd:element name="LocOverallLocStatusLookup" ma:index="77" nillable="true" ma:displayName="Loc Overall Localize Status" ma:default="" ma:list="{F611A6F9-FC3A-482F-805C-5B55AA6502C0}" ma:internalName="LocOverallLocStatusLookup" ma:readOnly="true" ma:showField="OverallLocStatus" ma:web="f105ad54-119a-4495-aa55-0e28b6b4ad2f">
      <xsd:simpleType>
        <xsd:restriction base="dms:Lookup"/>
      </xsd:simpleType>
    </xsd:element>
    <xsd:element name="LocOverallPreviewStatusLookup" ma:index="78" nillable="true" ma:displayName="Loc Overall Preview Status" ma:default="" ma:list="{F611A6F9-FC3A-482F-805C-5B55AA6502C0}" ma:internalName="LocOverallPreviewStatusLookup" ma:readOnly="true" ma:showField="OverallPreviewStatus" ma:web="f105ad54-119a-4495-aa55-0e28b6b4ad2f">
      <xsd:simpleType>
        <xsd:restriction base="dms:Lookup"/>
      </xsd:simpleType>
    </xsd:element>
    <xsd:element name="LocOverallPublishStatusLookup" ma:index="79" nillable="true" ma:displayName="Loc Overall Publish Status" ma:default="" ma:list="{F611A6F9-FC3A-482F-805C-5B55AA6502C0}" ma:internalName="LocOverallPublishStatusLookup" ma:readOnly="true" ma:showField="OverallPublishStatus" ma:web="f105ad54-119a-4495-aa55-0e28b6b4ad2f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F611A6F9-FC3A-482F-805C-5B55AA6502C0}" ma:internalName="LocProcessedForHandoffsLookup" ma:readOnly="true" ma:showField="ProcessedForHandoffs" ma:web="f105ad54-119a-4495-aa55-0e28b6b4ad2f">
      <xsd:simpleType>
        <xsd:restriction base="dms:Lookup"/>
      </xsd:simpleType>
    </xsd:element>
    <xsd:element name="LocProcessedForMarketsLookup" ma:index="82" nillable="true" ma:displayName="Loc Processed For Markets" ma:default="" ma:list="{F611A6F9-FC3A-482F-805C-5B55AA6502C0}" ma:internalName="LocProcessedForMarketsLookup" ma:readOnly="true" ma:showField="ProcessedForMarkets" ma:web="f105ad54-119a-4495-aa55-0e28b6b4ad2f">
      <xsd:simpleType>
        <xsd:restriction base="dms:Lookup"/>
      </xsd:simpleType>
    </xsd:element>
    <xsd:element name="LocPublishedDependentAssetsLookup" ma:index="83" nillable="true" ma:displayName="Loc Published Dependent Assets" ma:default="" ma:list="{F611A6F9-FC3A-482F-805C-5B55AA6502C0}" ma:internalName="LocPublishedDependentAssetsLookup" ma:readOnly="true" ma:showField="PublishedDependentAssets" ma:web="f105ad54-119a-4495-aa55-0e28b6b4ad2f">
      <xsd:simpleType>
        <xsd:restriction base="dms:Lookup"/>
      </xsd:simpleType>
    </xsd:element>
    <xsd:element name="LocPublishedLinkedAssetsLookup" ma:index="84" nillable="true" ma:displayName="Loc Published Linked Assets" ma:default="" ma:list="{F611A6F9-FC3A-482F-805C-5B55AA6502C0}" ma:internalName="LocPublishedLinkedAssetsLookup" ma:readOnly="true" ma:showField="PublishedLinkedAssets" ma:web="f105ad54-119a-4495-aa55-0e28b6b4ad2f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e3ccb7f3-e095-4e60-89e4-99358a9e407b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77ED1C39-458B-43CB-92CF-2BB5034D6716}" ma:internalName="Markets" ma:readOnly="false" ma:showField="MarketName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48E76E2C-5BED-4E0E-9D91-D053B66F5ED2}" ma:internalName="NumOfRatingsLookup" ma:readOnly="true" ma:showField="NumOfRatings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48E76E2C-5BED-4E0E-9D91-D053B66F5ED2}" ma:internalName="PublishStatusLookup" ma:readOnly="false" ma:showField="PublishStatus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faf1e1af-89ff-457d-b189-64e47bbed779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4d3419f-9772-4c8d-a0a0-05446c45e95f}" ma:internalName="TaxCatchAll" ma:showField="CatchAllData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4d3419f-9772-4c8d-a0a0-05446c45e95f}" ma:internalName="TaxCatchAllLabel" ma:readOnly="true" ma:showField="CatchAllDataLabel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af2036-029c-470e-8042-297c68a4147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F9E100E-8390-4381-9BA8-3F76E537832F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c7af2036-029c-470e-8042-297c68a41472"/>
    <ds:schemaRef ds:uri="http://schemas.microsoft.com/office/2006/documentManagement/types"/>
    <ds:schemaRef ds:uri="http://schemas.microsoft.com/office/infopath/2007/PartnerControls"/>
    <ds:schemaRef ds:uri="f105ad54-119a-4495-aa55-0e28b6b4ad2f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7DFC2BE-C8AA-480A-9D5B-F3ECBB231F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05ad54-119a-4495-aa55-0e28b6b4ad2f"/>
    <ds:schemaRef ds:uri="c7af2036-029c-470e-8042-297c68a414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B455FE-DD45-44CC-80BD-C2D9556300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Entwurfsvorlage Schwarz</Template>
  <TotalTime>0</TotalTime>
  <Words>41</Words>
  <Application>Microsoft Office PowerPoint</Application>
  <PresentationFormat>Bildschirmpräsentation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Office</vt:lpstr>
      <vt:lpstr>Songgenerator</vt:lpstr>
      <vt:lpstr>Aufwandsschätzung</vt:lpstr>
      <vt:lpstr>PowerPoint-Präsentation</vt:lpstr>
      <vt:lpstr>Risiken</vt:lpstr>
      <vt:lpstr>Aktueller Stand</vt:lpstr>
      <vt:lpstr>Weiteres Vorgehen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Songgenerator</dc:title>
  <dc:subject/>
  <dc:creator>Stenzel, Olivier</dc:creator>
  <cp:keywords/>
  <dc:description/>
  <cp:lastModifiedBy>Val Richter</cp:lastModifiedBy>
  <cp:revision>4</cp:revision>
  <dcterms:created xsi:type="dcterms:W3CDTF">2022-11-08T12:16:17Z</dcterms:created>
  <dcterms:modified xsi:type="dcterms:W3CDTF">2022-11-08T13:23:44Z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TC010689801031</vt:lpwstr>
  </property>
  <property fmtid="{D5CDD505-2E9C-101B-9397-08002B2CF9AE}" pid="3" name="InternalTags">
    <vt:lpwstr/>
  </property>
  <property fmtid="{D5CDD505-2E9C-101B-9397-08002B2CF9AE}" pid="4" name="ContentTypeId">
    <vt:lpwstr>0x01010037696D9D1D95EC45A9440548E782419D04008C4669C20C93454ABB50E332FADBDDBE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Order">
    <vt:r8>13806500</vt:r8>
  </property>
  <property fmtid="{D5CDD505-2E9C-101B-9397-08002B2CF9AE}" pid="10" name="HiddenCategoryTags">
    <vt:lpwstr/>
  </property>
  <property fmtid="{D5CDD505-2E9C-101B-9397-08002B2CF9AE}" pid="11" name="ImageGenStatus">
    <vt:i4>0</vt:i4>
  </property>
  <property fmtid="{D5CDD505-2E9C-101B-9397-08002B2CF9AE}" pid="12" name="CategoryTags">
    <vt:lpwstr/>
  </property>
  <property fmtid="{D5CDD505-2E9C-101B-9397-08002B2CF9AE}" pid="13" name="Applications">
    <vt:lpwstr/>
  </property>
  <property fmtid="{D5CDD505-2E9C-101B-9397-08002B2CF9AE}" pid="14" name="LocMarketGroupTiers">
    <vt:lpwstr>,t:Tier 1,t:Tier 2,t:Tier 3,</vt:lpwstr>
  </property>
  <property fmtid="{D5CDD505-2E9C-101B-9397-08002B2CF9AE}" pid="15" name="MSIP_Label_ff6dbec8-95a8-4638-9f5f-bd076536645c_Enabled">
    <vt:lpwstr>true</vt:lpwstr>
  </property>
  <property fmtid="{D5CDD505-2E9C-101B-9397-08002B2CF9AE}" pid="16" name="MSIP_Label_ff6dbec8-95a8-4638-9f5f-bd076536645c_SetDate">
    <vt:lpwstr>2022-11-08T12:25:30Z</vt:lpwstr>
  </property>
  <property fmtid="{D5CDD505-2E9C-101B-9397-08002B2CF9AE}" pid="17" name="MSIP_Label_ff6dbec8-95a8-4638-9f5f-bd076536645c_Method">
    <vt:lpwstr>Standard</vt:lpwstr>
  </property>
  <property fmtid="{D5CDD505-2E9C-101B-9397-08002B2CF9AE}" pid="18" name="MSIP_Label_ff6dbec8-95a8-4638-9f5f-bd076536645c_Name">
    <vt:lpwstr>Restricted - Default</vt:lpwstr>
  </property>
  <property fmtid="{D5CDD505-2E9C-101B-9397-08002B2CF9AE}" pid="19" name="MSIP_Label_ff6dbec8-95a8-4638-9f5f-bd076536645c_SiteId">
    <vt:lpwstr>5dbf1add-202a-4b8d-815b-bf0fb024e033</vt:lpwstr>
  </property>
  <property fmtid="{D5CDD505-2E9C-101B-9397-08002B2CF9AE}" pid="20" name="MSIP_Label_ff6dbec8-95a8-4638-9f5f-bd076536645c_ActionId">
    <vt:lpwstr>32f76bdf-2c9e-4a0b-ba0f-15b76da48a31</vt:lpwstr>
  </property>
  <property fmtid="{D5CDD505-2E9C-101B-9397-08002B2CF9AE}" pid="21" name="MSIP_Label_ff6dbec8-95a8-4638-9f5f-bd076536645c_ContentBits">
    <vt:lpwstr>0</vt:lpwstr>
  </property>
</Properties>
</file>