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7" r:id="rId6"/>
    <p:sldId id="268" r:id="rId7"/>
    <p:sldId id="269" r:id="rId8"/>
    <p:sldId id="262" r:id="rId9"/>
    <p:sldId id="270" r:id="rId10"/>
    <p:sldId id="271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83CC"/>
    <a:srgbClr val="5397D5"/>
    <a:srgbClr val="9AC2E6"/>
    <a:srgbClr val="C2DA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06F70-0678-4F5D-8087-335E6BC0DD11}" type="datetimeFigureOut">
              <a:rPr lang="de-DE" smtClean="0"/>
              <a:t>20.11.2023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B750-B87D-433C-8640-E0273D23C4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3677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06F70-0678-4F5D-8087-335E6BC0DD11}" type="datetimeFigureOut">
              <a:rPr lang="de-DE" smtClean="0"/>
              <a:t>20.11.2023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B750-B87D-433C-8640-E0273D23C4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4909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06F70-0678-4F5D-8087-335E6BC0DD11}" type="datetimeFigureOut">
              <a:rPr lang="de-DE" smtClean="0"/>
              <a:t>20.11.2023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B750-B87D-433C-8640-E0273D23C4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6829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06F70-0678-4F5D-8087-335E6BC0DD11}" type="datetimeFigureOut">
              <a:rPr lang="de-DE" smtClean="0"/>
              <a:t>20.11.2023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B750-B87D-433C-8640-E0273D23C4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400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06F70-0678-4F5D-8087-335E6BC0DD11}" type="datetimeFigureOut">
              <a:rPr lang="de-DE" smtClean="0"/>
              <a:t>20.11.2023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B750-B87D-433C-8640-E0273D23C4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0775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06F70-0678-4F5D-8087-335E6BC0DD11}" type="datetimeFigureOut">
              <a:rPr lang="de-DE" smtClean="0"/>
              <a:t>20.11.2023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B750-B87D-433C-8640-E0273D23C4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234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06F70-0678-4F5D-8087-335E6BC0DD11}" type="datetimeFigureOut">
              <a:rPr lang="de-DE" smtClean="0"/>
              <a:t>20.11.2023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B750-B87D-433C-8640-E0273D23C4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364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06F70-0678-4F5D-8087-335E6BC0DD11}" type="datetimeFigureOut">
              <a:rPr lang="de-DE" smtClean="0"/>
              <a:t>20.11.2023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B750-B87D-433C-8640-E0273D23C4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612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06F70-0678-4F5D-8087-335E6BC0DD11}" type="datetimeFigureOut">
              <a:rPr lang="de-DE" smtClean="0"/>
              <a:t>20.11.2023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B750-B87D-433C-8640-E0273D23C4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9058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06F70-0678-4F5D-8087-335E6BC0DD11}" type="datetimeFigureOut">
              <a:rPr lang="de-DE" smtClean="0"/>
              <a:t>20.11.2023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B750-B87D-433C-8640-E0273D23C4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8457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06F70-0678-4F5D-8087-335E6BC0DD11}" type="datetimeFigureOut">
              <a:rPr lang="de-DE" smtClean="0"/>
              <a:t>20.11.2023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B750-B87D-433C-8640-E0273D23C4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6764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06F70-0678-4F5D-8087-335E6BC0DD11}" type="datetimeFigureOut">
              <a:rPr lang="de-DE" smtClean="0"/>
              <a:t>20.11.2023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8B750-B87D-433C-8640-E0273D23C4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1100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slide" Target="slide2.xml"/><Relationship Id="rId4" Type="http://schemas.openxmlformats.org/officeDocument/2006/relationships/slide" Target="slide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Entscheidungspräsentation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Problemstellung „</a:t>
            </a:r>
            <a:r>
              <a:rPr lang="de-DE" dirty="0" err="1" smtClean="0"/>
              <a:t>xyz</a:t>
            </a:r>
            <a:r>
              <a:rPr lang="de-DE" dirty="0" smtClean="0"/>
              <a:t>“</a:t>
            </a:r>
            <a:br>
              <a:rPr lang="de-DE" dirty="0" smtClean="0"/>
            </a:br>
            <a:r>
              <a:rPr lang="de-DE" dirty="0" smtClean="0"/>
              <a:t>Lösungsvorschlag Team „ab“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09689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Alternative </a:t>
            </a:r>
            <a:r>
              <a:rPr lang="de-DE" b="1" dirty="0" smtClean="0"/>
              <a:t>3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Beschreibung Alternative </a:t>
            </a:r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9" name="Rechteck 8">
            <a:hlinkClick r:id="rId2" action="ppaction://hlinksldjump"/>
          </p:cNvPr>
          <p:cNvSpPr/>
          <p:nvPr/>
        </p:nvSpPr>
        <p:spPr>
          <a:xfrm>
            <a:off x="10429739" y="167046"/>
            <a:ext cx="1622738" cy="914400"/>
          </a:xfrm>
          <a:prstGeom prst="rect">
            <a:avLst/>
          </a:prstGeom>
          <a:solidFill>
            <a:schemeClr val="bg2">
              <a:lumMod val="9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tx1"/>
                </a:solidFill>
              </a:rPr>
              <a:t>Nutzwert-analyse</a:t>
            </a:r>
            <a:endParaRPr lang="de-DE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17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Lösungsvorschlag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Für die Aufgabenstellung „</a:t>
            </a:r>
            <a:r>
              <a:rPr lang="de-DE" dirty="0" err="1" smtClean="0"/>
              <a:t>xyz</a:t>
            </a:r>
            <a:r>
              <a:rPr lang="de-DE" dirty="0" smtClean="0"/>
              <a:t>“ schlagen wir als Team „ab“ folgende Lösung vor:</a:t>
            </a:r>
          </a:p>
          <a:p>
            <a:r>
              <a:rPr lang="de-DE" dirty="0" smtClean="0"/>
              <a:t>Detail 1</a:t>
            </a:r>
          </a:p>
          <a:p>
            <a:r>
              <a:rPr lang="de-DE" dirty="0" smtClean="0"/>
              <a:t>Detail 2</a:t>
            </a:r>
          </a:p>
          <a:p>
            <a:r>
              <a:rPr lang="de-DE" dirty="0" smtClean="0"/>
              <a:t>Detail 3</a:t>
            </a:r>
            <a:endParaRPr lang="de-DE" dirty="0"/>
          </a:p>
        </p:txBody>
      </p:sp>
      <p:sp>
        <p:nvSpPr>
          <p:cNvPr id="4" name="Rechteck 3">
            <a:hlinkClick r:id="rId2" action="ppaction://hlinksldjump"/>
          </p:cNvPr>
          <p:cNvSpPr/>
          <p:nvPr/>
        </p:nvSpPr>
        <p:spPr>
          <a:xfrm>
            <a:off x="978794" y="5460642"/>
            <a:ext cx="1622738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</a:rPr>
              <a:t>Nutzwert-analyse</a:t>
            </a:r>
            <a:endParaRPr lang="de-DE" sz="2400" b="1" dirty="0">
              <a:solidFill>
                <a:schemeClr val="tx1"/>
              </a:solidFill>
            </a:endParaRPr>
          </a:p>
        </p:txBody>
      </p:sp>
      <p:sp>
        <p:nvSpPr>
          <p:cNvPr id="10" name="Rechteck 9">
            <a:hlinkClick r:id="rId3" action="ppaction://hlinksldjump"/>
          </p:cNvPr>
          <p:cNvSpPr/>
          <p:nvPr/>
        </p:nvSpPr>
        <p:spPr>
          <a:xfrm>
            <a:off x="3138688" y="5456409"/>
            <a:ext cx="1622738" cy="914400"/>
          </a:xfrm>
          <a:prstGeom prst="rect">
            <a:avLst/>
          </a:prstGeom>
          <a:solidFill>
            <a:srgbClr val="C2DAF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 smtClean="0">
                <a:solidFill>
                  <a:schemeClr val="tx1"/>
                </a:solidFill>
              </a:rPr>
              <a:t>Kapitalwert-methode</a:t>
            </a:r>
            <a:endParaRPr lang="de-DE" sz="2000" b="1" dirty="0">
              <a:solidFill>
                <a:schemeClr val="tx1"/>
              </a:solidFill>
            </a:endParaRPr>
          </a:p>
        </p:txBody>
      </p:sp>
      <p:sp>
        <p:nvSpPr>
          <p:cNvPr id="11" name="Rechteck 10">
            <a:hlinkClick r:id="rId4" action="ppaction://hlinksldjump"/>
          </p:cNvPr>
          <p:cNvSpPr/>
          <p:nvPr/>
        </p:nvSpPr>
        <p:spPr>
          <a:xfrm>
            <a:off x="5298582" y="5456409"/>
            <a:ext cx="1622738" cy="914400"/>
          </a:xfrm>
          <a:prstGeom prst="rect">
            <a:avLst/>
          </a:prstGeom>
          <a:solidFill>
            <a:srgbClr val="9AC2E6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 err="1" smtClean="0">
                <a:solidFill>
                  <a:schemeClr val="tx1"/>
                </a:solidFill>
              </a:rPr>
              <a:t>Anfor-derungen</a:t>
            </a:r>
            <a:endParaRPr lang="de-DE" sz="2000" b="1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hlinkClick r:id="rId5" action="ppaction://hlinksldjump"/>
          </p:cNvPr>
          <p:cNvSpPr/>
          <p:nvPr/>
        </p:nvSpPr>
        <p:spPr>
          <a:xfrm>
            <a:off x="7458476" y="5456409"/>
            <a:ext cx="1622738" cy="914400"/>
          </a:xfrm>
          <a:prstGeom prst="rect">
            <a:avLst/>
          </a:prstGeom>
          <a:solidFill>
            <a:srgbClr val="5397D5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 smtClean="0">
                <a:solidFill>
                  <a:schemeClr val="bg1"/>
                </a:solidFill>
              </a:rPr>
              <a:t>Ziele</a:t>
            </a:r>
            <a:endParaRPr lang="de-DE" sz="4000" b="1" dirty="0">
              <a:solidFill>
                <a:schemeClr val="bg1"/>
              </a:solidFill>
            </a:endParaRPr>
          </a:p>
        </p:txBody>
      </p:sp>
      <p:sp>
        <p:nvSpPr>
          <p:cNvPr id="13" name="Rechteck 12">
            <a:hlinkClick r:id="rId6" action="ppaction://hlinksldjump"/>
          </p:cNvPr>
          <p:cNvSpPr/>
          <p:nvPr/>
        </p:nvSpPr>
        <p:spPr>
          <a:xfrm>
            <a:off x="9618370" y="5456409"/>
            <a:ext cx="1622738" cy="914400"/>
          </a:xfrm>
          <a:prstGeom prst="rect">
            <a:avLst/>
          </a:prstGeom>
          <a:solidFill>
            <a:srgbClr val="3283CC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 smtClean="0">
                <a:solidFill>
                  <a:schemeClr val="bg1"/>
                </a:solidFill>
              </a:rPr>
              <a:t>Lösungs-Details</a:t>
            </a:r>
            <a:endParaRPr lang="de-DE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Nutzwertanalyse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Rechteck 3">
            <a:hlinkClick r:id="rId2" action="ppaction://hlinksldjump"/>
          </p:cNvPr>
          <p:cNvSpPr/>
          <p:nvPr/>
        </p:nvSpPr>
        <p:spPr>
          <a:xfrm>
            <a:off x="978794" y="5460642"/>
            <a:ext cx="1622738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</a:rPr>
              <a:t>Alternative 1</a:t>
            </a:r>
            <a:endParaRPr lang="de-DE" sz="2400" b="1" dirty="0">
              <a:solidFill>
                <a:schemeClr val="tx1"/>
              </a:solidFill>
            </a:endParaRPr>
          </a:p>
        </p:txBody>
      </p:sp>
      <p:sp>
        <p:nvSpPr>
          <p:cNvPr id="10" name="Rechteck 9">
            <a:hlinkClick r:id="rId3" action="ppaction://hlinksldjump"/>
          </p:cNvPr>
          <p:cNvSpPr/>
          <p:nvPr/>
        </p:nvSpPr>
        <p:spPr>
          <a:xfrm>
            <a:off x="3138688" y="5456409"/>
            <a:ext cx="1622738" cy="914400"/>
          </a:xfrm>
          <a:prstGeom prst="rect">
            <a:avLst/>
          </a:prstGeom>
          <a:solidFill>
            <a:srgbClr val="C2DAF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tx1"/>
                </a:solidFill>
              </a:rPr>
              <a:t>Alternative </a:t>
            </a:r>
            <a:r>
              <a:rPr lang="de-DE" sz="2400" b="1" dirty="0" smtClean="0">
                <a:solidFill>
                  <a:schemeClr val="tx1"/>
                </a:solidFill>
              </a:rPr>
              <a:t>2</a:t>
            </a:r>
            <a:endParaRPr lang="de-DE" sz="2400" b="1" dirty="0">
              <a:solidFill>
                <a:schemeClr val="tx1"/>
              </a:solidFill>
            </a:endParaRPr>
          </a:p>
        </p:txBody>
      </p:sp>
      <p:sp>
        <p:nvSpPr>
          <p:cNvPr id="11" name="Rechteck 10">
            <a:hlinkClick r:id="rId4" action="ppaction://hlinksldjump"/>
          </p:cNvPr>
          <p:cNvSpPr/>
          <p:nvPr/>
        </p:nvSpPr>
        <p:spPr>
          <a:xfrm>
            <a:off x="5298582" y="5456409"/>
            <a:ext cx="1622738" cy="914400"/>
          </a:xfrm>
          <a:prstGeom prst="rect">
            <a:avLst/>
          </a:prstGeom>
          <a:solidFill>
            <a:srgbClr val="9AC2E6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tx1"/>
                </a:solidFill>
              </a:rPr>
              <a:t>Alternative </a:t>
            </a:r>
            <a:r>
              <a:rPr lang="de-DE" sz="2400" b="1" dirty="0" smtClean="0">
                <a:solidFill>
                  <a:schemeClr val="tx1"/>
                </a:solidFill>
              </a:rPr>
              <a:t>3</a:t>
            </a:r>
            <a:endParaRPr lang="de-DE" sz="2400" b="1" dirty="0">
              <a:solidFill>
                <a:schemeClr val="tx1"/>
              </a:solidFill>
            </a:endParaRPr>
          </a:p>
        </p:txBody>
      </p:sp>
      <p:sp>
        <p:nvSpPr>
          <p:cNvPr id="9" name="Rechteck 8">
            <a:hlinkClick r:id="rId5" action="ppaction://hlinksldjump"/>
          </p:cNvPr>
          <p:cNvSpPr/>
          <p:nvPr/>
        </p:nvSpPr>
        <p:spPr>
          <a:xfrm>
            <a:off x="10429739" y="167046"/>
            <a:ext cx="1622738" cy="914400"/>
          </a:xfrm>
          <a:prstGeom prst="rect">
            <a:avLst/>
          </a:prstGeom>
          <a:solidFill>
            <a:schemeClr val="bg2">
              <a:lumMod val="9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</a:rPr>
              <a:t>Lösungs-</a:t>
            </a:r>
            <a:r>
              <a:rPr lang="de-DE" sz="2400" b="1" dirty="0" err="1" smtClean="0">
                <a:solidFill>
                  <a:schemeClr val="tx1"/>
                </a:solidFill>
              </a:rPr>
              <a:t>vorschlag</a:t>
            </a:r>
            <a:endParaRPr lang="de-DE" sz="2400" b="1" dirty="0">
              <a:solidFill>
                <a:schemeClr val="tx1"/>
              </a:solidFill>
            </a:endParaRPr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1328298"/>
            <a:ext cx="6083120" cy="399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49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Kapitalwertmethode Alternative 2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9" name="Rechteck 8">
            <a:hlinkClick r:id="rId2" action="ppaction://hlinksldjump"/>
          </p:cNvPr>
          <p:cNvSpPr/>
          <p:nvPr/>
        </p:nvSpPr>
        <p:spPr>
          <a:xfrm>
            <a:off x="10429739" y="167046"/>
            <a:ext cx="1622738" cy="914400"/>
          </a:xfrm>
          <a:prstGeom prst="rect">
            <a:avLst/>
          </a:prstGeom>
          <a:solidFill>
            <a:schemeClr val="bg2">
              <a:lumMod val="9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</a:rPr>
              <a:t>Lösungs-</a:t>
            </a:r>
            <a:r>
              <a:rPr lang="de-DE" sz="2400" b="1" dirty="0" err="1" smtClean="0">
                <a:solidFill>
                  <a:schemeClr val="tx1"/>
                </a:solidFill>
              </a:rPr>
              <a:t>vorschlag</a:t>
            </a:r>
            <a:endParaRPr lang="de-DE" sz="2400" b="1" dirty="0">
              <a:solidFill>
                <a:schemeClr val="tx1"/>
              </a:solidFill>
            </a:endParaRPr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3901" y="1129333"/>
            <a:ext cx="4528099" cy="4298907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443" y="1738575"/>
            <a:ext cx="6884137" cy="368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55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Anforderungen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9" name="Rechteck 8">
            <a:hlinkClick r:id="rId2" action="ppaction://hlinksldjump"/>
          </p:cNvPr>
          <p:cNvSpPr/>
          <p:nvPr/>
        </p:nvSpPr>
        <p:spPr>
          <a:xfrm>
            <a:off x="10429739" y="167046"/>
            <a:ext cx="1622738" cy="914400"/>
          </a:xfrm>
          <a:prstGeom prst="rect">
            <a:avLst/>
          </a:prstGeom>
          <a:solidFill>
            <a:schemeClr val="bg2">
              <a:lumMod val="9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</a:rPr>
              <a:t>Lösungs-</a:t>
            </a:r>
            <a:r>
              <a:rPr lang="de-DE" sz="2400" b="1" dirty="0" err="1" smtClean="0">
                <a:solidFill>
                  <a:schemeClr val="tx1"/>
                </a:solidFill>
              </a:rPr>
              <a:t>vorschlag</a:t>
            </a:r>
            <a:endParaRPr lang="de-DE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2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Ziele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9" name="Rechteck 8">
            <a:hlinkClick r:id="rId2" action="ppaction://hlinksldjump"/>
          </p:cNvPr>
          <p:cNvSpPr/>
          <p:nvPr/>
        </p:nvSpPr>
        <p:spPr>
          <a:xfrm>
            <a:off x="10429739" y="167046"/>
            <a:ext cx="1622738" cy="914400"/>
          </a:xfrm>
          <a:prstGeom prst="rect">
            <a:avLst/>
          </a:prstGeom>
          <a:solidFill>
            <a:schemeClr val="bg2">
              <a:lumMod val="9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</a:rPr>
              <a:t>Lösungs-</a:t>
            </a:r>
            <a:r>
              <a:rPr lang="de-DE" sz="2400" b="1" dirty="0" err="1" smtClean="0">
                <a:solidFill>
                  <a:schemeClr val="tx1"/>
                </a:solidFill>
              </a:rPr>
              <a:t>vorschlag</a:t>
            </a:r>
            <a:endParaRPr lang="de-DE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13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Lösungs-Details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9" name="Rechteck 8">
            <a:hlinkClick r:id="rId2" action="ppaction://hlinksldjump"/>
          </p:cNvPr>
          <p:cNvSpPr/>
          <p:nvPr/>
        </p:nvSpPr>
        <p:spPr>
          <a:xfrm>
            <a:off x="10429739" y="167046"/>
            <a:ext cx="1622738" cy="914400"/>
          </a:xfrm>
          <a:prstGeom prst="rect">
            <a:avLst/>
          </a:prstGeom>
          <a:solidFill>
            <a:schemeClr val="bg2">
              <a:lumMod val="9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</a:rPr>
              <a:t>Lösungs-</a:t>
            </a:r>
            <a:r>
              <a:rPr lang="de-DE" sz="2400" b="1" dirty="0" err="1" smtClean="0">
                <a:solidFill>
                  <a:schemeClr val="tx1"/>
                </a:solidFill>
              </a:rPr>
              <a:t>vorschlag</a:t>
            </a:r>
            <a:endParaRPr lang="de-DE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01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Alternative 1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Beschreibung Alternative 1</a:t>
            </a:r>
            <a:endParaRPr lang="de-DE" dirty="0"/>
          </a:p>
        </p:txBody>
      </p:sp>
      <p:sp>
        <p:nvSpPr>
          <p:cNvPr id="9" name="Rechteck 8">
            <a:hlinkClick r:id="rId2" action="ppaction://hlinksldjump"/>
          </p:cNvPr>
          <p:cNvSpPr/>
          <p:nvPr/>
        </p:nvSpPr>
        <p:spPr>
          <a:xfrm>
            <a:off x="10429739" y="167046"/>
            <a:ext cx="1622738" cy="914400"/>
          </a:xfrm>
          <a:prstGeom prst="rect">
            <a:avLst/>
          </a:prstGeom>
          <a:solidFill>
            <a:schemeClr val="bg2">
              <a:lumMod val="9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</a:rPr>
              <a:t>Nutzwert-analyse</a:t>
            </a:r>
            <a:endParaRPr lang="de-DE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69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Alternative 2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Beschreibung Alternative </a:t>
            </a:r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9" name="Rechteck 8">
            <a:hlinkClick r:id="rId2" action="ppaction://hlinksldjump"/>
          </p:cNvPr>
          <p:cNvSpPr/>
          <p:nvPr/>
        </p:nvSpPr>
        <p:spPr>
          <a:xfrm>
            <a:off x="10429739" y="167046"/>
            <a:ext cx="1622738" cy="914400"/>
          </a:xfrm>
          <a:prstGeom prst="rect">
            <a:avLst/>
          </a:prstGeom>
          <a:solidFill>
            <a:schemeClr val="bg2">
              <a:lumMod val="9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tx1"/>
                </a:solidFill>
              </a:rPr>
              <a:t>Nutzwert-analyse</a:t>
            </a:r>
            <a:endParaRPr lang="de-DE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37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Office PowerPoint</Application>
  <PresentationFormat>Breitbild</PresentationFormat>
  <Paragraphs>34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Entscheidungspräsentation</vt:lpstr>
      <vt:lpstr>Lösungsvorschlag</vt:lpstr>
      <vt:lpstr>Nutzwertanalyse</vt:lpstr>
      <vt:lpstr>Kapitalwertmethode Alternative 2</vt:lpstr>
      <vt:lpstr>Anforderungen</vt:lpstr>
      <vt:lpstr>Ziele</vt:lpstr>
      <vt:lpstr>Lösungs-Details</vt:lpstr>
      <vt:lpstr>Alternative 1</vt:lpstr>
      <vt:lpstr>Alternative 2</vt:lpstr>
      <vt:lpstr>Alternative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Ulf Runge</dc:creator>
  <cp:lastModifiedBy>Ulf Runge</cp:lastModifiedBy>
  <cp:revision>9</cp:revision>
  <dcterms:created xsi:type="dcterms:W3CDTF">2023-11-19T10:54:15Z</dcterms:created>
  <dcterms:modified xsi:type="dcterms:W3CDTF">2023-11-20T00:50:18Z</dcterms:modified>
</cp:coreProperties>
</file>