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3CC"/>
    <a:srgbClr val="5397D5"/>
    <a:srgbClr val="9AC2E6"/>
    <a:srgbClr val="C2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7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2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4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3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05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5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6F70-0678-4F5D-8087-335E6BC0DD11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0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br>
              <a:rPr lang="de-DE" dirty="0" smtClean="0"/>
            </a:br>
            <a:r>
              <a:rPr lang="de-DE" dirty="0" smtClean="0"/>
              <a:t>PPT </a:t>
            </a:r>
            <a:r>
              <a:rPr lang="de-DE" dirty="0" err="1" smtClean="0"/>
              <a:t>Powerpoint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 sich verlinkt</a:t>
            </a:r>
          </a:p>
        </p:txBody>
      </p:sp>
    </p:spTree>
    <p:extLst>
      <p:ext uri="{BB962C8B-B14F-4D97-AF65-F5344CB8AC3E}">
        <p14:creationId xmlns:p14="http://schemas.microsoft.com/office/powerpoint/2010/main" val="40968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Hierarchiestufe 2.1.3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Hierarchiestufe 2.1.4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Hierarchiestufe 2.1.5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2.2.1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2.2.2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2.2.3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2.2.4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2.2.5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978794" y="5460642"/>
            <a:ext cx="162273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3138688" y="5456409"/>
            <a:ext cx="1622738" cy="914400"/>
          </a:xfrm>
          <a:prstGeom prst="rect">
            <a:avLst/>
          </a:prstGeom>
          <a:solidFill>
            <a:srgbClr val="C2DA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5298582" y="5456409"/>
            <a:ext cx="1622738" cy="914400"/>
          </a:xfrm>
          <a:prstGeom prst="rect">
            <a:avLst/>
          </a:prstGeom>
          <a:solidFill>
            <a:srgbClr val="9AC2E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2.3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hlinkClick r:id="rId5" action="ppaction://hlinksldjump"/>
          </p:cNvPr>
          <p:cNvSpPr/>
          <p:nvPr/>
        </p:nvSpPr>
        <p:spPr>
          <a:xfrm>
            <a:off x="7458476" y="5456409"/>
            <a:ext cx="1622738" cy="914400"/>
          </a:xfrm>
          <a:prstGeom prst="rect">
            <a:avLst/>
          </a:prstGeom>
          <a:solidFill>
            <a:srgbClr val="5397D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2.4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hlinkClick r:id="rId6" action="ppaction://hlinksldjump"/>
          </p:cNvPr>
          <p:cNvSpPr/>
          <p:nvPr/>
        </p:nvSpPr>
        <p:spPr>
          <a:xfrm>
            <a:off x="9618370" y="5456409"/>
            <a:ext cx="1622738" cy="914400"/>
          </a:xfrm>
          <a:prstGeom prst="rect">
            <a:avLst/>
          </a:prstGeom>
          <a:solidFill>
            <a:srgbClr val="3283CC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2.5</a:t>
            </a:r>
            <a:endParaRPr lang="de-DE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978794" y="5460642"/>
            <a:ext cx="162273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2.1.1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3138688" y="5456409"/>
            <a:ext cx="1622738" cy="914400"/>
          </a:xfrm>
          <a:prstGeom prst="rect">
            <a:avLst/>
          </a:prstGeom>
          <a:solidFill>
            <a:srgbClr val="C2DA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2.1.2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5298582" y="5456409"/>
            <a:ext cx="1622738" cy="914400"/>
          </a:xfrm>
          <a:prstGeom prst="rect">
            <a:avLst/>
          </a:prstGeom>
          <a:solidFill>
            <a:srgbClr val="9AC2E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2.1.3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hlinkClick r:id="rId5" action="ppaction://hlinksldjump"/>
          </p:cNvPr>
          <p:cNvSpPr/>
          <p:nvPr/>
        </p:nvSpPr>
        <p:spPr>
          <a:xfrm>
            <a:off x="7458476" y="5456409"/>
            <a:ext cx="1622738" cy="914400"/>
          </a:xfrm>
          <a:prstGeom prst="rect">
            <a:avLst/>
          </a:prstGeom>
          <a:solidFill>
            <a:srgbClr val="5397D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bg1"/>
                </a:solidFill>
              </a:rPr>
              <a:t>2.1.4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hlinkClick r:id="rId6" action="ppaction://hlinksldjump"/>
          </p:cNvPr>
          <p:cNvSpPr/>
          <p:nvPr/>
        </p:nvSpPr>
        <p:spPr>
          <a:xfrm>
            <a:off x="9618370" y="5456409"/>
            <a:ext cx="1622738" cy="914400"/>
          </a:xfrm>
          <a:prstGeom prst="rect">
            <a:avLst/>
          </a:prstGeom>
          <a:solidFill>
            <a:srgbClr val="3283CC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bg1"/>
                </a:solidFill>
              </a:rPr>
              <a:t>2.1.5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hlinkClick r:id="rId7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2.2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978794" y="5460642"/>
            <a:ext cx="162273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2.2.1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3138688" y="5456409"/>
            <a:ext cx="1622738" cy="914400"/>
          </a:xfrm>
          <a:prstGeom prst="rect">
            <a:avLst/>
          </a:prstGeom>
          <a:solidFill>
            <a:srgbClr val="C2DA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2.2.2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5298582" y="5456409"/>
            <a:ext cx="1622738" cy="914400"/>
          </a:xfrm>
          <a:prstGeom prst="rect">
            <a:avLst/>
          </a:prstGeom>
          <a:solidFill>
            <a:srgbClr val="9AC2E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2.2.3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hlinkClick r:id="rId5" action="ppaction://hlinksldjump"/>
          </p:cNvPr>
          <p:cNvSpPr/>
          <p:nvPr/>
        </p:nvSpPr>
        <p:spPr>
          <a:xfrm>
            <a:off x="7458476" y="5456409"/>
            <a:ext cx="1622738" cy="914400"/>
          </a:xfrm>
          <a:prstGeom prst="rect">
            <a:avLst/>
          </a:prstGeom>
          <a:solidFill>
            <a:srgbClr val="5397D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2.2.4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hlinkClick r:id="rId6" action="ppaction://hlinksldjump"/>
          </p:cNvPr>
          <p:cNvSpPr/>
          <p:nvPr/>
        </p:nvSpPr>
        <p:spPr>
          <a:xfrm>
            <a:off x="9618370" y="5456409"/>
            <a:ext cx="1622738" cy="914400"/>
          </a:xfrm>
          <a:prstGeom prst="rect">
            <a:avLst/>
          </a:prstGeom>
          <a:solidFill>
            <a:srgbClr val="3283CC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2.2.5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hlinkClick r:id="rId7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2.3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2.4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Hierarchiestufe 2.5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Hierarchiestufe 2.1.1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Hierarchiestufe 2.1.2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mtClean="0">
                <a:solidFill>
                  <a:schemeClr val="tx1"/>
                </a:solidFill>
              </a:rPr>
              <a:t>2.1</a:t>
            </a:r>
            <a:endParaRPr lang="de-D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Microsoft Office PowerPoint</Application>
  <PresentationFormat>Breitbild</PresentationFormat>
  <Paragraphs>64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Präsentation PPT Powerpoint</vt:lpstr>
      <vt:lpstr>Hierarchiestufe 1</vt:lpstr>
      <vt:lpstr>Hierarchiestufe 2.1</vt:lpstr>
      <vt:lpstr>Hierarchiestufe 2.2</vt:lpstr>
      <vt:lpstr>Hierarchiestufe 2.3</vt:lpstr>
      <vt:lpstr>Hierarchiestufe 2.4</vt:lpstr>
      <vt:lpstr>Hierarchiestufe 2.5</vt:lpstr>
      <vt:lpstr>Hierarchiestufe 2.1.1</vt:lpstr>
      <vt:lpstr>Hierarchiestufe 2.1.2</vt:lpstr>
      <vt:lpstr>Hierarchiestufe 2.1.3</vt:lpstr>
      <vt:lpstr>Hierarchiestufe 2.1.4</vt:lpstr>
      <vt:lpstr>Hierarchiestufe 2.1.5</vt:lpstr>
      <vt:lpstr>Hierarchiestufe 2.2.1</vt:lpstr>
      <vt:lpstr>Hierarchiestufe 2.2.2</vt:lpstr>
      <vt:lpstr>Hierarchiestufe 2.2.3</vt:lpstr>
      <vt:lpstr>Hierarchiestufe 2.2.4</vt:lpstr>
      <vt:lpstr>Hierarchiestufe 2.2.5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Ulf Runge</dc:creator>
  <cp:lastModifiedBy>Ulf Runge</cp:lastModifiedBy>
  <cp:revision>6</cp:revision>
  <dcterms:created xsi:type="dcterms:W3CDTF">2023-11-19T10:54:15Z</dcterms:created>
  <dcterms:modified xsi:type="dcterms:W3CDTF">2023-11-19T14:46:09Z</dcterms:modified>
</cp:coreProperties>
</file>