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65e27228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65e27228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fdcf40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fdcf40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65e2722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65e2722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65e2722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65e2722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65e2722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65e2722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65e27228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65e27228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65e27228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65e27228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0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Interpols API</a:t>
            </a:r>
            <a:endParaRPr u="sng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76" y="1200157"/>
            <a:ext cx="2302300" cy="345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075" y="1200163"/>
            <a:ext cx="2302300" cy="3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0382" y="1793150"/>
            <a:ext cx="3031925" cy="227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Interpols </a:t>
            </a:r>
            <a:r>
              <a:rPr lang="en" u="sng"/>
              <a:t>API</a:t>
            </a:r>
            <a:endParaRPr u="sng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85107" l="0" r="26524" t="0"/>
          <a:stretch/>
        </p:blipFill>
        <p:spPr>
          <a:xfrm>
            <a:off x="1053450" y="1524463"/>
            <a:ext cx="2686700" cy="117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85667" l="0" r="26269" t="0"/>
          <a:stretch/>
        </p:blipFill>
        <p:spPr>
          <a:xfrm>
            <a:off x="5386587" y="1524475"/>
            <a:ext cx="2721266" cy="1179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b="85294" l="0" r="26324" t="0"/>
          <a:stretch/>
        </p:blipFill>
        <p:spPr>
          <a:xfrm>
            <a:off x="1016175" y="3499438"/>
            <a:ext cx="2762174" cy="1243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6">
            <a:alphaModFix/>
          </a:blip>
          <a:srcRect b="84882" l="0" r="25523" t="0"/>
          <a:stretch/>
        </p:blipFill>
        <p:spPr>
          <a:xfrm>
            <a:off x="5365661" y="3476300"/>
            <a:ext cx="2762175" cy="12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5950" y="1161212"/>
            <a:ext cx="2177180" cy="3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4889" y="1161200"/>
            <a:ext cx="3304648" cy="3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3313" y="3126524"/>
            <a:ext cx="3489809" cy="3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04712" y="3103374"/>
            <a:ext cx="3485961" cy="3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33725" y="480250"/>
            <a:ext cx="19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Add Animation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Interpols API</a:t>
            </a:r>
            <a:endParaRPr u="sng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38" y="1718763"/>
            <a:ext cx="8065525" cy="17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50431"/>
          <a:stretch/>
        </p:blipFill>
        <p:spPr>
          <a:xfrm>
            <a:off x="568700" y="1517650"/>
            <a:ext cx="8006599" cy="24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55423" l="33018" r="20847" t="15324"/>
          <a:stretch/>
        </p:blipFill>
        <p:spPr>
          <a:xfrm>
            <a:off x="2924750" y="2041179"/>
            <a:ext cx="3294526" cy="129168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Unsere Lösung</a:t>
            </a:r>
            <a:endParaRPr u="sng"/>
          </a:p>
        </p:txBody>
      </p:sp>
      <p:sp>
        <p:nvSpPr>
          <p:cNvPr id="85" name="Google Shape;85;p16"/>
          <p:cNvSpPr txBox="1"/>
          <p:nvPr/>
        </p:nvSpPr>
        <p:spPr>
          <a:xfrm>
            <a:off x="233725" y="480250"/>
            <a:ext cx="19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Add Animation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53747" l="35298" r="17384" t="29647"/>
          <a:stretch/>
        </p:blipFill>
        <p:spPr>
          <a:xfrm>
            <a:off x="2827075" y="2301050"/>
            <a:ext cx="3392200" cy="7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Unser Web-Server</a:t>
            </a:r>
            <a:endParaRPr u="sng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953" y="1515200"/>
            <a:ext cx="5570100" cy="28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Unser Web-Server</a:t>
            </a:r>
            <a:endParaRPr u="sng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56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Unser Web-Server</a:t>
            </a:r>
            <a:endParaRPr u="sng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1702788"/>
            <a:ext cx="75342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