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2" r:id="rId4"/>
    <p:sldId id="263" r:id="rId5"/>
    <p:sldId id="260" r:id="rId6"/>
    <p:sldId id="259" r:id="rId7"/>
    <p:sldId id="257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380C19-7D03-4362-B6A9-138DE0624F7D}" v="43" dt="2023-01-13T06:27:00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uro Mares" userId="c93894348ab7f06c" providerId="LiveId" clId="{DA3FF5B3-B604-4F97-8277-70A1DE457599}"/>
    <pc:docChg chg="modSld">
      <pc:chgData name="Arturo Mares" userId="c93894348ab7f06c" providerId="LiveId" clId="{DA3FF5B3-B604-4F97-8277-70A1DE457599}" dt="2023-01-13T19:58:45.451" v="6" actId="20577"/>
      <pc:docMkLst>
        <pc:docMk/>
      </pc:docMkLst>
      <pc:sldChg chg="modSp mod">
        <pc:chgData name="Arturo Mares" userId="c93894348ab7f06c" providerId="LiveId" clId="{DA3FF5B3-B604-4F97-8277-70A1DE457599}" dt="2023-01-13T19:58:45.451" v="6" actId="20577"/>
        <pc:sldMkLst>
          <pc:docMk/>
          <pc:sldMk cId="2158218688" sldId="263"/>
        </pc:sldMkLst>
        <pc:spChg chg="mod">
          <ac:chgData name="Arturo Mares" userId="c93894348ab7f06c" providerId="LiveId" clId="{DA3FF5B3-B604-4F97-8277-70A1DE457599}" dt="2023-01-13T19:58:45.451" v="6" actId="20577"/>
          <ac:spMkLst>
            <pc:docMk/>
            <pc:sldMk cId="2158218688" sldId="263"/>
            <ac:spMk id="3" creationId="{AE4AD1AB-045C-980E-0503-93562D48277F}"/>
          </ac:spMkLst>
        </pc:spChg>
      </pc:sldChg>
    </pc:docChg>
  </pc:docChgLst>
  <pc:docChgLst>
    <pc:chgData name="Arturo Mares" userId="c93894348ab7f06c" providerId="LiveId" clId="{41380C19-7D03-4362-B6A9-138DE0624F7D}"/>
    <pc:docChg chg="undo custSel addSld delSld modSld sldOrd">
      <pc:chgData name="Arturo Mares" userId="c93894348ab7f06c" providerId="LiveId" clId="{41380C19-7D03-4362-B6A9-138DE0624F7D}" dt="2023-01-13T06:45:07.046" v="4648" actId="20577"/>
      <pc:docMkLst>
        <pc:docMk/>
      </pc:docMkLst>
      <pc:sldChg chg="modSp mod">
        <pc:chgData name="Arturo Mares" userId="c93894348ab7f06c" providerId="LiveId" clId="{41380C19-7D03-4362-B6A9-138DE0624F7D}" dt="2023-01-07T22:55:47.487" v="4198" actId="20577"/>
        <pc:sldMkLst>
          <pc:docMk/>
          <pc:sldMk cId="698551517" sldId="256"/>
        </pc:sldMkLst>
        <pc:spChg chg="mod">
          <ac:chgData name="Arturo Mares" userId="c93894348ab7f06c" providerId="LiveId" clId="{41380C19-7D03-4362-B6A9-138DE0624F7D}" dt="2023-01-07T20:42:49.258" v="69" actId="20577"/>
          <ac:spMkLst>
            <pc:docMk/>
            <pc:sldMk cId="698551517" sldId="256"/>
            <ac:spMk id="2" creationId="{A3297151-884A-7536-8E9C-24AD106743AD}"/>
          </ac:spMkLst>
        </pc:spChg>
        <pc:spChg chg="mod">
          <ac:chgData name="Arturo Mares" userId="c93894348ab7f06c" providerId="LiveId" clId="{41380C19-7D03-4362-B6A9-138DE0624F7D}" dt="2023-01-07T22:55:47.487" v="4198" actId="20577"/>
          <ac:spMkLst>
            <pc:docMk/>
            <pc:sldMk cId="698551517" sldId="256"/>
            <ac:spMk id="3" creationId="{0CEA6179-1BFA-7AB2-2930-B2068B4C6DE1}"/>
          </ac:spMkLst>
        </pc:spChg>
      </pc:sldChg>
      <pc:sldChg chg="addSp delSp modSp new mod ord modAnim">
        <pc:chgData name="Arturo Mares" userId="c93894348ab7f06c" providerId="LiveId" clId="{41380C19-7D03-4362-B6A9-138DE0624F7D}" dt="2023-01-13T06:27:00.411" v="4634"/>
        <pc:sldMkLst>
          <pc:docMk/>
          <pc:sldMk cId="611614827" sldId="257"/>
        </pc:sldMkLst>
        <pc:spChg chg="mod">
          <ac:chgData name="Arturo Mares" userId="c93894348ab7f06c" providerId="LiveId" clId="{41380C19-7D03-4362-B6A9-138DE0624F7D}" dt="2023-01-13T06:18:21.940" v="4607" actId="20577"/>
          <ac:spMkLst>
            <pc:docMk/>
            <pc:sldMk cId="611614827" sldId="257"/>
            <ac:spMk id="2" creationId="{B5E2765A-9503-1587-094E-771A13664529}"/>
          </ac:spMkLst>
        </pc:spChg>
        <pc:spChg chg="mod">
          <ac:chgData name="Arturo Mares" userId="c93894348ab7f06c" providerId="LiveId" clId="{41380C19-7D03-4362-B6A9-138DE0624F7D}" dt="2023-01-08T04:24:10.394" v="4369" actId="20577"/>
          <ac:spMkLst>
            <pc:docMk/>
            <pc:sldMk cId="611614827" sldId="257"/>
            <ac:spMk id="3" creationId="{5182D5C1-D8F4-0296-4EE6-43AB76CB3C43}"/>
          </ac:spMkLst>
        </pc:spChg>
        <pc:spChg chg="del">
          <ac:chgData name="Arturo Mares" userId="c93894348ab7f06c" providerId="LiveId" clId="{41380C19-7D03-4362-B6A9-138DE0624F7D}" dt="2023-01-07T22:25:59.090" v="2971" actId="931"/>
          <ac:spMkLst>
            <pc:docMk/>
            <pc:sldMk cId="611614827" sldId="257"/>
            <ac:spMk id="4" creationId="{86D1BDB4-874D-96B9-64E9-0A93C65E4B01}"/>
          </ac:spMkLst>
        </pc:spChg>
        <pc:spChg chg="add del mod">
          <ac:chgData name="Arturo Mares" userId="c93894348ab7f06c" providerId="LiveId" clId="{41380C19-7D03-4362-B6A9-138DE0624F7D}" dt="2023-01-07T23:59:36.764" v="4209" actId="931"/>
          <ac:spMkLst>
            <pc:docMk/>
            <pc:sldMk cId="611614827" sldId="257"/>
            <ac:spMk id="8" creationId="{CB5B0748-F0A0-55A9-C8BC-9F738003ED8E}"/>
          </ac:spMkLst>
        </pc:spChg>
        <pc:picChg chg="add del mod modCrop">
          <ac:chgData name="Arturo Mares" userId="c93894348ab7f06c" providerId="LiveId" clId="{41380C19-7D03-4362-B6A9-138DE0624F7D}" dt="2023-01-07T23:59:26.439" v="4208" actId="478"/>
          <ac:picMkLst>
            <pc:docMk/>
            <pc:sldMk cId="611614827" sldId="257"/>
            <ac:picMk id="6" creationId="{C143ADC2-436A-F090-FE6E-A179483B02FC}"/>
          </ac:picMkLst>
        </pc:picChg>
        <pc:picChg chg="add mod">
          <ac:chgData name="Arturo Mares" userId="c93894348ab7f06c" providerId="LiveId" clId="{41380C19-7D03-4362-B6A9-138DE0624F7D}" dt="2023-01-07T23:59:37.352" v="4211" actId="962"/>
          <ac:picMkLst>
            <pc:docMk/>
            <pc:sldMk cId="611614827" sldId="257"/>
            <ac:picMk id="10" creationId="{A9E9B65D-30B5-4F41-D1EE-0075CA8F35DF}"/>
          </ac:picMkLst>
        </pc:picChg>
      </pc:sldChg>
      <pc:sldChg chg="modSp new mod">
        <pc:chgData name="Arturo Mares" userId="c93894348ab7f06c" providerId="LiveId" clId="{41380C19-7D03-4362-B6A9-138DE0624F7D}" dt="2023-01-07T22:55:54.332" v="4199" actId="313"/>
        <pc:sldMkLst>
          <pc:docMk/>
          <pc:sldMk cId="1834523885" sldId="258"/>
        </pc:sldMkLst>
        <pc:spChg chg="mod">
          <ac:chgData name="Arturo Mares" userId="c93894348ab7f06c" providerId="LiveId" clId="{41380C19-7D03-4362-B6A9-138DE0624F7D}" dt="2023-01-07T22:55:54.332" v="4199" actId="313"/>
          <ac:spMkLst>
            <pc:docMk/>
            <pc:sldMk cId="1834523885" sldId="258"/>
            <ac:spMk id="2" creationId="{86311D7A-BB05-434B-A5DF-0BC04A668E59}"/>
          </ac:spMkLst>
        </pc:spChg>
        <pc:spChg chg="mod">
          <ac:chgData name="Arturo Mares" userId="c93894348ab7f06c" providerId="LiveId" clId="{41380C19-7D03-4362-B6A9-138DE0624F7D}" dt="2023-01-07T22:00:13.689" v="2530" actId="20577"/>
          <ac:spMkLst>
            <pc:docMk/>
            <pc:sldMk cId="1834523885" sldId="258"/>
            <ac:spMk id="3" creationId="{E1F21C54-B132-F669-C5D5-F6356408FA41}"/>
          </ac:spMkLst>
        </pc:spChg>
      </pc:sldChg>
      <pc:sldChg chg="addSp delSp modSp new mod modAnim">
        <pc:chgData name="Arturo Mares" userId="c93894348ab7f06c" providerId="LiveId" clId="{41380C19-7D03-4362-B6A9-138DE0624F7D}" dt="2023-01-13T06:26:49.684" v="4632"/>
        <pc:sldMkLst>
          <pc:docMk/>
          <pc:sldMk cId="960308321" sldId="259"/>
        </pc:sldMkLst>
        <pc:spChg chg="mod">
          <ac:chgData name="Arturo Mares" userId="c93894348ab7f06c" providerId="LiveId" clId="{41380C19-7D03-4362-B6A9-138DE0624F7D}" dt="2023-01-13T06:18:17.795" v="4606" actId="20577"/>
          <ac:spMkLst>
            <pc:docMk/>
            <pc:sldMk cId="960308321" sldId="259"/>
            <ac:spMk id="2" creationId="{C8856B60-471D-72C0-B9A4-A034627F1EE3}"/>
          </ac:spMkLst>
        </pc:spChg>
        <pc:spChg chg="mod">
          <ac:chgData name="Arturo Mares" userId="c93894348ab7f06c" providerId="LiveId" clId="{41380C19-7D03-4362-B6A9-138DE0624F7D}" dt="2023-01-13T06:14:11.023" v="4595" actId="20577"/>
          <ac:spMkLst>
            <pc:docMk/>
            <pc:sldMk cId="960308321" sldId="259"/>
            <ac:spMk id="3" creationId="{44DAAC56-9757-B084-0D8A-F7A9242A67D8}"/>
          </ac:spMkLst>
        </pc:spChg>
        <pc:spChg chg="del">
          <ac:chgData name="Arturo Mares" userId="c93894348ab7f06c" providerId="LiveId" clId="{41380C19-7D03-4362-B6A9-138DE0624F7D}" dt="2023-01-07T22:23:36.961" v="2957" actId="931"/>
          <ac:spMkLst>
            <pc:docMk/>
            <pc:sldMk cId="960308321" sldId="259"/>
            <ac:spMk id="4" creationId="{235E949A-3DF4-E720-7C15-B1F271324080}"/>
          </ac:spMkLst>
        </pc:spChg>
        <pc:spChg chg="add del mod">
          <ac:chgData name="Arturo Mares" userId="c93894348ab7f06c" providerId="LiveId" clId="{41380C19-7D03-4362-B6A9-138DE0624F7D}" dt="2023-01-07T23:59:21.343" v="4205" actId="931"/>
          <ac:spMkLst>
            <pc:docMk/>
            <pc:sldMk cId="960308321" sldId="259"/>
            <ac:spMk id="8" creationId="{4E381A77-516A-E57D-0A8A-18AE1388CEF3}"/>
          </ac:spMkLst>
        </pc:spChg>
        <pc:picChg chg="add del mod modCrop">
          <ac:chgData name="Arturo Mares" userId="c93894348ab7f06c" providerId="LiveId" clId="{41380C19-7D03-4362-B6A9-138DE0624F7D}" dt="2023-01-07T23:59:16.379" v="4204" actId="478"/>
          <ac:picMkLst>
            <pc:docMk/>
            <pc:sldMk cId="960308321" sldId="259"/>
            <ac:picMk id="6" creationId="{116C80AE-AA07-464F-D979-05DC9A66CD72}"/>
          </ac:picMkLst>
        </pc:picChg>
        <pc:picChg chg="add mod">
          <ac:chgData name="Arturo Mares" userId="c93894348ab7f06c" providerId="LiveId" clId="{41380C19-7D03-4362-B6A9-138DE0624F7D}" dt="2023-01-07T23:59:22.121" v="4207" actId="962"/>
          <ac:picMkLst>
            <pc:docMk/>
            <pc:sldMk cId="960308321" sldId="259"/>
            <ac:picMk id="10" creationId="{057C5727-1A0A-52E1-12A0-11D9B954FD5C}"/>
          </ac:picMkLst>
        </pc:picChg>
      </pc:sldChg>
      <pc:sldChg chg="addSp delSp modSp new mod ord modAnim">
        <pc:chgData name="Arturo Mares" userId="c93894348ab7f06c" providerId="LiveId" clId="{41380C19-7D03-4362-B6A9-138DE0624F7D}" dt="2023-01-13T06:26:32.538" v="4630"/>
        <pc:sldMkLst>
          <pc:docMk/>
          <pc:sldMk cId="455615132" sldId="260"/>
        </pc:sldMkLst>
        <pc:spChg chg="mod">
          <ac:chgData name="Arturo Mares" userId="c93894348ab7f06c" providerId="LiveId" clId="{41380C19-7D03-4362-B6A9-138DE0624F7D}" dt="2023-01-13T06:18:13.944" v="4605" actId="20577"/>
          <ac:spMkLst>
            <pc:docMk/>
            <pc:sldMk cId="455615132" sldId="260"/>
            <ac:spMk id="2" creationId="{6F2E9DBE-B09D-01F6-3004-51F7A131CB50}"/>
          </ac:spMkLst>
        </pc:spChg>
        <pc:spChg chg="mod">
          <ac:chgData name="Arturo Mares" userId="c93894348ab7f06c" providerId="LiveId" clId="{41380C19-7D03-4362-B6A9-138DE0624F7D}" dt="2023-01-13T06:14:05.281" v="4593" actId="20577"/>
          <ac:spMkLst>
            <pc:docMk/>
            <pc:sldMk cId="455615132" sldId="260"/>
            <ac:spMk id="3" creationId="{BCE1D4DA-D5D9-C484-3EB8-A37562B63219}"/>
          </ac:spMkLst>
        </pc:spChg>
        <pc:spChg chg="del">
          <ac:chgData name="Arturo Mares" userId="c93894348ab7f06c" providerId="LiveId" clId="{41380C19-7D03-4362-B6A9-138DE0624F7D}" dt="2023-01-07T22:22:33.267" v="2952" actId="931"/>
          <ac:spMkLst>
            <pc:docMk/>
            <pc:sldMk cId="455615132" sldId="260"/>
            <ac:spMk id="4" creationId="{9AB65695-4A5B-4128-A9F2-8929770DDBA7}"/>
          </ac:spMkLst>
        </pc:spChg>
        <pc:spChg chg="add del mod">
          <ac:chgData name="Arturo Mares" userId="c93894348ab7f06c" providerId="LiveId" clId="{41380C19-7D03-4362-B6A9-138DE0624F7D}" dt="2023-01-07T23:59:12.118" v="4201" actId="931"/>
          <ac:spMkLst>
            <pc:docMk/>
            <pc:sldMk cId="455615132" sldId="260"/>
            <ac:spMk id="8" creationId="{A1DF01C7-9BD8-94F1-4C1D-A4382B9FC8AB}"/>
          </ac:spMkLst>
        </pc:spChg>
        <pc:picChg chg="add del mod modCrop">
          <ac:chgData name="Arturo Mares" userId="c93894348ab7f06c" providerId="LiveId" clId="{41380C19-7D03-4362-B6A9-138DE0624F7D}" dt="2023-01-07T23:59:03.453" v="4200" actId="478"/>
          <ac:picMkLst>
            <pc:docMk/>
            <pc:sldMk cId="455615132" sldId="260"/>
            <ac:picMk id="6" creationId="{6B48B799-4326-7503-7301-BB4ECE0AC578}"/>
          </ac:picMkLst>
        </pc:picChg>
        <pc:picChg chg="add mod">
          <ac:chgData name="Arturo Mares" userId="c93894348ab7f06c" providerId="LiveId" clId="{41380C19-7D03-4362-B6A9-138DE0624F7D}" dt="2023-01-07T23:59:13.420" v="4203" actId="962"/>
          <ac:picMkLst>
            <pc:docMk/>
            <pc:sldMk cId="455615132" sldId="260"/>
            <ac:picMk id="10" creationId="{F760B816-5724-4B3A-AFB6-393933F40014}"/>
          </ac:picMkLst>
        </pc:picChg>
      </pc:sldChg>
      <pc:sldChg chg="modSp new mod ord">
        <pc:chgData name="Arturo Mares" userId="c93894348ab7f06c" providerId="LiveId" clId="{41380C19-7D03-4362-B6A9-138DE0624F7D}" dt="2023-01-07T22:55:09.125" v="4152" actId="2710"/>
        <pc:sldMkLst>
          <pc:docMk/>
          <pc:sldMk cId="1838750427" sldId="261"/>
        </pc:sldMkLst>
        <pc:spChg chg="mod">
          <ac:chgData name="Arturo Mares" userId="c93894348ab7f06c" providerId="LiveId" clId="{41380C19-7D03-4362-B6A9-138DE0624F7D}" dt="2023-01-07T20:39:43.994" v="65" actId="20577"/>
          <ac:spMkLst>
            <pc:docMk/>
            <pc:sldMk cId="1838750427" sldId="261"/>
            <ac:spMk id="2" creationId="{BE30B7D6-E98C-804E-4E77-13E7DC2060AE}"/>
          </ac:spMkLst>
        </pc:spChg>
        <pc:spChg chg="mod">
          <ac:chgData name="Arturo Mares" userId="c93894348ab7f06c" providerId="LiveId" clId="{41380C19-7D03-4362-B6A9-138DE0624F7D}" dt="2023-01-07T22:55:09.125" v="4152" actId="2710"/>
          <ac:spMkLst>
            <pc:docMk/>
            <pc:sldMk cId="1838750427" sldId="261"/>
            <ac:spMk id="3" creationId="{102C7101-D1ED-9F84-8983-44AB78788720}"/>
          </ac:spMkLst>
        </pc:spChg>
      </pc:sldChg>
      <pc:sldChg chg="modSp new mod">
        <pc:chgData name="Arturo Mares" userId="c93894348ab7f06c" providerId="LiveId" clId="{41380C19-7D03-4362-B6A9-138DE0624F7D}" dt="2023-01-07T21:52:59.484" v="2056" actId="20577"/>
        <pc:sldMkLst>
          <pc:docMk/>
          <pc:sldMk cId="560876332" sldId="262"/>
        </pc:sldMkLst>
        <pc:spChg chg="mod">
          <ac:chgData name="Arturo Mares" userId="c93894348ab7f06c" providerId="LiveId" clId="{41380C19-7D03-4362-B6A9-138DE0624F7D}" dt="2023-01-07T21:00:22.667" v="108" actId="20577"/>
          <ac:spMkLst>
            <pc:docMk/>
            <pc:sldMk cId="560876332" sldId="262"/>
            <ac:spMk id="2" creationId="{50761130-BDDF-BA7B-02B5-A5CBB1D3DC9E}"/>
          </ac:spMkLst>
        </pc:spChg>
        <pc:spChg chg="mod">
          <ac:chgData name="Arturo Mares" userId="c93894348ab7f06c" providerId="LiveId" clId="{41380C19-7D03-4362-B6A9-138DE0624F7D}" dt="2023-01-07T21:52:59.484" v="2056" actId="20577"/>
          <ac:spMkLst>
            <pc:docMk/>
            <pc:sldMk cId="560876332" sldId="262"/>
            <ac:spMk id="3" creationId="{0EA51E78-C788-61A9-8F01-D2BFCE10D20D}"/>
          </ac:spMkLst>
        </pc:spChg>
      </pc:sldChg>
      <pc:sldChg chg="modSp new mod">
        <pc:chgData name="Arturo Mares" userId="c93894348ab7f06c" providerId="LiveId" clId="{41380C19-7D03-4362-B6A9-138DE0624F7D}" dt="2023-01-07T21:53:05.014" v="2057" actId="20577"/>
        <pc:sldMkLst>
          <pc:docMk/>
          <pc:sldMk cId="2158218688" sldId="263"/>
        </pc:sldMkLst>
        <pc:spChg chg="mod">
          <ac:chgData name="Arturo Mares" userId="c93894348ab7f06c" providerId="LiveId" clId="{41380C19-7D03-4362-B6A9-138DE0624F7D}" dt="2023-01-07T21:02:19.609" v="137" actId="20577"/>
          <ac:spMkLst>
            <pc:docMk/>
            <pc:sldMk cId="2158218688" sldId="263"/>
            <ac:spMk id="2" creationId="{B45B2BC7-F36A-F23F-A505-2F7EEA3A68CD}"/>
          </ac:spMkLst>
        </pc:spChg>
        <pc:spChg chg="mod">
          <ac:chgData name="Arturo Mares" userId="c93894348ab7f06c" providerId="LiveId" clId="{41380C19-7D03-4362-B6A9-138DE0624F7D}" dt="2023-01-07T21:53:05.014" v="2057" actId="20577"/>
          <ac:spMkLst>
            <pc:docMk/>
            <pc:sldMk cId="2158218688" sldId="263"/>
            <ac:spMk id="3" creationId="{AE4AD1AB-045C-980E-0503-93562D48277F}"/>
          </ac:spMkLst>
        </pc:spChg>
      </pc:sldChg>
      <pc:sldChg chg="modSp new mod">
        <pc:chgData name="Arturo Mares" userId="c93894348ab7f06c" providerId="LiveId" clId="{41380C19-7D03-4362-B6A9-138DE0624F7D}" dt="2023-01-13T06:45:07.046" v="4648" actId="20577"/>
        <pc:sldMkLst>
          <pc:docMk/>
          <pc:sldMk cId="709444277" sldId="264"/>
        </pc:sldMkLst>
        <pc:spChg chg="mod">
          <ac:chgData name="Arturo Mares" userId="c93894348ab7f06c" providerId="LiveId" clId="{41380C19-7D03-4362-B6A9-138DE0624F7D}" dt="2023-01-07T22:44:24.846" v="3555" actId="313"/>
          <ac:spMkLst>
            <pc:docMk/>
            <pc:sldMk cId="709444277" sldId="264"/>
            <ac:spMk id="2" creationId="{7AEEF8E9-B787-C27A-2D55-458680AB4DF3}"/>
          </ac:spMkLst>
        </pc:spChg>
        <pc:spChg chg="mod">
          <ac:chgData name="Arturo Mares" userId="c93894348ab7f06c" providerId="LiveId" clId="{41380C19-7D03-4362-B6A9-138DE0624F7D}" dt="2023-01-13T06:45:07.046" v="4648" actId="20577"/>
          <ac:spMkLst>
            <pc:docMk/>
            <pc:sldMk cId="709444277" sldId="264"/>
            <ac:spMk id="3" creationId="{AFA12E77-D50E-BC9F-6879-D78864743EB7}"/>
          </ac:spMkLst>
        </pc:spChg>
      </pc:sldChg>
      <pc:sldChg chg="modSp new del mod">
        <pc:chgData name="Arturo Mares" userId="c93894348ab7f06c" providerId="LiveId" clId="{41380C19-7D03-4362-B6A9-138DE0624F7D}" dt="2023-01-07T21:50:15.762" v="1745" actId="2696"/>
        <pc:sldMkLst>
          <pc:docMk/>
          <pc:sldMk cId="3427303012" sldId="264"/>
        </pc:sldMkLst>
        <pc:spChg chg="mod">
          <ac:chgData name="Arturo Mares" userId="c93894348ab7f06c" providerId="LiveId" clId="{41380C19-7D03-4362-B6A9-138DE0624F7D}" dt="2023-01-07T21:46:06.426" v="1527" actId="20577"/>
          <ac:spMkLst>
            <pc:docMk/>
            <pc:sldMk cId="3427303012" sldId="264"/>
            <ac:spMk id="2" creationId="{4B56F642-FC8E-4063-ED77-07E875EEFE56}"/>
          </ac:spMkLst>
        </pc:spChg>
        <pc:spChg chg="mod">
          <ac:chgData name="Arturo Mares" userId="c93894348ab7f06c" providerId="LiveId" clId="{41380C19-7D03-4362-B6A9-138DE0624F7D}" dt="2023-01-07T21:50:12.106" v="1744" actId="5793"/>
          <ac:spMkLst>
            <pc:docMk/>
            <pc:sldMk cId="3427303012" sldId="264"/>
            <ac:spMk id="3" creationId="{01B322D8-41D3-DAA0-8150-C14579811FF8}"/>
          </ac:spMkLst>
        </pc:spChg>
      </pc:sldChg>
      <pc:sldChg chg="modSp new mod">
        <pc:chgData name="Arturo Mares" userId="c93894348ab7f06c" providerId="LiveId" clId="{41380C19-7D03-4362-B6A9-138DE0624F7D}" dt="2023-01-08T04:33:56.572" v="4591" actId="20577"/>
        <pc:sldMkLst>
          <pc:docMk/>
          <pc:sldMk cId="1245904411" sldId="265"/>
        </pc:sldMkLst>
        <pc:spChg chg="mod">
          <ac:chgData name="Arturo Mares" userId="c93894348ab7f06c" providerId="LiveId" clId="{41380C19-7D03-4362-B6A9-138DE0624F7D}" dt="2023-01-08T04:29:02.447" v="4377" actId="20577"/>
          <ac:spMkLst>
            <pc:docMk/>
            <pc:sldMk cId="1245904411" sldId="265"/>
            <ac:spMk id="2" creationId="{89FA6C44-A560-A366-0B6C-D3E95E71957A}"/>
          </ac:spMkLst>
        </pc:spChg>
        <pc:spChg chg="mod">
          <ac:chgData name="Arturo Mares" userId="c93894348ab7f06c" providerId="LiveId" clId="{41380C19-7D03-4362-B6A9-138DE0624F7D}" dt="2023-01-08T04:33:56.572" v="4591" actId="20577"/>
          <ac:spMkLst>
            <pc:docMk/>
            <pc:sldMk cId="1245904411" sldId="265"/>
            <ac:spMk id="3" creationId="{C5862FCF-C9CA-800F-F24C-1C98562EE9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AE305E-7840-4926-B90F-E2E5C0B31201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C91E839-6954-454B-8893-9AFD23490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5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305E-7840-4926-B90F-E2E5C0B31201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E839-6954-454B-8893-9AFD23490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3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AE305E-7840-4926-B90F-E2E5C0B31201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C91E839-6954-454B-8893-9AFD23490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9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305E-7840-4926-B90F-E2E5C0B31201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C91E839-6954-454B-8893-9AFD23490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4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AE305E-7840-4926-B90F-E2E5C0B31201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C91E839-6954-454B-8893-9AFD23490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1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305E-7840-4926-B90F-E2E5C0B31201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E839-6954-454B-8893-9AFD23490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305E-7840-4926-B90F-E2E5C0B31201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E839-6954-454B-8893-9AFD23490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8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305E-7840-4926-B90F-E2E5C0B31201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E839-6954-454B-8893-9AFD23490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8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305E-7840-4926-B90F-E2E5C0B31201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E839-6954-454B-8893-9AFD23490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6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AE305E-7840-4926-B90F-E2E5C0B31201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C91E839-6954-454B-8893-9AFD23490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1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305E-7840-4926-B90F-E2E5C0B31201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E839-6954-454B-8893-9AFD23490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8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9AE305E-7840-4926-B90F-E2E5C0B31201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C91E839-6954-454B-8893-9AFD234908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796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Autistic+Spectrum+Disorder+Screening+Data+for+Adolescent" TargetMode="External"/><Relationship Id="rId2" Type="http://schemas.openxmlformats.org/officeDocument/2006/relationships/hyperlink" Target="https://archive.ics.uci.edu/ml/datasets/Autistic+Spectrum+Disorder+Screening+Data+for+Childr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imh.nih.gov/health/topics/autism-spectrum-disorders-asd" TargetMode="External"/><Relationship Id="rId4" Type="http://schemas.openxmlformats.org/officeDocument/2006/relationships/hyperlink" Target="https://archive.ics.uci.edu/ml/datasets/Autism+Screening+Adul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7151-884A-7536-8E9C-24AD10674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A6179-1BFA-7AB2-2930-B2068B4C6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Testing for Autism Spectrum Disorder</a:t>
            </a:r>
          </a:p>
        </p:txBody>
      </p:sp>
    </p:spTree>
    <p:extLst>
      <p:ext uri="{BB962C8B-B14F-4D97-AF65-F5344CB8AC3E}">
        <p14:creationId xmlns:p14="http://schemas.microsoft.com/office/powerpoint/2010/main" val="698551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6C44-A560-A366-0B6C-D3E95E71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62FCF-C9CA-800F-F24C-1C98562EE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Autistic Spectrum Disorder Screening Data for Children Data Set (UC Irvine Machine Learning Repository): </a:t>
            </a:r>
            <a:r>
              <a:rPr lang="en-US" dirty="0">
                <a:hlinkClick r:id="rId2"/>
              </a:rPr>
              <a:t>https://archive.ics.uci.edu/ml/datasets/Autistic+Spectrum+Disorder+Screening+Data+for+Children</a:t>
            </a:r>
            <a:r>
              <a:rPr lang="en-US" dirty="0"/>
              <a:t>++</a:t>
            </a:r>
          </a:p>
          <a:p>
            <a:r>
              <a:rPr lang="en-US" dirty="0"/>
              <a:t>Autistic Spectrum Disorder Screening Data for Adolescent Data Set (UC Irvine Machine Learning Repository): </a:t>
            </a:r>
            <a:r>
              <a:rPr lang="en-US" dirty="0">
                <a:hlinkClick r:id="rId3"/>
              </a:rPr>
              <a:t>https://archive.ics.uci.edu/ml/datasets/Autistic+Spectrum+Disorder+Screening+Data+for+Adolescent</a:t>
            </a:r>
            <a:r>
              <a:rPr lang="en-US" dirty="0"/>
              <a:t>+++</a:t>
            </a:r>
          </a:p>
          <a:p>
            <a:r>
              <a:rPr lang="en-US" dirty="0"/>
              <a:t>Autism Screening Adult Data Set (UC Irvine Machine Learning Repository):  </a:t>
            </a:r>
            <a:r>
              <a:rPr lang="en-US" dirty="0">
                <a:hlinkClick r:id="rId4"/>
              </a:rPr>
              <a:t>https://archive.ics.uci.edu/ml/datasets/Autism+Screening+Adult</a:t>
            </a:r>
            <a:endParaRPr lang="en-US" dirty="0"/>
          </a:p>
          <a:p>
            <a:r>
              <a:rPr lang="en-US" dirty="0"/>
              <a:t>Autism Spectrum Disorder (National Institute of </a:t>
            </a:r>
            <a:r>
              <a:rPr lang="en-US"/>
              <a:t>Mental Health): </a:t>
            </a:r>
            <a:r>
              <a:rPr lang="en-US">
                <a:hlinkClick r:id="rId5"/>
              </a:rPr>
              <a:t>https://www.nimh.nih.gov/health/topics/autism-spectrum-disorders-asd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0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1D7A-BB05-434B-A5DF-0BC04A66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Autism Spectrum Disorder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21C54-B132-F669-C5D5-F6356408F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Autism spectrum disorder (ASD) is, as defined by the National Institute of Mental Health, a neurological and developmental disorder that affects how people interact with others, communicate, learn, and behave. 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While acknowledging the factors can help, not many people outside of ASD specialists and activists know what signs to look for. 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aving information available that asks those factors out to the wider public can help with early diagnosis and help those who have the disorder find resources to help. </a:t>
            </a:r>
            <a:endParaRPr lang="en-US" sz="20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452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1130-BDDF-BA7B-02B5-A5CBB1D3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provided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1E78-C788-61A9-8F01-D2BFCE10D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Dataset is provided by Dr.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Fadi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Fayez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Thabtah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through the UC Irvine Machine Learning Repository.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Dataset is through an app that asks questions for the test taker that gives a score that suggests if the test taker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could possibly have ASD.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dataset contains 1100 test takers that are split into three age groups and looks at the answers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given, and demographics provided.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Conduct t-tests and observe data through boxplot to see what the data provides.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87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2BC7-F36A-F23F-A505-2F7EEA3A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AD1AB-045C-980E-0503-93562D482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000" u="sng" dirty="0">
                <a:solidFill>
                  <a:srgbClr val="000000"/>
                </a:solidFill>
                <a:latin typeface="Arial" panose="020B0604020202020204" pitchFamily="34" charset="0"/>
              </a:rPr>
              <a:t>Hypothesis 1: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Does the test score indicate ASD?</a:t>
            </a:r>
          </a:p>
          <a:p>
            <a:pPr lvl="1">
              <a:lnSpc>
                <a:spcPct val="150000"/>
              </a:lnSpc>
            </a:pPr>
            <a:r>
              <a:rPr lang="en-US" sz="2000" b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Hypothesis 2:</a:t>
            </a: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having infant jaundice a factor in getting ASD?</a:t>
            </a:r>
          </a:p>
          <a:p>
            <a:pPr lvl="1">
              <a:lnSpc>
                <a:spcPct val="150000"/>
              </a:lnSpc>
            </a:pPr>
            <a:r>
              <a:rPr lang="en-US" sz="2000" u="sng" dirty="0">
                <a:solidFill>
                  <a:srgbClr val="000000"/>
                </a:solidFill>
                <a:latin typeface="Arial" panose="020B0604020202020204" pitchFamily="34" charset="0"/>
              </a:rPr>
              <a:t>Hypothesis 3: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Does gender play a factor in getting ASD?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From these conclusion, we can see if using the app can provide support for spreading awareness and increasing treatment for ASD.</a:t>
            </a:r>
          </a:p>
        </p:txBody>
      </p:sp>
    </p:spTree>
    <p:extLst>
      <p:ext uri="{BB962C8B-B14F-4D97-AF65-F5344CB8AC3E}">
        <p14:creationId xmlns:p14="http://schemas.microsoft.com/office/powerpoint/2010/main" val="215821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9DBE-B09D-01F6-3004-51F7A131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1D4DA-D5D9-C484-3EB8-A37562B632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Null Hypothesis: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Test score in app does not indicate ASD</a:t>
            </a:r>
          </a:p>
          <a:p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Alternate Hypothesis: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Test score in app indicates ASD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P-value = 4.117 x 10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-286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; p &lt; 0.05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Mean has a 95% confidence interval between 4.238 and 4.545</a:t>
            </a:r>
          </a:p>
          <a:p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Reject the null hypothesis</a:t>
            </a:r>
          </a:p>
        </p:txBody>
      </p:sp>
      <p:pic>
        <p:nvPicPr>
          <p:cNvPr id="10" name="Content Placeholder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F760B816-5724-4B3A-AFB6-393933F400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272" y="2380077"/>
            <a:ext cx="4852506" cy="3328158"/>
          </a:xfrm>
        </p:spPr>
      </p:pic>
    </p:spTree>
    <p:extLst>
      <p:ext uri="{BB962C8B-B14F-4D97-AF65-F5344CB8AC3E}">
        <p14:creationId xmlns:p14="http://schemas.microsoft.com/office/powerpoint/2010/main" val="4556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6B60-471D-72C0-B9A4-A034627F1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AAC56-9757-B084-0D8A-F7A9242A67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Null Hypothesis: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Infant jaundice is not a factor in ASD</a:t>
            </a:r>
          </a:p>
          <a:p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Alternate Hypothesis: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Infant jaundice is a factor in ASD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P-value = 8.573x10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-5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 p &lt; 0.05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Mean has a 95% confidence interval between 0.427 and 1.242</a:t>
            </a:r>
          </a:p>
          <a:p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Reject the null hypothesis</a:t>
            </a:r>
          </a:p>
        </p:txBody>
      </p:sp>
      <p:pic>
        <p:nvPicPr>
          <p:cNvPr id="10" name="Content Placeholder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057C5727-1A0A-52E1-12A0-11D9B954FD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272" y="2380077"/>
            <a:ext cx="4852506" cy="3328158"/>
          </a:xfrm>
        </p:spPr>
      </p:pic>
    </p:spTree>
    <p:extLst>
      <p:ext uri="{BB962C8B-B14F-4D97-AF65-F5344CB8AC3E}">
        <p14:creationId xmlns:p14="http://schemas.microsoft.com/office/powerpoint/2010/main" val="96030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765A-9503-1587-094E-771A1366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2D5C1-D8F4-0296-4EE6-43AB76CB3C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Null Hypothesis: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Gender is not a factor in ASD</a:t>
            </a:r>
          </a:p>
          <a:p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Alternate Hypothesis: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Gender is a factor in ASD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P-value = 0.8355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Mean has a 95% confidence interval between -0.334 and 0.270</a:t>
            </a:r>
          </a:p>
          <a:p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Fail to reject the null hypothesis</a:t>
            </a:r>
          </a:p>
        </p:txBody>
      </p:sp>
      <p:pic>
        <p:nvPicPr>
          <p:cNvPr id="10" name="Content Placeholder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A9E9B65D-30B5-4F41-D1EE-0075CA8F35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272" y="2380077"/>
            <a:ext cx="4852506" cy="3328158"/>
          </a:xfrm>
        </p:spPr>
      </p:pic>
    </p:spTree>
    <p:extLst>
      <p:ext uri="{BB962C8B-B14F-4D97-AF65-F5344CB8AC3E}">
        <p14:creationId xmlns:p14="http://schemas.microsoft.com/office/powerpoint/2010/main" val="61161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B7D6-E98C-804E-4E77-13E7DC20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C7101-D1ED-9F84-8983-44AB78788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app shows that it can indicate if a test taker can have ASD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Infant jaundice can be a factor for ASD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Gender is not a factor for ASD</a:t>
            </a:r>
          </a:p>
        </p:txBody>
      </p:sp>
    </p:spTree>
    <p:extLst>
      <p:ext uri="{BB962C8B-B14F-4D97-AF65-F5344CB8AC3E}">
        <p14:creationId xmlns:p14="http://schemas.microsoft.com/office/powerpoint/2010/main" val="183875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F8E9-B787-C27A-2D55-458680AB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12E77-D50E-BC9F-6879-D78864743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Spread awareness of testing app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General public: helps spread awareness of ASD and provide an easy way to find if you may have ASD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Primary care physicians: use of the app to patients to recommend treatment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 developer: provide resources to guide users to treatment</a:t>
            </a:r>
          </a:p>
        </p:txBody>
      </p:sp>
    </p:spTree>
    <p:extLst>
      <p:ext uri="{BB962C8B-B14F-4D97-AF65-F5344CB8AC3E}">
        <p14:creationId xmlns:p14="http://schemas.microsoft.com/office/powerpoint/2010/main" val="70944427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269</TotalTime>
  <Words>603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 2</vt:lpstr>
      <vt:lpstr>Dividend</vt:lpstr>
      <vt:lpstr>Capstone III</vt:lpstr>
      <vt:lpstr>Autism Spectrum Disorder</vt:lpstr>
      <vt:lpstr>Data provided</vt:lpstr>
      <vt:lpstr>Hypotheses</vt:lpstr>
      <vt:lpstr>Hypothesis #1</vt:lpstr>
      <vt:lpstr>Hypothesis #2</vt:lpstr>
      <vt:lpstr>Hypothesis #3</vt:lpstr>
      <vt:lpstr>Conclusions</vt:lpstr>
      <vt:lpstr>Recommendation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3</dc:title>
  <dc:creator>Arturo Mares</dc:creator>
  <cp:lastModifiedBy>Arturo Mares</cp:lastModifiedBy>
  <cp:revision>1</cp:revision>
  <dcterms:created xsi:type="dcterms:W3CDTF">2023-01-07T20:36:02Z</dcterms:created>
  <dcterms:modified xsi:type="dcterms:W3CDTF">2023-01-13T19:58:55Z</dcterms:modified>
</cp:coreProperties>
</file>