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"/>
            <a:ext cx="592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Simple Linear Regression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002" y="1438589"/>
            <a:ext cx="7328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1" dirty="0"/>
              <a:t>What is Linear Regression?</a:t>
            </a:r>
            <a:endParaRPr lang="en-IN" b="1" dirty="0"/>
          </a:p>
          <a:p>
            <a:pPr fontAlgn="base"/>
            <a:r>
              <a:rPr lang="en-IN" i="1" dirty="0"/>
              <a:t>    Linear regression is a </a:t>
            </a:r>
            <a:r>
              <a:rPr lang="en-IN" b="1" i="1" dirty="0"/>
              <a:t>statistical method</a:t>
            </a:r>
            <a:r>
              <a:rPr lang="en-IN" i="1" dirty="0"/>
              <a:t> of finding the </a:t>
            </a:r>
            <a:r>
              <a:rPr lang="en-IN" b="1" i="1" dirty="0"/>
              <a:t>relationship</a:t>
            </a:r>
            <a:r>
              <a:rPr lang="en-IN" i="1" dirty="0"/>
              <a:t> between </a:t>
            </a:r>
            <a:r>
              <a:rPr lang="en-IN" b="1" i="1" dirty="0"/>
              <a:t>independent</a:t>
            </a:r>
            <a:r>
              <a:rPr lang="en-IN" i="1" dirty="0"/>
              <a:t> and </a:t>
            </a:r>
            <a:r>
              <a:rPr lang="en-IN" b="1" i="1" dirty="0"/>
              <a:t>dependent variables.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57006" y="2895600"/>
            <a:ext cx="505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understand this, we will look at a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1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794666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1733" y="5446931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The error has reduced from 952 to 115.3 , So we have done a pretty good job in fitting the line to our data points using Linear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24200" cy="311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99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/>
              <a:t> The data basically tells the number of hours studied and the marks scored in the exam by students.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4304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/>
              <a:t>In this table, </a:t>
            </a:r>
            <a:r>
              <a:rPr lang="en-IN" b="1" i="1" dirty="0"/>
              <a:t>Hours is an independent variable</a:t>
            </a:r>
            <a:r>
              <a:rPr lang="en-IN" i="1" dirty="0"/>
              <a:t>, </a:t>
            </a:r>
            <a:r>
              <a:rPr lang="en-IN" b="1" i="1" dirty="0"/>
              <a:t>Marks is a dependent variable</a:t>
            </a:r>
            <a:r>
              <a:rPr lang="en-IN" i="1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2013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i="1" dirty="0"/>
              <a:t>Lets assume we </a:t>
            </a:r>
            <a:r>
              <a:rPr lang="en-IN" sz="1400" b="1" i="1" dirty="0"/>
              <a:t>only have dependent variable(marks). </a:t>
            </a:r>
            <a:r>
              <a:rPr lang="en-IN" sz="1400" i="1" dirty="0"/>
              <a:t>For some reason we have not collected Hours data</a:t>
            </a:r>
            <a:r>
              <a:rPr lang="en-IN" sz="1400" b="1" i="1" dirty="0"/>
              <a:t>.</a:t>
            </a:r>
            <a:r>
              <a:rPr lang="en-IN" sz="1400" i="1" dirty="0"/>
              <a:t> We are asked to represent the given data so that we can</a:t>
            </a:r>
            <a:r>
              <a:rPr lang="en-IN" sz="1400" b="1" i="1" dirty="0"/>
              <a:t> predict</a:t>
            </a:r>
            <a:r>
              <a:rPr lang="en-IN" sz="1400" i="1" dirty="0"/>
              <a:t> the marks scored by other students. So the best you could do is just </a:t>
            </a:r>
            <a:r>
              <a:rPr lang="en-IN" sz="1400" b="1" i="1" dirty="0"/>
              <a:t>fit a line which shows the average value</a:t>
            </a:r>
            <a:r>
              <a:rPr lang="en-IN" sz="1400" i="1" dirty="0"/>
              <a:t>.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12858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04937"/>
            <a:ext cx="3935066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0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3" y="152400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/>
              <a:t>We have just plotted a constant line y=55 . The reason we have done this is to use this line as a reference and check how well we can fit a new line using linear regression. To compare the lines we use a metric called as  "Sum of Squared errors" (SSE) .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334000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200" b="1" i="1" dirty="0"/>
              <a:t>How to Calculate SSE?</a:t>
            </a:r>
            <a:endParaRPr lang="en-IN" sz="1200" b="1" dirty="0"/>
          </a:p>
          <a:p>
            <a:pPr fontAlgn="base"/>
            <a:r>
              <a:rPr lang="en-IN" sz="1200" i="1" dirty="0"/>
              <a:t>     For each data point, we should find the difference between actual value (for ex: 35) and predicted value (which is our average value:55). This difference is called "error" (for ex: 35-55=-20). Then we have to square this error ((-20*-20)=400) .  This process is repeated for all data points. Next we should sum all the squared errors calculated for all the data points. This will give SSE (sum of squared error).</a:t>
            </a:r>
            <a:endParaRPr lang="en-IN" sz="1200" dirty="0"/>
          </a:p>
          <a:p>
            <a:pPr fontAlgn="base"/>
            <a:r>
              <a:rPr lang="en-IN" sz="1200" i="1" dirty="0"/>
              <a:t>  Please refer the below table to understand the calculations</a:t>
            </a:r>
            <a:endParaRPr lang="en-IN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2601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428556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200" i="1" dirty="0"/>
              <a:t>So the </a:t>
            </a:r>
            <a:r>
              <a:rPr lang="en-IN" sz="1200" b="1" i="1" dirty="0"/>
              <a:t>Sum Of Squared Error (SSE)</a:t>
            </a:r>
            <a:r>
              <a:rPr lang="en-IN" sz="1200" i="1" dirty="0"/>
              <a:t> for a simple </a:t>
            </a:r>
            <a:r>
              <a:rPr lang="en-IN" sz="1200" b="1" i="1" dirty="0"/>
              <a:t>constant line</a:t>
            </a:r>
            <a:r>
              <a:rPr lang="en-IN" sz="1200" i="1" dirty="0"/>
              <a:t> which was fit to our data points  is </a:t>
            </a:r>
            <a:r>
              <a:rPr lang="en-IN" sz="1200" b="1" i="1" dirty="0"/>
              <a:t>952.</a:t>
            </a:r>
            <a:endParaRPr lang="en-IN" sz="1200" dirty="0"/>
          </a:p>
          <a:p>
            <a:pPr fontAlgn="base"/>
            <a:r>
              <a:rPr lang="en-IN" sz="1200" i="1" dirty="0"/>
              <a:t>   So after we fit a</a:t>
            </a:r>
            <a:r>
              <a:rPr lang="en-IN" sz="1200" b="1" i="1" dirty="0"/>
              <a:t> best line by doing Linear Regression</a:t>
            </a:r>
            <a:r>
              <a:rPr lang="en-IN" sz="1200" i="1" dirty="0"/>
              <a:t> using the independent variable (Hours) , the </a:t>
            </a:r>
            <a:r>
              <a:rPr lang="en-IN" sz="1200" b="1" i="1" dirty="0"/>
              <a:t>SSE should </a:t>
            </a:r>
            <a:r>
              <a:rPr lang="en-IN" sz="1200" b="1" i="1" dirty="0" smtClean="0"/>
              <a:t>reduce </a:t>
            </a:r>
            <a:r>
              <a:rPr lang="en-IN" sz="1200" i="1" dirty="0" smtClean="0"/>
              <a:t>drastically</a:t>
            </a:r>
            <a:r>
              <a:rPr lang="en-IN" sz="1200" i="1" dirty="0"/>
              <a:t>. If SSE increases, then we are doing very bad job at fitting the line for our data.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0709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661" y="39624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i="1" dirty="0"/>
              <a:t>  The Linear Regression uses Slope - Intercept form of a line. The equation of a line in slope intercept form is given by:</a:t>
            </a:r>
            <a:endParaRPr lang="en-IN" sz="1400" dirty="0"/>
          </a:p>
          <a:p>
            <a:pPr fontAlgn="base"/>
            <a:r>
              <a:rPr lang="en-IN" sz="1400" i="1" dirty="0"/>
              <a:t>y=</a:t>
            </a:r>
            <a:r>
              <a:rPr lang="en-IN" sz="1400" i="1" dirty="0" err="1"/>
              <a:t>mx+b</a:t>
            </a:r>
            <a:endParaRPr lang="en-IN" sz="1400" dirty="0"/>
          </a:p>
          <a:p>
            <a:pPr fontAlgn="base"/>
            <a:r>
              <a:rPr lang="en-IN" sz="1400" i="1" dirty="0"/>
              <a:t>'x' is our independent variable.</a:t>
            </a:r>
            <a:endParaRPr lang="en-IN" sz="1400" dirty="0"/>
          </a:p>
          <a:p>
            <a:pPr fontAlgn="base"/>
            <a:r>
              <a:rPr lang="en-IN" sz="1400" i="1" dirty="0"/>
              <a:t>'m' is the slope. It is measure to tell how steep our line.</a:t>
            </a:r>
            <a:endParaRPr lang="en-IN" sz="1400" dirty="0"/>
          </a:p>
          <a:p>
            <a:pPr fontAlgn="base"/>
            <a:r>
              <a:rPr lang="en-IN" sz="1400" i="1" dirty="0"/>
              <a:t>'b' is the intercept. It tells where the line crosses y-axis</a:t>
            </a:r>
            <a:endParaRPr lang="en-IN" sz="1400" dirty="0"/>
          </a:p>
          <a:p>
            <a:pPr fontAlgn="base"/>
            <a:r>
              <a:rPr lang="en-IN" sz="1400" i="1" dirty="0"/>
              <a:t>     The very idea of Linear Regression is to find the best combination of slope (m) and intercept (b) which minimizes the SSE . We are going to use method called as 'Ordinary Least Squared' to calculate the slope and intercept.</a:t>
            </a:r>
            <a:endParaRPr lang="en-I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3743325" cy="31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09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8600"/>
            <a:ext cx="601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1" dirty="0"/>
              <a:t>Ordinary Least Squares Method  :</a:t>
            </a:r>
            <a:endParaRPr lang="en-IN" b="1" dirty="0"/>
          </a:p>
          <a:p>
            <a:pPr fontAlgn="base"/>
            <a:r>
              <a:rPr lang="en-IN" i="1" dirty="0"/>
              <a:t>     Lets consider the equation of a line:</a:t>
            </a:r>
            <a:endParaRPr lang="en-IN" dirty="0"/>
          </a:p>
          <a:p>
            <a:pPr fontAlgn="base"/>
            <a:r>
              <a:rPr lang="en-IN" i="1" dirty="0"/>
              <a:t>y=</a:t>
            </a:r>
            <a:r>
              <a:rPr lang="en-IN" i="1" dirty="0" err="1"/>
              <a:t>mx+b</a:t>
            </a:r>
            <a:endParaRPr lang="en-IN" dirty="0"/>
          </a:p>
          <a:p>
            <a:pPr fontAlgn="base"/>
            <a:r>
              <a:rPr lang="en-IN" i="1" dirty="0"/>
              <a:t>In Ordinary least squared method, the formula for slope(m) is given by: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1930400"/>
            <a:ext cx="361473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3903724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"/>
            <a:ext cx="6172200" cy="391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648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12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"/>
            <a:ext cx="73247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3531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 R</dc:creator>
  <cp:lastModifiedBy>Vinay Kumar R</cp:lastModifiedBy>
  <cp:revision>21</cp:revision>
  <dcterms:created xsi:type="dcterms:W3CDTF">2006-08-16T00:00:00Z</dcterms:created>
  <dcterms:modified xsi:type="dcterms:W3CDTF">2018-10-18T02:13:08Z</dcterms:modified>
</cp:coreProperties>
</file>