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3" r:id="rId5"/>
    <p:sldId id="259" r:id="rId6"/>
    <p:sldId id="260" r:id="rId7"/>
  </p:sldIdLst>
  <p:sldSz cx="9144000" cy="5143500" type="screen16x9"/>
  <p:notesSz cx="6858000" cy="9144000"/>
  <p:defaultTextStyle>
    <a:defPPr>
      <a:defRPr lang="en-US"/>
    </a:defPPr>
    <a:lvl1pPr marL="0" algn="l" defTabSz="732617" rtl="0" eaLnBrk="1" latinLnBrk="0" hangingPunct="1">
      <a:defRPr sz="1400" kern="1200">
        <a:solidFill>
          <a:schemeClr val="tx1"/>
        </a:solidFill>
        <a:latin typeface="+mn-lt"/>
        <a:ea typeface="+mn-ea"/>
        <a:cs typeface="+mn-cs"/>
      </a:defRPr>
    </a:lvl1pPr>
    <a:lvl2pPr marL="366309" algn="l" defTabSz="732617" rtl="0" eaLnBrk="1" latinLnBrk="0" hangingPunct="1">
      <a:defRPr sz="1400" kern="1200">
        <a:solidFill>
          <a:schemeClr val="tx1"/>
        </a:solidFill>
        <a:latin typeface="+mn-lt"/>
        <a:ea typeface="+mn-ea"/>
        <a:cs typeface="+mn-cs"/>
      </a:defRPr>
    </a:lvl2pPr>
    <a:lvl3pPr marL="732617" algn="l" defTabSz="732617" rtl="0" eaLnBrk="1" latinLnBrk="0" hangingPunct="1">
      <a:defRPr sz="1400" kern="1200">
        <a:solidFill>
          <a:schemeClr val="tx1"/>
        </a:solidFill>
        <a:latin typeface="+mn-lt"/>
        <a:ea typeface="+mn-ea"/>
        <a:cs typeface="+mn-cs"/>
      </a:defRPr>
    </a:lvl3pPr>
    <a:lvl4pPr marL="1098926" algn="l" defTabSz="732617" rtl="0" eaLnBrk="1" latinLnBrk="0" hangingPunct="1">
      <a:defRPr sz="1400" kern="1200">
        <a:solidFill>
          <a:schemeClr val="tx1"/>
        </a:solidFill>
        <a:latin typeface="+mn-lt"/>
        <a:ea typeface="+mn-ea"/>
        <a:cs typeface="+mn-cs"/>
      </a:defRPr>
    </a:lvl4pPr>
    <a:lvl5pPr marL="1465235" algn="l" defTabSz="732617" rtl="0" eaLnBrk="1" latinLnBrk="0" hangingPunct="1">
      <a:defRPr sz="1400" kern="1200">
        <a:solidFill>
          <a:schemeClr val="tx1"/>
        </a:solidFill>
        <a:latin typeface="+mn-lt"/>
        <a:ea typeface="+mn-ea"/>
        <a:cs typeface="+mn-cs"/>
      </a:defRPr>
    </a:lvl5pPr>
    <a:lvl6pPr marL="1831543" algn="l" defTabSz="732617" rtl="0" eaLnBrk="1" latinLnBrk="0" hangingPunct="1">
      <a:defRPr sz="1400" kern="1200">
        <a:solidFill>
          <a:schemeClr val="tx1"/>
        </a:solidFill>
        <a:latin typeface="+mn-lt"/>
        <a:ea typeface="+mn-ea"/>
        <a:cs typeface="+mn-cs"/>
      </a:defRPr>
    </a:lvl6pPr>
    <a:lvl7pPr marL="2197852" algn="l" defTabSz="732617" rtl="0" eaLnBrk="1" latinLnBrk="0" hangingPunct="1">
      <a:defRPr sz="1400" kern="1200">
        <a:solidFill>
          <a:schemeClr val="tx1"/>
        </a:solidFill>
        <a:latin typeface="+mn-lt"/>
        <a:ea typeface="+mn-ea"/>
        <a:cs typeface="+mn-cs"/>
      </a:defRPr>
    </a:lvl7pPr>
    <a:lvl8pPr marL="2564160" algn="l" defTabSz="732617" rtl="0" eaLnBrk="1" latinLnBrk="0" hangingPunct="1">
      <a:defRPr sz="1400" kern="1200">
        <a:solidFill>
          <a:schemeClr val="tx1"/>
        </a:solidFill>
        <a:latin typeface="+mn-lt"/>
        <a:ea typeface="+mn-ea"/>
        <a:cs typeface="+mn-cs"/>
      </a:defRPr>
    </a:lvl8pPr>
    <a:lvl9pPr marL="2930469" algn="l" defTabSz="732617"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5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6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0,'0'0,"0"0,0 0,0 0,0 0,0 0,0 0,0 0,0 0,0 0,0 0,0 0,0 0,0 0,0 0,53 80,-53-80,27 29,-1-29,-26 25,27-25,-1 25,-26-25,27 30,-1-5,-26-25,27 24,-27-24,26 30,-26-30</inkml:trace>
  <inkml:trace contextRef="#ctx0" brushRef="#br0" timeOffset="1">-53-288,'0'0,"0"0,0 0,0 0,0 0,0 0,0 0,0 0,0 0,0 0,0 0,0 0,0 0,0 0,0 0,0 0,0 0,0 0,0 0,0 0,0 0,0 0,0 0,0 0,0 0,0 0</inkml:trace>
  <inkml:trace contextRef="#ctx0" brushRef="#br0" timeOffset="2">212-159,'0'0,"0"0,0 0,0 0,0 0,0 0,0 0,0 0,0 0,0 0,0 0,0 0,0 0,0 0,0 0,0 0,0 0,0 0,0 0,0 0,0 0,106 30,-106-30,0 0,26 25,-26-25,27 25,-27-25,26 0,-26 0,27 30,-27-30,26 0,-26 24,0-24,27 0,-27 0,0 0,0 25,0-25,26 0,-26 0,0 0,0 0,0 0,0 0,0 0,0 0,0 0,-26 0,26 0,0-25,-27 25,27 0,-26-24,26 24,0-30,-27 30,27 0,0-25,-26 25,26-25,0-5,0 30,0-24,-27 24,27-25,0-5,0 30,0-25,0 0,0 25,0-29,0 4,0 25,27-25,-27-5,0 30,26-25,-26 25,0 0,27-24,-27 24,0 0,26 0,-26 24,27-24,-27 0,26 25,-26-25,0 30,27-30,-27 25,0 0,26-25,-26 0</inkml:trace>
  <inkml:trace contextRef="#ctx0" brushRef="#br0" timeOffset="3">689-714,'0'0,"0"0,0 0,0 0,0 0,0 0,0 0,0 0,0 0,0 0,0 0,0 0,0 0,79 79,-79-79,27 30,-1-5,-26-25,27 24,-1 6,0-5,-26-25,27 25,-1 5,1-6,-1-24,-26 25,27 5,-27-30,26 25,-26 0,27-25,-27 29,0-29,0 25,0-25,26 0,-26 25,0-25,0 0,0 0,-26 30,26-30,0 0,0-30,-27 30,27 0,0 0,-26-25,-1 25,27-25,-26 25,-1-29,27 29,-26-25,26 0,-27-5,1 5,26 25,-26-24,-1-6,1-20,-1 20,1-19,-1 19,1 5,-1-29,27 29,-26 0,26-5,0-19,0 19,-27 5,27 0,0-5,0 6,0 24,0-25,0-5,0 30,27-25,-27 25,26-25,-26 25,0 0,27 0,-1 0,-26 25,27-25,-1 25,-26-25,27 30,-1-5,-26 29,27-29,-27 0,0 29,26-29,-26 5,0 20,0-21,0-29</inkml:trace>
  <inkml:trace contextRef="#ctx0" brushRef="#br0" timeOffset="4">980-1320,'0'0,"0"0,0 0,0 0,0 0,0 0,0 0,0 0,53 80,-53-56,26-24,-26 25,27-25,-27 30,26-30,-26 25,27-25,-27 0,26 0,1 0,-27 0,26 0,-26 0,27 0,-27-25,26 25,-26-30,0 30,0-25,0 1,0-6,0 5,0 0,0-5,-26 6,26 24,0-25,-27-5,27 5,0 0,-26-4,26 29,0-25,-27 0,27-5,0 30</inkml:trace>
  <inkml:trace contextRef="#ctx0" brushRef="#br0" timeOffset="5">1033-1796,'0'0,"0"0,0 0,0 0,0 0,0 0,0 0,0 0,0 0,0 0,0 0,0 0,0 0,53-109,-27 84,1 0,-27-30,26 31,1-31,-1 1,27 29,-26-55,26 26,-53 54</inkml:trace>
  <inkml:trace contextRef="#ctx0" brushRef="#br0" timeOffset="6">1006-2327,'0'0,"0"0,0 0,0 0,0 0,0 0,0 0,0 0,0 0,0 0,53 79,-53-79,0 0,27 25,-1 5,-26-5,27 0,-1 4,-26-4,27 0,-1 5,1-6,-1 6,-26-30,27 25,-1 0,1-25,-27 25,26-25,-26 29,27-29,-27 25,26-25,-26 0,27 0,-27 0,26 0,-26-25,26 25,-26-29,0 29,27-25,-27 25,0-25,0 0,0 25</inkml:trace>
</inkml:ink>
</file>

<file path=ppt/ink/ink2.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71"/>
    </inkml:context>
    <inkml:brush xml:id="br0">
      <inkml:brushProperty name="width" value="0.06667" units="cm"/>
      <inkml:brushProperty name="height" value="0.06667" units="cm"/>
      <inkml:brushProperty name="color" value="#177D36"/>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 contextRef="#ctx0" brushRef="#br0">560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 25,106-25,0 0,0 0,0 0,0 0,0 0,0 0,0 0,0 0,0 0,0 0,0 0,0 0,0 0,0 0,0 0,0 0,0 0,0 0,0 0,0 0,0 0,0 0,0 0,0 0,0 0,0 0,0 0,0 0,0 0,0 0,0 0,0 0,0 0,0 0,0 0,0 0,0 0,0 0,0 0,0 0,0 0,0 0,0 0,0 0,0 0,0 0,0 0,0 0,0 0,0 0,0 0,0 0,0 0,0 0,0 0,0 0,0 0,0 0,0 0,0 0,0 0,0 0,0 0,0 0,0 0,0 0,0 0,0 0,0 0,0 0,0 0,0 0,0 0,0 0,0 0,0 0,0 0,0 0,0 0,0 0,0 0,0 0,0 0,-79 25,79-25,0 0,0 0,0 0,0 0,0 0,0 0,0 0,0 0,0 0,0 0,0 0,0 0,0 0,0 0,0 0,0 0,0 0,0 0,0 0,0 0,0 0,0 0,0 0,0 0,0 0,0 0,0 0,0 0,0 0,0 0,0 0,0 0,0 0,0 0,0 0,-27 54,27-54,0 0,0 0,0 0,0 0,0 0,0 0,0 0,-26 25,26-25,0 0,0 0,0 0,0 30,0-30,-27 25,27-25,0 0,0 0,0 25,-26-25,26 29,0-29,0 25,0-25,0 25,-27 5,27-30,0 24,0-24,-26 30,26-30,0 25,0-25,0 25,0-25,-27 0,27 25,0-25,0 29,0-29,0 0,0 25,0-25,0 25,0-25,0 0,0 30,0-30,27 25,-27-25,0 24,0-24,0 0,0 30,0-30,0 25,0-25,0 0,0 25,0-25,26 0,-26 0,0 30,0-30,0 0,0 0,0 24,27-24,-27 0,0 25,0-25,0 0,0 0,26 30,-26-30,0 0,0 25,0-25,0 0,27 25,-27-25,0 0,0 29,0-29,0 25,0-25,0 0,0 25,0-25,0 30,0-30,0 25,0-25,0 24,0-24,0 30,0-30,0 0,0 25,0-25,0 25,0-25,0 30,0-30,0 24,0-24,0 25,0-25,0 30,-27-30,27 25,0-25,0 25,0-25,0 29,-26-29,26 25,0-25,-27 0,27 25,0-25,-26 30,26-30,-27 25,27-25,-26 24,26-24,-27 0,27 30,0-30,-26 0,26 0,0 0,-27 0,27 0,0 0,-26 0,26 0,0 0,0 0,0 0,0 0,-27 0,27 0,0 0,0 0,0 0,0-30,0 30,0 0,0 0,0-24,0 24,0 0,0-25,0 25,-26 0,26 0,0 0,0 0,0-30,0 30,0 0,0 0,0 0,0 0,0 0,0 0,0 0,0 0,0 0,0 0,0 0,0 0,0 0,0 0,0 0,0 0,0 0,0 0,0 0,79-50,-79 50,0 0,0 0,0 0,0 0,0 0,0 0,0 0,0 0,0 0,0 0,53 80,-53-80,0 0,0 0,0 25,0-1,0 6,27-30,-27 25,0-25,0 25,0-25,0 30,26-30,-26 24,0-24,0 25,0-25,0 30,27-30,-27 25,0 0,0-25,0 29,0-29,0 25,0-25,0 25,0-25,0 30,0-30,0 25,0-25,0 0,0 24,0-24,0 30,0-30,0 25,26-25,-26 25,0-25,0 30,0-30,0 24,0-24,0 25,0-25,0 30,0-30,0 25,0-25,0 25,0-25,0 29,0-29,0 25,0-25,0 25,0 5,0-30,0 25,0-25,0 24,0-24,0 30,0-30,0 25,0-25,0 25,0-25,0 30,0-30,0 24,0-24,27 25,-27-25,0 30,0-30,0 25,0-25,0 25,0-25,0 29,0-29,0 0,0 25,0-25,0 25,0-25,0 30,0-30,0 25,0-25,0 0,0 24,0-24,0 30,0-30,0 0,0 25,0-25,26 0,-26 25,0-25,0 0,0 30,0-30,0 24,0-24,0 0,0 0,0 25,0-25,0 30,0-30,0 0,0 25,0-25,27 25,-27-25,0 0,0 29,0-29,0 25,0-25,0 25,0-25,26 30,-26-30,0 24,0-24,0 25,0-25,27 30,-27-30,0 25,0-25,0 25,0-25,26 29,-26-29,0 0,0 25,0-25,0 0,27 25,-27-25,0 0,0 0,0 0,0 30,0-30,26 0,-26 0,0 0,0 0,0 25,0-25,27 0,-27 0,0 0,0 0,0 0,0 0,0 0,0 0,0 0,0 0,0 0,0 0,0 0,0 0,53 0,-53 0,0 0,0 0,0 0,0 0,0 0,0 0,0 0,0 0,0 0,0 0,0 0,0 0,0 0,0 0,0 0,0 0,0 0,0 0,0 0,0 0,0 0,0 0,0 0,0 0,0 0,53 0,-53 0,0 0,0 0,0 0,0 0,0 0,0 0,0 0,0 0,0 0,0 0,0 0,0 0,0 0</inkml:trace>
  <inkml:trace contextRef="#ctx0" brushRef="#br1" timeOffset="1">560 3756,'0'0,"0"0,0 0,0 0,0 0,0 0,0 0,0 0,0 0,0 0,0 0,0 0,0 0,0 0,0 0,0 0,0 0,0 0,0 0,0 0,0 0,0 0,0 0,0 0,0 0,0 0,-53 55,53-55,0 0,-26 50,26-50,0 29,-27-4,27-25,0 25,-26 5,26-5,0-25,-27 24,27 6,0-5,-26 0,26 5,0-6,0 1,-27 5,27-5,0-25,0 25,0-1,-26 6,26-5,0 5,0-5,0-1,0 6,0-30,0 25,0 0,0-25,0 30,0-6,0-24,0 25,0 5,26-5,-26-25,0 25,0-1,0-24,0 30,27-5,-27-25,0 30,0-30,0 25,0-1,26-24,-26 30,0-5,0 0,0-25,0 30,0-6,0 1,0-25,0 30,0-5,0 0,0-1,0 6,0-5,0 5,0-5,0-1,0 1,0 5,-26-5,26-25,0 30,0-6,0 1,-27-25,27 30,0-5,-26 0,26-25,-27 24,27-24,-26 30,26-30,0 0,-27 0,27 0,0 25,-26-25,26 0,0 0,-27 0,27-25,0 25,-26 0,26 0,0 0,-27-30,27 30,0 0,0-24,0 24,-26-25,26 25,0-25,0 25,0-30,0 30,0-25,0 25,0-24,0 24,0-30,26 30,-26-25,0 25,0 0,0-30,27 30,-27 0,0 0,0 0,0-25,0 25,26 0,-26 0,0 0,0 0,0 25,0-25,27 0,-27 30,0-30,0 0,0 25,26-25,-26 30,0-30,0 24,0-24,0 25,0-25,0 30,0-5,0-25,0 25,0-1,0 6,0-30,0 25,0 5,0-30,0 25,0-1,0 1,0 5,0-5,0-25,0 29,0-4,0 0,0 5,0-5,0 0,0-25,0 24,0 31,0-25,0-6,0 1,-26 0,26 5,0-5,0-1,0 6,0 25,0-30,-27-1,27 1,0 30,0-25,0-6,0 1,0-25,0 25,0 5,0-30,0 25,0-1,0-24,0 30,0-5,0 0,0-25,0 30,0-6,0-24,0 25,0 5,0-30,0 25,0 5,0-30,0 24,0 1,0 0,0-25,0 30,0-5,0-1,0-24,0 30,0-5,0 0,0-25,0 30,0-6,0 1,0 5,0-30,0 25,0 5,0-6,27-24,-27 25,0-25,0 25,0 5,26-30,-26 25,0-25,0 24,0-24,0 30,27-30,-27 25,0-25,0 25,0-25,0 30,0-30,26 0,-26 24,0-24,0 0,0 25,27-25,-27 30,0-30,0 0,0 25,0-25,26 25,-26-25,0 29,0-29,0 25,0-25,27 0,-27 25,0-25,0 30,0-30,0 25,26-25,-26 0,0 24,0-24,0 0,0 30,0-30,27 0,-27 25,26-25,-26 0,0 0,0 0,0 25,0-25,27 0,-27 0,0 0,0 0,0 30,0-30,26 0,-26 0,0 0,0 0,27 0,-27 0,0 0,0 0,0 0,0 0,0 0,0 0,0 0,0 0,0 0,0 0,0 0,53-30,-53 30,0 0,0 0,0 0</inkml:trace>
</inkml:ink>
</file>

<file path=ppt/ink/ink3.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7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0 164,'0'0,"0"0,0 0,0 0,0 0,0 0,0 0,0 0,0 0,0 0,0 0,53 104,-53-104,26 30,-26-30,27 25,-27-25,0 30,26-30,-26 24,0-24,27 25,-27-25,26 25,-26-25,27 0,-27 0,26 30,1-30,-27 0,26 0,-26 0,27 0,-27 0,26 0,-26 0,27-30,-27 30,26 0,-26 0,0-25,27 25,-27 0,0-25,0 25,26-24,-26 24,0-30,0 30,0-25,0 25,0-30,0 5,0 25,0-24,0 24,-26-30,26 30,0-25,-27 25,27-25,0 25,-26-30,26 30,0-24,-27 24,27-25,-26 25,26-30,-27 30,1 0,26 0,-27-25,27 25,-26 0,26 0,-27 0,27 0,-26 0,26 0,-27 0,27 0,0 25,-26-25,26 0,0 30,-27-30,27 25,0-25,0 24,0 6,0-5,0 0,0-25</inkml:trace>
  <inkml:trace contextRef="#ctx0" brushRef="#br0" timeOffset="1">424-154,'0'0,"0"0,0 0,0 0,0 0,0 0,0 0,0 0,52 55,-52-30,27-25,-27 0,26 0,-26 30,27-30,-27 0,26 0,-26 0,27 0,-27 0,0 0,26 0,-26 0,0 0,27 0,-27 0,0 0,0-30,0 30,0 0,0-25,0 25,0-30,0 30,0-25,0 1,0 24,0-30,0 5,-27 0,27 25,-26-30,26 6,-27-1,27 25,-26-30,26 5,-27 0,27 25,0-24,-26 24,26-30,0 30,-27 0,27 0,0 0</inkml:trace>
  <inkml:trace contextRef="#ctx0" brushRef="#br0" timeOffset="2">476-575,'0'0,"0"0,0 0,0 0,0 0,0 0,0 0,0 0,0 0,0 0,0 0,0 0,0 0,0 0,0 0,0 0,27-134,-1 134,-26-25,27-5,-27 5,0 0,26 1,-26 24</inkml:trace>
  <inkml:trace contextRef="#ctx0" brushRef="#br0" timeOffset="3">291-1290,'0'0,"0"0,0 0,0 0,0 0,0 0,0 0,0 0,0 0,0 0,0 0,53 104,-53-104,0 25,27 5,-27-5,26 4,-26-4,27 0,-1 5,-26-5,26 24,1-19,-1 25,1-31,-1 26,1-20,-1 19,1-19,-1-5,1 5,-27-5,26-1,1-24,-1 25,-26-25,27 0,-27 30,26-30,-26 0,27-30,-27 30,0 0,26 0,-26-25,0 25,27-24,-27-1,0 25,26-30,-26 5,0 25</inkml:trace>
  <inkml:trace contextRef="#ctx0" brushRef="#br0" timeOffset="4">900-1131,'0'0,"0"0,0 0,0 0,0 0,0 0,0 0,0 0,0 0,0 0,0 0,0 0,0 0,0 0,53 79,-53-79,27 25,-1 5,0-5,-26 0,27-25,-1 24,1 6,-1-5,1 5,-27-6,26 1,1 0,26 30,-27-31,-26-24,27 30,-1-5,-26-25,27 0,-27 30,0-30,0 0,0 0,0 0,26 25,-26-25,0 0,0 0,-26 0,26 0,0-25,0 25,-27 0,27 0,-26-30,26 30,-27-25,27 25,-26-30,-1 6,27-1,-26-5,-1 30,1-25,26 0,-53-29,26 29,1-5,-1-19,1 24,0-5,-1 5,1 0,-1 25,27-29,-26 4,26-5,0 30,-27-25,27 25,0-24,0 24,0 0,0-25,0 25,0-30,0 30,27-25,-27 25,0-30,26 30,-26 0,0-24,27 24,-27 0,26 0,-26 0,27 24,-1-24,-26 0,26 30,-26-5,27-25,-27 30,26-5,-26-25</inkml:trace>
  <inkml:trace contextRef="#ctx0" brushRef="#br0" timeOffset="5">1032-1632,'0'0,"0"0,0 0,0 0,0 0,0 0,0 0,0 0,0 0,0 0,0 0,0 0,0 0,0 0,53 49,-26-24,-27 5,26-30,1 25,-27-25,0 0,26 30,1-30,-27 0,26 0,1 0,-27 0,26 0,-26 0,27-30,-27 30,26-25,-26 25,27-30,-27 30,0-25,0 1,0-1,0 25,0-30,-27 5,27-5,0 6,-26 24,26-25,-27 0,27-5,0 30,-26-25,26 1,-27 24,27 0,0-30,-26 30,26-25,0 25</inkml:trace>
  <inkml:trace contextRef="#ctx0" brushRef="#br0" timeOffset="6">1059-2084,'0'0,"0"0,0 0,0 0,0 0,0 0,0 0,0 0,0 0,26-104,1 49,-1 31,1-31,-1 0,1 6,-27 49</inkml:trace>
  <inkml:trace contextRef="#ctx0" brushRef="#br0" timeOffset="7">847-2664,'0'0,"0"0,0 0,0 0,0 0,0 0,0 0,0 0,0 0,0 0,0 0,53 79,-53-79,53 25,-26-25,-27 25,26-1,0 6,1-5,-1 5,1 19,26-19,-27-5,1 0,26 29,-27-29,1 5,-1-5,1 0,-27-25,26 24,1-24,-27 30,26-30,-26 0,0 0,27 0,-27 0,0 0,26 0,-26-30,0 30,27 0,-27-24,0-1,26 25,-26-25,0-5,27 5,-27 1,0-6,0 30</inkml:trace>
</inkml:ink>
</file>

<file path=ppt/ink/ink4.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8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0,'0'0,"0"0,0 0,0 0,0 0,0 0,0 0,0 0,0 0,0 0,0 0,0 0,0 0,0 0,0 0,0 0,0 0,0 0,0 0,0 0,0 0,0 0,106 0,-106 0,0 0,0 0,79 0,-79 0,27 0,-27 0,26 0,1 0,-27 0,26 0,1 0,-27 0,26 0,-26 0,27 0,-27 0,0 0,26 0,-26 0,0 0,0 0,26 0,-26 0,0 0,0 0</inkml:trace>
  <inkml:trace contextRef="#ctx0" brushRef="#br0" timeOffset="1">821-25,'0'0,"0"0,0 0,0 0,0 0,0 0,0 0,0 0,0 0,0 0,0 0,0 0,0 0,0 0,0 0,0 0,0 0,0 0,0 0,53-55,-53 55,0 0,0 0,0 0,0 0,53 0,-53 0,0 0,26 0,-26 0,18 0,-18 0,35 0,-35 0,0 0,26 0,-26 0,0 0,27 0,-27 0,0 0,0 0,0 0,26 0,-26 0,0 0,0 0,0 0,0 0,0 0</inkml:trace>
  <inkml:trace contextRef="#ctx0" brushRef="#br0" timeOffset="2">1588-25,'0'0,"0"0,0 0,0 0,0 0,0 0,0 0,0 0,0 0,0 0,0 0,0 0,0 0,98-30,-72 30,-26 0,35 0,-35 0,18 0,8 0,-26 0,27 0,-1 0,10 0,-36 0,17 0,10 0,-27 0,26 0,-26 0,27 0,-27 0,0 0,26 0,-26 0,0 0,0 0,0 0,0 30,0-30</inkml:trace>
  <inkml:trace contextRef="#ctx0" brushRef="#br0" timeOffset="3">2374-55,'0'0,"0"0,0 0,0 0,0 0,0 0,0 0,0 0,0 0,0 0,0 0,0 0,0 0,0 0,0 0,0 0,0 0,0 0,106-25,-80 25,-26 0,27 0,-27 0,26 0,1 0,-27 0,26 0,1 0,-27 0,26 0,1 25,-27-25,26 0,-26 0,27 0,-27 0,0 0,26 0,-26 0,0 0,27 0,-27 30,0-30,0 0</inkml:trace>
  <inkml:trace contextRef="#ctx0" brushRef="#br0" timeOffset="4">3274-25,'0'0,"0"0,0 0,0 0,0 0,0 0,0 0,0 0,0 0,0 0,0 0,0 0,0 0,0 0,0 0,0 0,0 0,0 0,80-55,-80 55,0 0,0 0,0 0,53-25,-27 25,1 0,-1 0,-26 0,27 0,-1 0,-26 0,26 0,-26 0,27 0,-1 0,1 0,-27 0,26 0,1 0,-27 0,26 0,-26 0,27 0,-27 0,0 0,0 0</inkml:trace>
  <inkml:trace contextRef="#ctx0" brushRef="#br0" timeOffset="5">4333-159,'0'0,"0"0,0 0,0 0,0 0,0 0,0 0,0 0,0 0,0 0,0 0,0 0,0 0,0 0,0 0,0 0,0 0,0 0,0 0,0 0,0 0,0 0,0 0,0 0,106 25,-106-25,27 0,-27 0,26 0,-26 0,27 0,-27 0,26 0,-26 0,27 0,-27 0,0 0,26 29,-26-29,0 0,27 0,-27 0,0 0,26 0,-26 0,0 0,0 25,0-25</inkml:trace>
  <inkml:trace contextRef="#ctx0" brushRef="#br0" timeOffset="6">5234-55,'0'0,"0"0,0 0,0 0,0 0,0 0,0 0,0 0,0 0,0 0,0 0,0 0,0 0,0 0,0 0,105 0,-105 0,27 0,-1 0,1 0,-27 0,26 0,1 0,-1-25,1 25,-27 0,26 25,1-25,-27 0,26 0,1 0,-27 0,26 0,-26 0,0 0,27 0,-27 30,0-30,26 0,-26 0,0 0,0 0,27 0,-27 25,0-25,0 0</inkml:trace>
  <inkml:trace contextRef="#ctx0" brushRef="#br0" timeOffset="7">6134-25,'0'0,"0"0,0 0,0 0,0 0,0 0,0 0,0 0,0 0,0 0,0 0,0 0,0 0,0 0,132-30,-132 30,27-25,-27 25,26 0,1 0,-27 0,26 0,1 0,-27-25,26 25,-26 0,27 0,-27 0,0 0,26 0,-26 25,0-25,0 0,0 0</inkml:trace>
  <inkml:trace contextRef="#ctx0" brushRef="#br0" timeOffset="8">6849-80,'0'0,"0"0,0 0,0 0,0 0,0 0,0 0,0 0,0 0,0 0,0 0,0 0,0 0,0 0,0 0,0 0,0 0,0 0,0 0,0 0,0 0,0 0,106 0,-80 0,-26-25,27 25,-27 0,26 0,-26 0,27 0,-27 0,26 0,-26-29,0 29,27 0,-27 0,0 0,26 0,-26 0,0 0,26 0,-26 0,0 0,0 0</inkml:trace>
  <inkml:trace contextRef="#ctx0" brushRef="#br0" timeOffset="9">7617-134,'0'0,"0"0,0 0,0 0,0 0,0 0,0 0,0 0,0 0,0 0,0 0,0 0,0 0,0 0,0 0,0 0,0 0,0 0,0 0,0 0,0 0,105 0,-78 0,-27 0,26 0,1 0,-27 0,26 0,-26 0,27-25,-27 25,26 0,-26 0,27 0,-27 0,0 0,26 0,-26 0,0 0,27 0,-27 0,0 0,0 0,0 0</inkml:trace>
  <inkml:trace contextRef="#ctx0" brushRef="#br0" timeOffset="10">8331-159,'0'0,"0"0,0 0,0 0,0 0,0 0,0 0,0 0,0 0,0 0,0 0,0 0,0 0,0 0,0 0,0 0,0 0,0 0,0 0,0 0,106 25,-106-25,27 0,-1 0,-26 0,27 0,-1 0,-26 0,27 0,-27 0,26 0,-26 0,27 0,-27 0,0 0,0 29,26-29,-26 0,0 0,27 25,-27-25,26 0,-26-25,0 25</inkml:trace>
  <inkml:trace contextRef="#ctx0" brushRef="#br0" timeOffset="11">9099-105,'0'0,"0"0,0 0,0 0,0 0,0 0,0 0,0 0,0 0,0 0,0 0,0 0,0 0,0 0,0 0,0 0,0 0,0 0,0 0,133 25,-133-25,26-25,1 25,-1 0,-26 0,27 0,-1 0,1 0,-27-29,26 29,1 0,-27 0,26 0,-26 0,26 0,-26 0,27 0,-27 0,0 0,26 0,-26 0,0 0,27-25,-27 25</inkml:trace>
  <inkml:trace contextRef="#ctx0" brushRef="#br0" timeOffset="12">10000-189,'0'0,"0"0,0 0,0 0,0 0,0 0,0 0,0 0,0 0,0 0,0 0,0 0,0 0,0 0,0 0,0 0,0 0,0 0,0 0,0 0,0 0,0 0,0 0,0 0,0 0,0 0,132 0,-132 0,0 0,26 0,-26 0,0 0,27 0,-27 0,0 30,0-30,0 0,0 0,0 0,0 0,0 0,0 0,0 0,0 0,0 0,0 0</inkml:trace>
</inkml:ink>
</file>

<file path=ppt/ink/ink5.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9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344 6405,'0'0,"0"0,0 0,0 0,0 0,0 0,0 0,0 0,0 0,0 0,0 0,0 0,0 0,0 0,0 0,0 0,0 0,0 0,0 0,0 0,-80-49,54 24,26 25,0-30,-26 30,26-25,0 25,-27-24,27-6,0 5,-26-5,26 30,0-25,-27 1,27-1,0 25,-26-30,26 5,0 25,-27-30,27 6,0-1,0 0,0-5,-26 30,26-25,0 1,0-6,0 30,-27-25,27 0,0-5,0 30,0-24,0-1,0-5,0 30,0-25,0-5,0 30,0-24,0-1,0 0,0 25,0-30,0 5,0 1,0-6,0 30,0-25,27 0,-27-5,0 6,0 24,0-25,0-5,0 30,26-25,-26 25,0-30,0 6,0-1,0 0,27 25,-27-30,0 5,0 1,0 24,0-30,26 5,-26 25,0-25,0-5,0 6,0-1,0-5,0 5,0 25,27-25,-27-4,0 4,0 0,0-5,0 5,0 1,0-6,0 5,0 0,0-5,0 6,0-1,0-5,0 30,0-25,0 0,0-4,0 4,0 0,0-5,0 5,0 1,0-6,0 30,0-25,0 0,0 25,0-30,0 6,-27-1,27 25,0-30,0 5,0 25,0-25,-26-4,26 29,0-25,0 25,0 0,0-25,-27 25,27 0,0 0,0 0,0 0,-26-30,26 30,0 0,0 0,0 0,0 0,-27 0,27 0,0 30,0-30,0 0,0 0,-26 0,26 0,0 25,0-25,26 0,-26 0,0 0,0 0,0 25,0-25,27 0,-27 0,0 0,0 0,26 0,-26 0,0 0,27 0,-27 0,0-25,0 25,26 0,-26-25,0 25,0 0,0-30,0 30,27 0,-27-25,0 25,0-24,0-6,0 30,26-25,-26 0,0-4,0 29,0-25,0 0,0 25,0-30,0 5,0 1,0-6,0 30,0-25,0 0,0-5,0 6,0-1,0 25,0-30,0 5,0 0,0 25,0-29,0 4,0 0,0 25,0-30,0 5,0 1,0-6,0 30,0-25,0 0,0 25,0-30,0 30,0-24,0-1,0-5,-26 30,26-25,0 0,0-4,0 29,0-25,0 0,0 25,0-30,0 5,0 25,0-24,0-6,0 5,-27 0,27-5,0 6,0 24,0-25,0-5,0 30,0-25,0 0,0 25,0-29,0 4,0 0,0-5,0 5,0 25,0-24,0-6,0 5,0 0,0 25,0-30,0 6,0-1,0-5,0 5,0 0,0-4,0 4,0 25,0-25,0-5,0 5,0 1,0-6,0 5,0 0,0-5,0 6,0-1,0-5,0 5,0 0,0 25,0-29,0 4,0-30,0 55,0-49,-26 19,26 5,0 0,0-5,0 30,0-24,0-1,0-5,0 5,0 0,0-4,0 29,0-25,0 0,0 25,0-25,0-5,0 6,0-6,0 30,0-25,0 0,0-4,0 4,0 25,0-25,0-5,0 30,0-25,0 25,0-25,0 25,0-29,0 29,0-25,0 25,0-25,0 0,0 25,0-29,0 4,0 25,0-30,0 5,0 25,0-25,26 25,-26-29,0 4,0 25,0-25,0-5,0 5,0 1,0 24,27-30,-27 5,0 0,0 25,0-25,0-4,26 4,-26 25,0-30,0 5,0 0,0 25,27-24,-27-6,0 30,0-25,0 25,0-30,26 30,-26-25,0 1,0 24,26-30,-26 30,0-25,27 25,-27-25,0 0,26 25,-26-29,0 29,27-25,-27 25,0 0,26-30,-26 30,0 0,0 0,0-25,0 25,27 0,-27 0,0 0,0 0,0 0</inkml:trace>
</inkml:ink>
</file>

<file path=ppt/ink/ink6.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9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0,'0'0,"0"0,0 0,0 0,0 0,0 0,0 0,0 0,0 0,0 0,0 0,0 0,0 0,0 0,0 0,0 0,0 0,0 0,53 109,-26-109,-27 25,26-25,-26 25,27-25,-27 0,26 30,-26-30,27 25,-27-25,26 24,-26-24,27 30,-27-30,0 0,26 25,-26-25,0 0,26 0,-26 25,0-25</inkml:trace>
  <inkml:trace contextRef="#ctx0" brushRef="#br0" timeOffset="1">-159-104,'0'0,"0"0,0 0,0 0,0 0,0 0,0 0,0 0,0 0,0 0,0 0,0 0,0 0,0 0,0 0,0 0,0 0,0 0,0 0,0 0,0 0,0 0,0 0,0 0,0 0,0 0</inkml:trace>
  <inkml:trace contextRef="#ctx0" brushRef="#br0" timeOffset="2">53-342,'0'0,"0"0,0 0,0 0,0 0,0 0,0 0,0 0,0 0,0 0,0 0,0 0,0 0,80 54,-80-54,26 25,1 0,-1-25,-26 30,27-30,-1 0,-26 25,26-25,-26 0,27 24,-27-24,0 0,26 0,-26 0,0 30,0-30,0 0,0 0,27 0,-27 0,0 0,0 0,0 0,0 0,-27 0,27 0,-26-30,26 30,-27 0,27-24,-26 24,0-25,26-5,-27 30,1-25,26 25,-27-25,1-4,26 29,-27-25,27 0,-26 25,26-30,-27 5,27 1,0 24,-26-30,26 5,0 0,0 25,0-30,-27 6,27 24,0-25,0-5,0 30,0-25,27 25,-27 0,0-25,0 25,26 0,-26 0,27 0,-27 0,26 0,-26 0,27 25,-27-25,26 0,1 0,-1 25,1-25,-1 0,-26 0,26 0,-26 0</inkml:trace>
  <inkml:trace contextRef="#ctx0" brushRef="#br0" timeOffset="3">133-1111,'0'0,"0"0,0 0,0 0,0 0,0 0,0 0,0 0,0 0,53 54,-53-54,53 25,-27-25,-26 30,26-30,1 25,-1 0,1-25,-1 29,1-29,-1 25,1-25,-27 25,26-25,1 0,-27 30,26-30,-26 0,0 0,27 0,-27 24,0-24,0 0,0 0,0 0,0 0,0 0,0 0,-27 0,27-24,0 24,-26 0,-1 0,27-30,-26 30,-1-25,-26 25,27 0,-1-25,1 25,-1-29,1 4,0 25,-27-25,26-5,1 5,-1 25,1-24,-1-6,27 5,-26 25,26-25,-27-5,27 6,0-1,0-5,0 5,0 0,0-4,0 29,0-25,0 25,0-25,27 25,-27 0,26-30,-26 30,27 0,-27 0,26 0,-26 0,27 0,-1 0,-26 30,27-5,-1-25,-26 25,27 4,-1-4,0-25,1 25,-27-25</inkml:trace>
  <inkml:trace contextRef="#ctx0" brushRef="#br0" timeOffset="4">106-1796,'0'0,"0"0,0 0,0 0,0 0,0 0,0 0,0 0,0 0,0 0,0 0,0 0,80 50,-54-50,-26 29,27-29,-1 0,-26 0,26 0,1 0,-27 0,26 0,-26-29,27 29,-27 0,26-25,-26 25,27-25,-27 25,0-30,0 30,0-25,0 25,0-24,-27-6,27 30,-26-25,26 0,-27-5,1 30,26-24,-27-1,1 25,0-30,26 30,-27-25,27 25,-26 0,26-25,-27 25,27 0,-26 0,26 0,0-29,0 4,0 25</inkml:trace>
  <inkml:trace contextRef="#ctx0" brushRef="#br0" timeOffset="5">-423-3017,'0'0,"0"0,0 0,0 0,0 0,0 0,0 0,0 0,0 0,0 0,79 55,-52-30,-1-25,-26 29,26-4,1-25,-1 25,1 5,-1-5,1-25,-1 24,1 6,-1-5,1 0,-1 5,1-6,26 1,-27 5,1-30,-1 25,1 0,-1-25,1 0,-1 0,0 0,-26 0,27 0,-1 0,-26 0,27-25,-27 25,26-25,-26 25,27-30,-27 30,26-25,-26-29,0 29,27 0,-27-5,-27 6,27-1,0-30,0 30,0-4,0 29</inkml:trace>
  <inkml:trace contextRef="#ctx0" brushRef="#br0" timeOffset="6">-53-2540,'0'0,"0"0,0 0,0 0,0 0,0 0,0 0,0 0,0 0,0 0,0 0,0-129,27 99,-27-20,0 20,0 30</inkml:trace>
</inkml:ink>
</file>

<file path=ppt/ink/ink7.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50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1 163,'0'0,"0"0,0 0,0 0,0 0,0 0,0 0,0 0,0 0,0 0,0 0,53 109,-53-84,26-25,-26 25,27-25,-27 30,26-30,-26 0,27 0,-27 25,26-25,1 0,-27 0,26-25,-26 25,27 0,-27 0,26-30,-26 30,0 0,0-25,27 25,-27-25,0 25,0-29,0 4,0 25,0-25,0 25,-27 0,27-30,0 6,-26 24,26-25,-27 25,27-30,-26 5,26 25,-27 0,27-25,-26 25,-1 0,27 0,-26-29,26 29,-27 0,27 0,-26 0,26 0,-27 0,27 29,0-29,-26 0,26 25,0-25,0 25,0 5,0-5,0-25</inkml:trace>
  <inkml:trace contextRef="#ctx0" brushRef="#br0" timeOffset="1">213-204,'0'0,"0"0,0 0,0 0,0 0,0 0,0 0,0 0,0 0,0 0,0 0,0 0,0 0,0 0,0 0,106 50,-80-50,1 0,-27 30,26-30,-26 0,27 0,-27 24,26-24,-26 0,26-24,-26 24,27 0,-27 0,0 0,0-30,26 30,-26 0,0-25,0 25,0 0,0-25,-26-5,26 30,0-24,0-1,0 25,0-30,-27 5,27 25,0-25,-26 25,26 0,0-29,0 29,-26 0,26 0,0 0,0 0</inkml:trace>
  <inkml:trace contextRef="#ctx0" brushRef="#br0" timeOffset="2">1801-2219,'0'0,"0"0,0 0,0 0,0 0,0 0,0 0,0 0,0 0,0 0,0 0,0 0,0 0,0 0,0 0,0 0,0 0,0 0,0 0,-53 110,53-110,0 24,0-24,0 25,-26 5,26-30,0 25,0 5,0-30,0 24,0 1,0 0,0-25,0 30,0-5,0-1,0-24,0 30,0-5,26 0,-26 5,0-6,0-24,0 25,0 5,27-5,-27-25,0 30,0-6,0-24,0 25,0 0,0 5,0-30,0 25,0-1,0-24,0 30,0-5,0-25,0 25,-27 5,27-30,0 24,0 1,0 5,0-30,-26 25,26 5,0-6,0-24,-27 25,27 0,0-25,-26 30,26-30,0 25,-27-1,27-24,0 30,-26-30,26 0,0 25,-26-25,26 0,0 0,-27 0,1 0,26 25,0-25,-27 0,27 0,0-25,-26 25,26 0,0 0,-27 0,27 0,0-25,-26 25,26 0,0-30,0 30,0-24,0 24,0-25,0 25,0-30,0 30,0-25,26 25,-26 0,0-25,0 25,0 0,0-24,27 24,-27 0,0 0,0 0,0 0,0 0,0 0,0 0,0 24,0-24,0 0,0 25,0-25,0 25,0 5,0-30,0 25,0-1,0-24,0 30,0-5,0 0,0 5,0-30,0 24,0 1,0 5,0-5,0 0,0-25,0 29,0-4,0 0,0 5,0-30,0 25,0-1,0-24,0 30,0-5,0-25,0 25,0 5,0-30,0 24,0 1,0 5,0-30,0 25,0 0,0 4,0-29,0 25,0 0,0 5,0-30,0 25,0-1,0 6,0-5,0 0,0 5,0-6,0 1,0 5,0-5,0 0,0 4,0-4,0 0,0 5,0-5,0-1,0 6,0-5,0 29,26-29,-26-25,0 25,0 5,0-5,0 0,27-25,-27 29,0-4,0 0,0-25,0 30,26-6,-26 1,0-25,27 30,-27-5,0 0,0 4,0-29,0 25,26 0,-26 5,0-30,0 25,0-1,26-24,-26 30,0-5,0 0,0-25,0 30,27-6,-27-24,0 25,0 5,26-30,-26 25,0-25,0 25,27-25,-27 29,0-29,0 0,26 25,-26-25,0 25,0-25,0 30,27-30,-27 25,0-25,0 24,26-24,-26 30,0-30,0 0,0 25,0-25,27 0,-27 25,0-25,0 0,0 0,26 0,-26 0,0 30,0-30,0 0,27 0,-27 0,0 0,0 0,0 0,26 0,-26 0,0 0,0 0,0 0,0 0,27 0,-27 0,0 0,0 0</inkml:trace>
  <inkml:trace contextRef="#ctx0" brushRef="#br0" timeOffset="3">451-497,'0'0,"0"0,0 0,0 0,0 0,0 0,0 0,0 0,0 0,0 0,0 0,0 0,0 0,0 0,0 0,26-104,-26 74,0 6,27 24,-27-25,0-5,0 30</inkml:trace>
  <inkml:trace contextRef="#ctx0" brushRef="#br0" timeOffset="4">345-948,'0'0,"0"0,0 0,0 0,0 0,0 0,0 0,0 0,0 0,0 0,0 0,0 0,0 0,0 0,0 0,0 0,0 0,0 0,0 0,0 0,0 0,0 0,0 0,53 134,-53-134,0 0,27 25,-27-25,0 29,26-29,-26 25,0-25,26 25,-26 5,27-30,-1 25,-26-1,27-24,-1 30,-26-30,27 0,-27 25,26-25,-26 0,27 0,-27 0,0-25,26 25,-26 0,0-30,27 30,-27-24,0-1,0 25,0-30,0 5,0 25,0-25,0-4,0 29</inkml:trace>
  <inkml:trace contextRef="#ctx0" brushRef="#br0" timeOffset="5">795-1107,'0'0,"0"0,0 0,0 0,0 0,0 0,0 0,0 0,0 0,0 0,0 0,0 0,0 0,0 0,0 0,53 134,-26-134,-27 0,26 25,1 5,-27-30,26 24,1 1,-27-25,26 30,-26-30,26 25,-26-25,27 0,-27 25,0-25,26 0,-26 0,0 29,0-29,0 0,0 0,0 0,0 0,0 0,0 0,0 0,0 0,-26-29,26 29,-27-25,27 25,-26 0,26-25,-26 25,26 0,-27-30,1 30,26-25,-27 25,1-24,26 24,-27-30,27 30,-26-25,26 25,-27-25,27-5,-26 6,26-1,0-5,-27 5,27 0,0 1,0-6,-26 30,26-25,0-5,0 5,0 1,0-6,0 30,26-25,-26 25,0-25,0 25,0 0,0 0,0 0,27 0,-27 25,0-25,0 25,26 5,-26-30,0 24,0-24</inkml:trace>
  <inkml:trace contextRef="#ctx0" brushRef="#br0" timeOffset="6">1060-1449,'0'0,"0"0,0 0,0 0,0 0,0 0,0 0,0 0,0 0,0 0,0 0,53 79,-53-79,26 0,-26 0,0 0,27 0,-27 0,0 0,26-25,-26 25,0 0,27-30,-27 30,0-24,0 24,0-25,0 25,0-30,0 30,-27-25,27 25,0-25,-26 25,26-24,0 24,-27-30,27 30,0-25,0 25,-26-30,26 30</inkml:trace>
  <inkml:trace contextRef="#ctx0" brushRef="#br0" timeOffset="7">928-1901,'0'0,"0"0,0 0,0 0,0 0,0 0,0 0,0 0,0 0,0 0,0 0,0 0,53-129,-27 99,-26 5,26-24,-26-6,0 55</inkml:trace>
  <inkml:trace contextRef="#ctx0" brushRef="#br0" timeOffset="8">822-2323,'0'0,"0"0,0 0,0 0,0 0,0 0,0 0,0 0,0 0,0 0,0 0,0 0,0 0,53 104,-53-104,26 30,1-5,-27-25,26 30,1-5,-1-1,0 1,1 5,-1-30,1 25,-1 5,1-6,-1 1,1-25,-1 25,-26-25,27 30,-1-30,-26 0,27 0,-27 25,26-25,-26 0,0 0,27 0,-27 0,0 0,0 0,26 0,-26 0,0-25,0-5,0 30,0-25,0 0,0 1,0 24,0-30,0 5,0-5,0 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7B0E8-EFD8-47B2-BCDB-B7E6B042E5E9}" type="datetimeFigureOut">
              <a:rPr lang="en-IN" smtClean="0"/>
              <a:t>11-10-2018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CF7C96-4DD9-4FB0-A5F4-15FD5ADDB4A2}" type="slidenum">
              <a:rPr lang="en-IN" smtClean="0"/>
              <a:t>‹#›</a:t>
            </a:fld>
            <a:endParaRPr lang="en-IN"/>
          </a:p>
        </p:txBody>
      </p:sp>
    </p:spTree>
    <p:extLst>
      <p:ext uri="{BB962C8B-B14F-4D97-AF65-F5344CB8AC3E}">
        <p14:creationId xmlns:p14="http://schemas.microsoft.com/office/powerpoint/2010/main" val="345434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1</a:t>
            </a:fld>
            <a:endParaRPr lang="en-IN"/>
          </a:p>
        </p:txBody>
      </p:sp>
    </p:spTree>
    <p:extLst>
      <p:ext uri="{BB962C8B-B14F-4D97-AF65-F5344CB8AC3E}">
        <p14:creationId xmlns:p14="http://schemas.microsoft.com/office/powerpoint/2010/main" val="5023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2</a:t>
            </a:fld>
            <a:endParaRPr lang="en-IN"/>
          </a:p>
        </p:txBody>
      </p:sp>
    </p:spTree>
    <p:extLst>
      <p:ext uri="{BB962C8B-B14F-4D97-AF65-F5344CB8AC3E}">
        <p14:creationId xmlns:p14="http://schemas.microsoft.com/office/powerpoint/2010/main" val="5023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3</a:t>
            </a:fld>
            <a:endParaRPr lang="en-IN"/>
          </a:p>
        </p:txBody>
      </p:sp>
    </p:spTree>
    <p:extLst>
      <p:ext uri="{BB962C8B-B14F-4D97-AF65-F5344CB8AC3E}">
        <p14:creationId xmlns:p14="http://schemas.microsoft.com/office/powerpoint/2010/main" val="5023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5</a:t>
            </a:fld>
            <a:endParaRPr lang="en-IN"/>
          </a:p>
        </p:txBody>
      </p:sp>
    </p:spTree>
    <p:extLst>
      <p:ext uri="{BB962C8B-B14F-4D97-AF65-F5344CB8AC3E}">
        <p14:creationId xmlns:p14="http://schemas.microsoft.com/office/powerpoint/2010/main" val="5023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6</a:t>
            </a:fld>
            <a:endParaRPr lang="en-IN"/>
          </a:p>
        </p:txBody>
      </p:sp>
    </p:spTree>
    <p:extLst>
      <p:ext uri="{BB962C8B-B14F-4D97-AF65-F5344CB8AC3E}">
        <p14:creationId xmlns:p14="http://schemas.microsoft.com/office/powerpoint/2010/main" val="5023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66309" indent="0" algn="ctr">
              <a:buNone/>
              <a:defRPr>
                <a:solidFill>
                  <a:schemeClr val="tx1">
                    <a:tint val="75000"/>
                  </a:schemeClr>
                </a:solidFill>
              </a:defRPr>
            </a:lvl2pPr>
            <a:lvl3pPr marL="732617" indent="0" algn="ctr">
              <a:buNone/>
              <a:defRPr>
                <a:solidFill>
                  <a:schemeClr val="tx1">
                    <a:tint val="75000"/>
                  </a:schemeClr>
                </a:solidFill>
              </a:defRPr>
            </a:lvl3pPr>
            <a:lvl4pPr marL="1098926" indent="0" algn="ctr">
              <a:buNone/>
              <a:defRPr>
                <a:solidFill>
                  <a:schemeClr val="tx1">
                    <a:tint val="75000"/>
                  </a:schemeClr>
                </a:solidFill>
              </a:defRPr>
            </a:lvl4pPr>
            <a:lvl5pPr marL="1465235" indent="0" algn="ctr">
              <a:buNone/>
              <a:defRPr>
                <a:solidFill>
                  <a:schemeClr val="tx1">
                    <a:tint val="75000"/>
                  </a:schemeClr>
                </a:solidFill>
              </a:defRPr>
            </a:lvl5pPr>
            <a:lvl6pPr marL="1831543" indent="0" algn="ctr">
              <a:buNone/>
              <a:defRPr>
                <a:solidFill>
                  <a:schemeClr val="tx1">
                    <a:tint val="75000"/>
                  </a:schemeClr>
                </a:solidFill>
              </a:defRPr>
            </a:lvl6pPr>
            <a:lvl7pPr marL="2197852" indent="0" algn="ctr">
              <a:buNone/>
              <a:defRPr>
                <a:solidFill>
                  <a:schemeClr val="tx1">
                    <a:tint val="75000"/>
                  </a:schemeClr>
                </a:solidFill>
              </a:defRPr>
            </a:lvl7pPr>
            <a:lvl8pPr marL="2564160" indent="0" algn="ctr">
              <a:buNone/>
              <a:defRPr>
                <a:solidFill>
                  <a:schemeClr val="tx1">
                    <a:tint val="75000"/>
                  </a:schemeClr>
                </a:solidFill>
              </a:defRPr>
            </a:lvl8pPr>
            <a:lvl9pPr marL="2930469"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250339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348416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290504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71530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6"/>
          </a:xfrm>
        </p:spPr>
        <p:txBody>
          <a:bodyPr anchor="t"/>
          <a:lstStyle>
            <a:lvl1pPr algn="l">
              <a:defRPr sz="32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600">
                <a:solidFill>
                  <a:schemeClr val="tx1">
                    <a:tint val="75000"/>
                  </a:schemeClr>
                </a:solidFill>
              </a:defRPr>
            </a:lvl1pPr>
            <a:lvl2pPr marL="366309" indent="0">
              <a:buNone/>
              <a:defRPr sz="1400">
                <a:solidFill>
                  <a:schemeClr val="tx1">
                    <a:tint val="75000"/>
                  </a:schemeClr>
                </a:solidFill>
              </a:defRPr>
            </a:lvl2pPr>
            <a:lvl3pPr marL="732617" indent="0">
              <a:buNone/>
              <a:defRPr sz="1300">
                <a:solidFill>
                  <a:schemeClr val="tx1">
                    <a:tint val="75000"/>
                  </a:schemeClr>
                </a:solidFill>
              </a:defRPr>
            </a:lvl3pPr>
            <a:lvl4pPr marL="1098926" indent="0">
              <a:buNone/>
              <a:defRPr sz="1100">
                <a:solidFill>
                  <a:schemeClr val="tx1">
                    <a:tint val="75000"/>
                  </a:schemeClr>
                </a:solidFill>
              </a:defRPr>
            </a:lvl4pPr>
            <a:lvl5pPr marL="1465235" indent="0">
              <a:buNone/>
              <a:defRPr sz="1100">
                <a:solidFill>
                  <a:schemeClr val="tx1">
                    <a:tint val="75000"/>
                  </a:schemeClr>
                </a:solidFill>
              </a:defRPr>
            </a:lvl5pPr>
            <a:lvl6pPr marL="1831543" indent="0">
              <a:buNone/>
              <a:defRPr sz="1100">
                <a:solidFill>
                  <a:schemeClr val="tx1">
                    <a:tint val="75000"/>
                  </a:schemeClr>
                </a:solidFill>
              </a:defRPr>
            </a:lvl6pPr>
            <a:lvl7pPr marL="2197852" indent="0">
              <a:buNone/>
              <a:defRPr sz="1100">
                <a:solidFill>
                  <a:schemeClr val="tx1">
                    <a:tint val="75000"/>
                  </a:schemeClr>
                </a:solidFill>
              </a:defRPr>
            </a:lvl7pPr>
            <a:lvl8pPr marL="2564160" indent="0">
              <a:buNone/>
              <a:defRPr sz="1100">
                <a:solidFill>
                  <a:schemeClr val="tx1">
                    <a:tint val="75000"/>
                  </a:schemeClr>
                </a:solidFill>
              </a:defRPr>
            </a:lvl8pPr>
            <a:lvl9pPr marL="2930469"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81DF1-BC59-43A4-B460-92F0F21E04B7}"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59325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B81DF1-BC59-43A4-B460-92F0F21E04B7}" type="datetimeFigureOut">
              <a:rPr lang="en-IN" smtClean="0"/>
              <a:t>11-10-2018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48779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1"/>
          </a:xfrm>
        </p:spPr>
        <p:txBody>
          <a:bodyPr anchor="b"/>
          <a:lstStyle>
            <a:lvl1pPr marL="0" indent="0">
              <a:buNone/>
              <a:defRPr sz="1900" b="1"/>
            </a:lvl1pPr>
            <a:lvl2pPr marL="366309" indent="0">
              <a:buNone/>
              <a:defRPr sz="1600" b="1"/>
            </a:lvl2pPr>
            <a:lvl3pPr marL="732617" indent="0">
              <a:buNone/>
              <a:defRPr sz="1400" b="1"/>
            </a:lvl3pPr>
            <a:lvl4pPr marL="1098926" indent="0">
              <a:buNone/>
              <a:defRPr sz="1300" b="1"/>
            </a:lvl4pPr>
            <a:lvl5pPr marL="1465235" indent="0">
              <a:buNone/>
              <a:defRPr sz="1300" b="1"/>
            </a:lvl5pPr>
            <a:lvl6pPr marL="1831543" indent="0">
              <a:buNone/>
              <a:defRPr sz="1300" b="1"/>
            </a:lvl6pPr>
            <a:lvl7pPr marL="2197852" indent="0">
              <a:buNone/>
              <a:defRPr sz="1300" b="1"/>
            </a:lvl7pPr>
            <a:lvl8pPr marL="2564160" indent="0">
              <a:buNone/>
              <a:defRPr sz="1300" b="1"/>
            </a:lvl8pPr>
            <a:lvl9pPr marL="2930469"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1"/>
          </a:xfrm>
        </p:spPr>
        <p:txBody>
          <a:bodyPr anchor="b"/>
          <a:lstStyle>
            <a:lvl1pPr marL="0" indent="0">
              <a:buNone/>
              <a:defRPr sz="1900" b="1"/>
            </a:lvl1pPr>
            <a:lvl2pPr marL="366309" indent="0">
              <a:buNone/>
              <a:defRPr sz="1600" b="1"/>
            </a:lvl2pPr>
            <a:lvl3pPr marL="732617" indent="0">
              <a:buNone/>
              <a:defRPr sz="1400" b="1"/>
            </a:lvl3pPr>
            <a:lvl4pPr marL="1098926" indent="0">
              <a:buNone/>
              <a:defRPr sz="1300" b="1"/>
            </a:lvl4pPr>
            <a:lvl5pPr marL="1465235" indent="0">
              <a:buNone/>
              <a:defRPr sz="1300" b="1"/>
            </a:lvl5pPr>
            <a:lvl6pPr marL="1831543" indent="0">
              <a:buNone/>
              <a:defRPr sz="1300" b="1"/>
            </a:lvl6pPr>
            <a:lvl7pPr marL="2197852" indent="0">
              <a:buNone/>
              <a:defRPr sz="1300" b="1"/>
            </a:lvl7pPr>
            <a:lvl8pPr marL="2564160" indent="0">
              <a:buNone/>
              <a:defRPr sz="1300" b="1"/>
            </a:lvl8pPr>
            <a:lvl9pPr marL="2930469"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B81DF1-BC59-43A4-B460-92F0F21E04B7}" type="datetimeFigureOut">
              <a:rPr lang="en-IN" smtClean="0"/>
              <a:t>11-10-2018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00498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B81DF1-BC59-43A4-B460-92F0F21E04B7}" type="datetimeFigureOut">
              <a:rPr lang="en-IN" smtClean="0"/>
              <a:t>11-10-2018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61431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81DF1-BC59-43A4-B460-92F0F21E04B7}" type="datetimeFigureOut">
              <a:rPr lang="en-IN" smtClean="0"/>
              <a:t>11-10-2018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31726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600" b="1"/>
            </a:lvl1pPr>
          </a:lstStyle>
          <a:p>
            <a:r>
              <a:rPr lang="en-US" smtClean="0"/>
              <a:t>Click to edit Master title style</a:t>
            </a:r>
            <a:endParaRPr lang="en-IN"/>
          </a:p>
        </p:txBody>
      </p:sp>
      <p:sp>
        <p:nvSpPr>
          <p:cNvPr id="3" name="Content Placeholder 2"/>
          <p:cNvSpPr>
            <a:spLocks noGrp="1"/>
          </p:cNvSpPr>
          <p:nvPr>
            <p:ph idx="1"/>
          </p:nvPr>
        </p:nvSpPr>
        <p:spPr>
          <a:xfrm>
            <a:off x="3575051" y="204789"/>
            <a:ext cx="5111750" cy="4389835"/>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100"/>
            </a:lvl1pPr>
            <a:lvl2pPr marL="366309" indent="0">
              <a:buNone/>
              <a:defRPr sz="1000"/>
            </a:lvl2pPr>
            <a:lvl3pPr marL="732617" indent="0">
              <a:buNone/>
              <a:defRPr sz="800"/>
            </a:lvl3pPr>
            <a:lvl4pPr marL="1098926" indent="0">
              <a:buNone/>
              <a:defRPr sz="700"/>
            </a:lvl4pPr>
            <a:lvl5pPr marL="1465235" indent="0">
              <a:buNone/>
              <a:defRPr sz="700"/>
            </a:lvl5pPr>
            <a:lvl6pPr marL="1831543" indent="0">
              <a:buNone/>
              <a:defRPr sz="700"/>
            </a:lvl6pPr>
            <a:lvl7pPr marL="2197852" indent="0">
              <a:buNone/>
              <a:defRPr sz="700"/>
            </a:lvl7pPr>
            <a:lvl8pPr marL="2564160" indent="0">
              <a:buNone/>
              <a:defRPr sz="700"/>
            </a:lvl8pPr>
            <a:lvl9pPr marL="2930469"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81DF1-BC59-43A4-B460-92F0F21E04B7}" type="datetimeFigureOut">
              <a:rPr lang="en-IN" smtClean="0"/>
              <a:t>11-10-2018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94021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6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2"/>
            <a:ext cx="5486400" cy="3086100"/>
          </a:xfrm>
        </p:spPr>
        <p:txBody>
          <a:bodyPr/>
          <a:lstStyle>
            <a:lvl1pPr marL="0" indent="0">
              <a:buNone/>
              <a:defRPr sz="2600"/>
            </a:lvl1pPr>
            <a:lvl2pPr marL="366309" indent="0">
              <a:buNone/>
              <a:defRPr sz="2200"/>
            </a:lvl2pPr>
            <a:lvl3pPr marL="732617" indent="0">
              <a:buNone/>
              <a:defRPr sz="1900"/>
            </a:lvl3pPr>
            <a:lvl4pPr marL="1098926" indent="0">
              <a:buNone/>
              <a:defRPr sz="1600"/>
            </a:lvl4pPr>
            <a:lvl5pPr marL="1465235" indent="0">
              <a:buNone/>
              <a:defRPr sz="1600"/>
            </a:lvl5pPr>
            <a:lvl6pPr marL="1831543" indent="0">
              <a:buNone/>
              <a:defRPr sz="1600"/>
            </a:lvl6pPr>
            <a:lvl7pPr marL="2197852" indent="0">
              <a:buNone/>
              <a:defRPr sz="1600"/>
            </a:lvl7pPr>
            <a:lvl8pPr marL="2564160" indent="0">
              <a:buNone/>
              <a:defRPr sz="1600"/>
            </a:lvl8pPr>
            <a:lvl9pPr marL="2930469" indent="0">
              <a:buNone/>
              <a:defRPr sz="1600"/>
            </a:lvl9pPr>
          </a:lstStyle>
          <a:p>
            <a:endParaRPr lang="en-IN"/>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100"/>
            </a:lvl1pPr>
            <a:lvl2pPr marL="366309" indent="0">
              <a:buNone/>
              <a:defRPr sz="1000"/>
            </a:lvl2pPr>
            <a:lvl3pPr marL="732617" indent="0">
              <a:buNone/>
              <a:defRPr sz="800"/>
            </a:lvl3pPr>
            <a:lvl4pPr marL="1098926" indent="0">
              <a:buNone/>
              <a:defRPr sz="700"/>
            </a:lvl4pPr>
            <a:lvl5pPr marL="1465235" indent="0">
              <a:buNone/>
              <a:defRPr sz="700"/>
            </a:lvl5pPr>
            <a:lvl6pPr marL="1831543" indent="0">
              <a:buNone/>
              <a:defRPr sz="700"/>
            </a:lvl6pPr>
            <a:lvl7pPr marL="2197852" indent="0">
              <a:buNone/>
              <a:defRPr sz="700"/>
            </a:lvl7pPr>
            <a:lvl8pPr marL="2564160" indent="0">
              <a:buNone/>
              <a:defRPr sz="700"/>
            </a:lvl8pPr>
            <a:lvl9pPr marL="2930469"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81DF1-BC59-43A4-B460-92F0F21E04B7}" type="datetimeFigureOut">
              <a:rPr lang="en-IN" smtClean="0"/>
              <a:t>11-10-2018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421025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73262" tIns="36631" rIns="73262" bIns="3663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73262" tIns="36631" rIns="73262" bIns="366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73262" tIns="36631" rIns="73262" bIns="36631" rtlCol="0" anchor="ctr"/>
          <a:lstStyle>
            <a:lvl1pPr algn="l">
              <a:defRPr sz="1000">
                <a:solidFill>
                  <a:schemeClr val="tx1">
                    <a:tint val="75000"/>
                  </a:schemeClr>
                </a:solidFill>
              </a:defRPr>
            </a:lvl1pPr>
          </a:lstStyle>
          <a:p>
            <a:fld id="{C0B81DF1-BC59-43A4-B460-92F0F21E04B7}" type="datetimeFigureOut">
              <a:rPr lang="en-IN" smtClean="0"/>
              <a:t>11-10-2018</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73262" tIns="36631" rIns="73262" bIns="36631" rtlCol="0" anchor="ctr"/>
          <a:lstStyle>
            <a:lvl1pPr algn="ct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73262" tIns="36631" rIns="73262" bIns="36631" rtlCol="0" anchor="ctr"/>
          <a:lstStyle>
            <a:lvl1pPr algn="r">
              <a:defRPr sz="1000">
                <a:solidFill>
                  <a:schemeClr val="tx1">
                    <a:tint val="75000"/>
                  </a:schemeClr>
                </a:solidFill>
              </a:defRPr>
            </a:lvl1pPr>
          </a:lstStyle>
          <a:p>
            <a:fld id="{D977C5A0-6C7E-4F8E-8756-805C55A8D971}" type="slidenum">
              <a:rPr lang="en-IN" smtClean="0"/>
              <a:t>‹#›</a:t>
            </a:fld>
            <a:endParaRPr lang="en-IN"/>
          </a:p>
        </p:txBody>
      </p:sp>
    </p:spTree>
    <p:extLst>
      <p:ext uri="{BB962C8B-B14F-4D97-AF65-F5344CB8AC3E}">
        <p14:creationId xmlns:p14="http://schemas.microsoft.com/office/powerpoint/2010/main" val="37088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32617" rtl="0" eaLnBrk="1" latinLnBrk="0" hangingPunct="1">
        <a:spcBef>
          <a:spcPct val="0"/>
        </a:spcBef>
        <a:buNone/>
        <a:defRPr sz="3500" kern="1200">
          <a:solidFill>
            <a:schemeClr val="tx1"/>
          </a:solidFill>
          <a:latin typeface="+mj-lt"/>
          <a:ea typeface="+mj-ea"/>
          <a:cs typeface="+mj-cs"/>
        </a:defRPr>
      </a:lvl1pPr>
    </p:titleStyle>
    <p:bodyStyle>
      <a:lvl1pPr marL="274731" indent="-274731" algn="l" defTabSz="732617"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595252" indent="-228943" algn="l" defTabSz="73261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915772" indent="-183154" algn="l" defTabSz="73261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82080"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1648389"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014698"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81006"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7315"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3623"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32617" rtl="0" eaLnBrk="1" latinLnBrk="0" hangingPunct="1">
        <a:defRPr sz="1400" kern="1200">
          <a:solidFill>
            <a:schemeClr val="tx1"/>
          </a:solidFill>
          <a:latin typeface="+mn-lt"/>
          <a:ea typeface="+mn-ea"/>
          <a:cs typeface="+mn-cs"/>
        </a:defRPr>
      </a:lvl1pPr>
      <a:lvl2pPr marL="366309" algn="l" defTabSz="732617" rtl="0" eaLnBrk="1" latinLnBrk="0" hangingPunct="1">
        <a:defRPr sz="1400" kern="1200">
          <a:solidFill>
            <a:schemeClr val="tx1"/>
          </a:solidFill>
          <a:latin typeface="+mn-lt"/>
          <a:ea typeface="+mn-ea"/>
          <a:cs typeface="+mn-cs"/>
        </a:defRPr>
      </a:lvl2pPr>
      <a:lvl3pPr marL="732617" algn="l" defTabSz="732617" rtl="0" eaLnBrk="1" latinLnBrk="0" hangingPunct="1">
        <a:defRPr sz="1400" kern="1200">
          <a:solidFill>
            <a:schemeClr val="tx1"/>
          </a:solidFill>
          <a:latin typeface="+mn-lt"/>
          <a:ea typeface="+mn-ea"/>
          <a:cs typeface="+mn-cs"/>
        </a:defRPr>
      </a:lvl3pPr>
      <a:lvl4pPr marL="1098926" algn="l" defTabSz="732617" rtl="0" eaLnBrk="1" latinLnBrk="0" hangingPunct="1">
        <a:defRPr sz="1400" kern="1200">
          <a:solidFill>
            <a:schemeClr val="tx1"/>
          </a:solidFill>
          <a:latin typeface="+mn-lt"/>
          <a:ea typeface="+mn-ea"/>
          <a:cs typeface="+mn-cs"/>
        </a:defRPr>
      </a:lvl4pPr>
      <a:lvl5pPr marL="1465235" algn="l" defTabSz="732617" rtl="0" eaLnBrk="1" latinLnBrk="0" hangingPunct="1">
        <a:defRPr sz="1400" kern="1200">
          <a:solidFill>
            <a:schemeClr val="tx1"/>
          </a:solidFill>
          <a:latin typeface="+mn-lt"/>
          <a:ea typeface="+mn-ea"/>
          <a:cs typeface="+mn-cs"/>
        </a:defRPr>
      </a:lvl5pPr>
      <a:lvl6pPr marL="1831543" algn="l" defTabSz="732617" rtl="0" eaLnBrk="1" latinLnBrk="0" hangingPunct="1">
        <a:defRPr sz="1400" kern="1200">
          <a:solidFill>
            <a:schemeClr val="tx1"/>
          </a:solidFill>
          <a:latin typeface="+mn-lt"/>
          <a:ea typeface="+mn-ea"/>
          <a:cs typeface="+mn-cs"/>
        </a:defRPr>
      </a:lvl6pPr>
      <a:lvl7pPr marL="2197852" algn="l" defTabSz="732617" rtl="0" eaLnBrk="1" latinLnBrk="0" hangingPunct="1">
        <a:defRPr sz="1400" kern="1200">
          <a:solidFill>
            <a:schemeClr val="tx1"/>
          </a:solidFill>
          <a:latin typeface="+mn-lt"/>
          <a:ea typeface="+mn-ea"/>
          <a:cs typeface="+mn-cs"/>
        </a:defRPr>
      </a:lvl7pPr>
      <a:lvl8pPr marL="2564160" algn="l" defTabSz="732617" rtl="0" eaLnBrk="1" latinLnBrk="0" hangingPunct="1">
        <a:defRPr sz="1400" kern="1200">
          <a:solidFill>
            <a:schemeClr val="tx1"/>
          </a:solidFill>
          <a:latin typeface="+mn-lt"/>
          <a:ea typeface="+mn-ea"/>
          <a:cs typeface="+mn-cs"/>
        </a:defRPr>
      </a:lvl8pPr>
      <a:lvl9pPr marL="2930469" algn="l" defTabSz="73261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5.xml"/><Relationship Id="rId18" Type="http://schemas.openxmlformats.org/officeDocument/2006/relationships/image" Target="../media/image11.emf"/><Relationship Id="rId3" Type="http://schemas.openxmlformats.org/officeDocument/2006/relationships/image" Target="../media/image2.emf"/><Relationship Id="rId7" Type="http://schemas.openxmlformats.org/officeDocument/2006/relationships/image" Target="../media/image4.emf"/><Relationship Id="rId12" Type="http://schemas.openxmlformats.org/officeDocument/2006/relationships/image" Target="../media/image8.emf"/><Relationship Id="rId17" Type="http://schemas.openxmlformats.org/officeDocument/2006/relationships/customXml" Target="../ink/ink7.xml"/><Relationship Id="rId2" Type="http://schemas.openxmlformats.org/officeDocument/2006/relationships/customXml" Target="../ink/ink1.xml"/><Relationship Id="rId16"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4.xml"/><Relationship Id="rId5" Type="http://schemas.openxmlformats.org/officeDocument/2006/relationships/image" Target="../media/image3.emf"/><Relationship Id="rId15" Type="http://schemas.openxmlformats.org/officeDocument/2006/relationships/customXml" Target="../ink/ink6.xml"/><Relationship Id="rId10"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image" Target="../media/image3.png"/><Relationship Id="rId14"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907" y="1885950"/>
            <a:ext cx="8312404" cy="3416320"/>
          </a:xfrm>
          <a:prstGeom prst="rect">
            <a:avLst/>
          </a:prstGeom>
          <a:noFill/>
        </p:spPr>
        <p:txBody>
          <a:bodyPr wrap="none" lIns="91440" tIns="45720" rIns="91440" bIns="45720">
            <a:spAutoFit/>
          </a:bodyPr>
          <a:lstStyle/>
          <a:p>
            <a:pPr algn="ctr"/>
            <a:r>
              <a:rPr lang="en-US"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 to</a:t>
            </a:r>
            <a:endPar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Python Programming</a:t>
            </a:r>
          </a:p>
          <a:p>
            <a:pPr algn="ct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026" name="Picture 2" descr="Image result for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6" y="0"/>
            <a:ext cx="3084463" cy="290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1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7464"/>
            <a:ext cx="3679148" cy="707886"/>
          </a:xfrm>
          <a:prstGeom prst="rect">
            <a:avLst/>
          </a:prstGeom>
          <a:noFill/>
        </p:spPr>
        <p:txBody>
          <a:bodyPr wrap="non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What is Python?</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1000125" y="742950"/>
            <a:ext cx="7285486" cy="3416320"/>
          </a:xfrm>
          <a:prstGeom prst="rect">
            <a:avLst/>
          </a:prstGeom>
          <a:noFill/>
        </p:spPr>
        <p:txBody>
          <a:bodyPr wrap="square" lIns="91440" tIns="45720" rIns="91440" bIns="45720">
            <a:spAutoFit/>
          </a:bodyPr>
          <a:lstStyle/>
          <a:p>
            <a:r>
              <a:rPr lang="en-US" sz="2400" b="1" dirty="0" smtClean="0">
                <a:ln w="19050">
                  <a:solidFill>
                    <a:schemeClr val="tx2">
                      <a:tint val="1000"/>
                    </a:schemeClr>
                  </a:solidFill>
                  <a:prstDash val="solid"/>
                </a:ln>
                <a:solidFill>
                  <a:srgbClr val="00B050"/>
                </a:solidFill>
                <a:latin typeface="Bahnschrift" pitchFamily="34" charset="0"/>
                <a:sym typeface="Wingdings" pitchFamily="2" charset="2"/>
              </a:rPr>
              <a:t></a:t>
            </a:r>
            <a:r>
              <a:rPr lang="en-US" sz="2400" b="1" cap="none" spc="0" dirty="0" smtClean="0">
                <a:ln w="19050">
                  <a:solidFill>
                    <a:schemeClr val="tx2">
                      <a:tint val="1000"/>
                    </a:schemeClr>
                  </a:solidFill>
                  <a:prstDash val="solid"/>
                </a:ln>
                <a:solidFill>
                  <a:srgbClr val="00B050"/>
                </a:solidFill>
                <a:latin typeface="Bahnschrift" pitchFamily="34" charset="0"/>
              </a:rPr>
              <a:t>Python </a:t>
            </a:r>
            <a:r>
              <a:rPr lang="en-US" sz="2400" b="1" cap="none" spc="0" dirty="0" smtClean="0">
                <a:ln w="19050">
                  <a:solidFill>
                    <a:schemeClr val="tx2">
                      <a:tint val="1000"/>
                    </a:schemeClr>
                  </a:solidFill>
                  <a:prstDash val="solid"/>
                </a:ln>
                <a:solidFill>
                  <a:srgbClr val="00B050"/>
                </a:solidFill>
                <a:latin typeface="Bahnschrift" pitchFamily="34" charset="0"/>
              </a:rPr>
              <a:t>is a General </a:t>
            </a:r>
            <a:r>
              <a:rPr lang="en-US" sz="2400" b="1" dirty="0">
                <a:ln w="19050">
                  <a:solidFill>
                    <a:schemeClr val="tx2">
                      <a:tint val="1000"/>
                    </a:schemeClr>
                  </a:solidFill>
                  <a:prstDash val="solid"/>
                </a:ln>
                <a:solidFill>
                  <a:srgbClr val="00B050"/>
                </a:solidFill>
                <a:latin typeface="Bahnschrift" pitchFamily="34" charset="0"/>
              </a:rPr>
              <a:t>P</a:t>
            </a:r>
            <a:r>
              <a:rPr lang="en-US" sz="2400" b="1" cap="none" spc="0" dirty="0" smtClean="0">
                <a:ln w="19050">
                  <a:solidFill>
                    <a:schemeClr val="tx2">
                      <a:tint val="1000"/>
                    </a:schemeClr>
                  </a:solidFill>
                  <a:prstDash val="solid"/>
                </a:ln>
                <a:solidFill>
                  <a:srgbClr val="00B050"/>
                </a:solidFill>
                <a:latin typeface="Bahnschrift" pitchFamily="34" charset="0"/>
              </a:rPr>
              <a:t>urpose </a:t>
            </a:r>
            <a:r>
              <a:rPr lang="en-US" sz="2400" b="1" dirty="0" smtClean="0">
                <a:ln w="19050">
                  <a:solidFill>
                    <a:schemeClr val="tx2">
                      <a:tint val="1000"/>
                    </a:schemeClr>
                  </a:solidFill>
                  <a:prstDash val="solid"/>
                </a:ln>
                <a:solidFill>
                  <a:srgbClr val="00B050"/>
                </a:solidFill>
                <a:latin typeface="Bahnschrift" pitchFamily="34" charset="0"/>
              </a:rPr>
              <a:t>P</a:t>
            </a:r>
            <a:r>
              <a:rPr lang="en-US" sz="2400" b="1" cap="none" spc="0" dirty="0" smtClean="0">
                <a:ln w="19050">
                  <a:solidFill>
                    <a:schemeClr val="tx2">
                      <a:tint val="1000"/>
                    </a:schemeClr>
                  </a:solidFill>
                  <a:prstDash val="solid"/>
                </a:ln>
                <a:solidFill>
                  <a:srgbClr val="00B050"/>
                </a:solidFill>
                <a:latin typeface="Bahnschrift" pitchFamily="34" charset="0"/>
              </a:rPr>
              <a:t>rogramming Language</a:t>
            </a:r>
          </a:p>
          <a:p>
            <a:r>
              <a:rPr lang="en-US" sz="2400" b="1" dirty="0" smtClean="0">
                <a:ln w="19050">
                  <a:solidFill>
                    <a:schemeClr val="tx2">
                      <a:tint val="1000"/>
                    </a:schemeClr>
                  </a:solidFill>
                  <a:prstDash val="solid"/>
                </a:ln>
                <a:solidFill>
                  <a:schemeClr val="accent3"/>
                </a:solidFill>
                <a:latin typeface="Bahnschrift" pitchFamily="34" charset="0"/>
                <a:sym typeface="Wingdings" pitchFamily="2" charset="2"/>
              </a:rPr>
              <a:t></a:t>
            </a:r>
            <a:r>
              <a:rPr lang="en-US" sz="2400" b="1" dirty="0" smtClean="0">
                <a:ln w="19050">
                  <a:solidFill>
                    <a:schemeClr val="tx2">
                      <a:tint val="1000"/>
                    </a:schemeClr>
                  </a:solidFill>
                  <a:prstDash val="solid"/>
                </a:ln>
                <a:solidFill>
                  <a:schemeClr val="accent3"/>
                </a:solidFill>
                <a:latin typeface="Bahnschrift" pitchFamily="34" charset="0"/>
              </a:rPr>
              <a:t> </a:t>
            </a:r>
            <a:r>
              <a:rPr lang="en-US" sz="2400" b="1" dirty="0" smtClean="0">
                <a:ln w="19050">
                  <a:solidFill>
                    <a:schemeClr val="tx2">
                      <a:tint val="1000"/>
                    </a:schemeClr>
                  </a:solidFill>
                  <a:prstDash val="solid"/>
                </a:ln>
                <a:solidFill>
                  <a:srgbClr val="00B050"/>
                </a:solidFill>
                <a:latin typeface="Bahnschrift" pitchFamily="34" charset="0"/>
              </a:rPr>
              <a:t>Its Objected Oriented, Dynamically Typed, Interpreted Language </a:t>
            </a:r>
          </a:p>
          <a:p>
            <a:r>
              <a:rPr lang="en-US" sz="2400" b="1" dirty="0" smtClean="0">
                <a:ln w="19050">
                  <a:solidFill>
                    <a:schemeClr val="tx2">
                      <a:tint val="1000"/>
                    </a:schemeClr>
                  </a:solidFill>
                  <a:prstDash val="solid"/>
                </a:ln>
                <a:solidFill>
                  <a:srgbClr val="00B050"/>
                </a:solidFill>
                <a:latin typeface="Bahnschrift" pitchFamily="34" charset="0"/>
                <a:sym typeface="Wingdings" pitchFamily="2" charset="2"/>
              </a:rPr>
              <a:t></a:t>
            </a:r>
            <a:r>
              <a:rPr lang="en-US" sz="2400" b="1" dirty="0" smtClean="0">
                <a:ln w="19050">
                  <a:solidFill>
                    <a:schemeClr val="tx2">
                      <a:tint val="1000"/>
                    </a:schemeClr>
                  </a:solidFill>
                  <a:prstDash val="solid"/>
                </a:ln>
                <a:solidFill>
                  <a:srgbClr val="00B050"/>
                </a:solidFill>
                <a:latin typeface="Bahnschrift" pitchFamily="34" charset="0"/>
              </a:rPr>
              <a:t> </a:t>
            </a:r>
            <a:r>
              <a:rPr lang="en-US" sz="2400" b="1" dirty="0">
                <a:ln w="19050">
                  <a:solidFill>
                    <a:schemeClr val="tx2">
                      <a:tint val="1000"/>
                    </a:schemeClr>
                  </a:solidFill>
                  <a:prstDash val="solid"/>
                </a:ln>
                <a:solidFill>
                  <a:srgbClr val="00B050"/>
                </a:solidFill>
                <a:latin typeface="Bahnschrift" pitchFamily="34" charset="0"/>
              </a:rPr>
              <a:t>Its also considered as one of the Easiest </a:t>
            </a:r>
          </a:p>
          <a:p>
            <a:r>
              <a:rPr lang="en-US" sz="2400" b="1" dirty="0" smtClean="0">
                <a:ln w="19050">
                  <a:solidFill>
                    <a:schemeClr val="tx2">
                      <a:tint val="1000"/>
                    </a:schemeClr>
                  </a:solidFill>
                  <a:prstDash val="solid"/>
                </a:ln>
                <a:solidFill>
                  <a:srgbClr val="00B050"/>
                </a:solidFill>
                <a:latin typeface="Bahnschrift" pitchFamily="34" charset="0"/>
              </a:rPr>
              <a:t>        Programming </a:t>
            </a:r>
            <a:r>
              <a:rPr lang="en-US" sz="2400" b="1" dirty="0">
                <a:ln w="19050">
                  <a:solidFill>
                    <a:schemeClr val="tx2">
                      <a:tint val="1000"/>
                    </a:schemeClr>
                  </a:solidFill>
                  <a:prstDash val="solid"/>
                </a:ln>
                <a:solidFill>
                  <a:srgbClr val="00B050"/>
                </a:solidFill>
                <a:latin typeface="Bahnschrift" pitchFamily="34" charset="0"/>
              </a:rPr>
              <a:t>Language to </a:t>
            </a:r>
            <a:r>
              <a:rPr lang="en-US" sz="2400" b="1" dirty="0" smtClean="0">
                <a:ln w="19050">
                  <a:solidFill>
                    <a:schemeClr val="tx2">
                      <a:tint val="1000"/>
                    </a:schemeClr>
                  </a:solidFill>
                  <a:prstDash val="solid"/>
                </a:ln>
                <a:solidFill>
                  <a:srgbClr val="00B050"/>
                </a:solidFill>
                <a:latin typeface="Bahnschrift" pitchFamily="34" charset="0"/>
              </a:rPr>
              <a:t>learn</a:t>
            </a:r>
          </a:p>
          <a:p>
            <a:r>
              <a:rPr lang="en-US" sz="2400" b="1" dirty="0" smtClean="0">
                <a:ln w="19050">
                  <a:solidFill>
                    <a:schemeClr val="tx2">
                      <a:tint val="1000"/>
                    </a:schemeClr>
                  </a:solidFill>
                  <a:prstDash val="solid"/>
                </a:ln>
                <a:solidFill>
                  <a:srgbClr val="00B050"/>
                </a:solidFill>
                <a:latin typeface="Bahnschrift" pitchFamily="34" charset="0"/>
                <a:sym typeface="Wingdings" pitchFamily="2" charset="2"/>
              </a:rPr>
              <a:t></a:t>
            </a:r>
            <a:r>
              <a:rPr lang="en-US" sz="2400" b="1" dirty="0" smtClean="0">
                <a:ln w="19050">
                  <a:solidFill>
                    <a:schemeClr val="tx2">
                      <a:tint val="1000"/>
                    </a:schemeClr>
                  </a:solidFill>
                  <a:prstDash val="solid"/>
                </a:ln>
                <a:solidFill>
                  <a:srgbClr val="00B050"/>
                </a:solidFill>
                <a:latin typeface="Bahnschrift" pitchFamily="34" charset="0"/>
              </a:rPr>
              <a:t> </a:t>
            </a:r>
            <a:r>
              <a:rPr lang="en-US" sz="2400" b="1" dirty="0">
                <a:ln w="19050">
                  <a:solidFill>
                    <a:schemeClr val="tx2">
                      <a:tint val="1000"/>
                    </a:schemeClr>
                  </a:solidFill>
                  <a:prstDash val="solid"/>
                </a:ln>
                <a:solidFill>
                  <a:srgbClr val="00B050"/>
                </a:solidFill>
                <a:latin typeface="Bahnschrift" pitchFamily="34" charset="0"/>
              </a:rPr>
              <a:t>It runs on all popular Operating systems like Mac, </a:t>
            </a:r>
            <a:r>
              <a:rPr lang="en-US" sz="2400" b="1" dirty="0" smtClean="0">
                <a:ln w="19050">
                  <a:solidFill>
                    <a:schemeClr val="tx2">
                      <a:tint val="1000"/>
                    </a:schemeClr>
                  </a:solidFill>
                  <a:prstDash val="solid"/>
                </a:ln>
                <a:solidFill>
                  <a:srgbClr val="00B050"/>
                </a:solidFill>
                <a:latin typeface="Bahnschrift" pitchFamily="34" charset="0"/>
              </a:rPr>
              <a:t>                    Linux </a:t>
            </a:r>
            <a:r>
              <a:rPr lang="en-US" sz="2400" b="1" dirty="0">
                <a:ln w="19050">
                  <a:solidFill>
                    <a:schemeClr val="tx2">
                      <a:tint val="1000"/>
                    </a:schemeClr>
                  </a:solidFill>
                  <a:prstDash val="solid"/>
                </a:ln>
                <a:solidFill>
                  <a:srgbClr val="00B050"/>
                </a:solidFill>
                <a:latin typeface="Bahnschrift" pitchFamily="34" charset="0"/>
              </a:rPr>
              <a:t>and Windows.</a:t>
            </a:r>
          </a:p>
          <a:p>
            <a:pPr marL="342900" indent="-342900">
              <a:buFontTx/>
              <a:buChar char="-"/>
            </a:pPr>
            <a:endParaRPr lang="en-US" sz="2400" b="1" dirty="0">
              <a:ln w="19050">
                <a:solidFill>
                  <a:schemeClr val="tx2">
                    <a:tint val="1000"/>
                  </a:schemeClr>
                </a:solidFill>
                <a:prstDash val="solid"/>
              </a:ln>
              <a:solidFill>
                <a:srgbClr val="00B050"/>
              </a:solidFill>
              <a:latin typeface="Bahnschrift" pitchFamily="34" charset="0"/>
            </a:endParaRPr>
          </a:p>
        </p:txBody>
      </p:sp>
    </p:spTree>
    <p:extLst>
      <p:ext uri="{BB962C8B-B14F-4D97-AF65-F5344CB8AC3E}">
        <p14:creationId xmlns:p14="http://schemas.microsoft.com/office/powerpoint/2010/main" val="26071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85750"/>
            <a:ext cx="7848600" cy="584775"/>
          </a:xfrm>
          <a:prstGeom prst="rect">
            <a:avLst/>
          </a:prstGeom>
        </p:spPr>
        <p:txBody>
          <a:bodyPr wrap="square">
            <a:spAutoFit/>
          </a:bodyPr>
          <a:lstStyle/>
          <a:p>
            <a:pPr algn="ctr"/>
            <a:r>
              <a:rPr lang="en-IN" sz="1600" b="1" i="1" dirty="0"/>
              <a:t>Python is highly readable because it uses white space indentations to delimit code blocks rather than using curly braces.</a:t>
            </a:r>
            <a:endParaRPr lang="en-IN" sz="1600" b="1" dirty="0"/>
          </a:p>
        </p:txBody>
      </p:sp>
    </p:spTree>
    <p:extLst>
      <p:ext uri="{BB962C8B-B14F-4D97-AF65-F5344CB8AC3E}">
        <p14:creationId xmlns:p14="http://schemas.microsoft.com/office/powerpoint/2010/main" val="2607195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 y="285750"/>
            <a:ext cx="7848600" cy="584775"/>
          </a:xfrm>
          <a:prstGeom prst="rect">
            <a:avLst/>
          </a:prstGeom>
        </p:spPr>
        <p:txBody>
          <a:bodyPr wrap="square">
            <a:spAutoFit/>
          </a:bodyPr>
          <a:lstStyle/>
          <a:p>
            <a:pPr algn="ctr"/>
            <a:r>
              <a:rPr lang="en-IN" sz="1600" b="1" i="1" dirty="0"/>
              <a:t>Python is highly readable because it uses white space indentations to delimit code blocks rather than using curly braces.</a:t>
            </a:r>
            <a:endParaRPr lang="en-IN" sz="1600" b="1" dirty="0"/>
          </a:p>
        </p:txBody>
      </p:sp>
      <mc:AlternateContent xmlns:mc="http://schemas.openxmlformats.org/markup-compatibility/2006" xmlns:p14="http://schemas.microsoft.com/office/powerpoint/2010/main">
        <mc:Choice Requires="p14">
          <p:contentPart p14:bwMode="auto" r:id="rId2">
            <p14:nvContentPartPr>
              <p14:cNvPr id="16" name="Ink 15"/>
              <p14:cNvContentPartPr/>
              <p14:nvPr/>
            </p14:nvContentPartPr>
            <p14:xfrm>
              <a:off x="181560" y="1419630"/>
              <a:ext cx="572400" cy="934560"/>
            </p14:xfrm>
          </p:contentPart>
        </mc:Choice>
        <mc:Fallback xmlns="">
          <p:pic>
            <p:nvPicPr>
              <p:cNvPr id="16" name="Ink 15"/>
              <p:cNvPicPr/>
              <p:nvPr/>
            </p:nvPicPr>
            <p:blipFill>
              <a:blip r:embed="rId3"/>
              <a:stretch>
                <a:fillRect/>
              </a:stretch>
            </p:blipFill>
            <p:spPr>
              <a:xfrm>
                <a:off x="169680" y="1407750"/>
                <a:ext cx="596160" cy="958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p14:cNvContentPartPr/>
              <p14:nvPr/>
            </p14:nvContentPartPr>
            <p14:xfrm>
              <a:off x="733080" y="1410630"/>
              <a:ext cx="211680" cy="2805120"/>
            </p14:xfrm>
          </p:contentPart>
        </mc:Choice>
        <mc:Fallback xmlns="">
          <p:pic>
            <p:nvPicPr>
              <p:cNvPr id="17" name="Ink 16"/>
              <p:cNvPicPr/>
              <p:nvPr/>
            </p:nvPicPr>
            <p:blipFill>
              <a:blip r:embed="rId5"/>
              <a:stretch>
                <a:fillRect/>
              </a:stretch>
            </p:blipFill>
            <p:spPr>
              <a:xfrm>
                <a:off x="721200" y="1398750"/>
                <a:ext cx="235440" cy="282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p14:cNvContentPartPr/>
              <p14:nvPr/>
            </p14:nvContentPartPr>
            <p14:xfrm>
              <a:off x="153120" y="2897070"/>
              <a:ext cx="572400" cy="1123920"/>
            </p14:xfrm>
          </p:contentPart>
        </mc:Choice>
        <mc:Fallback xmlns="">
          <p:pic>
            <p:nvPicPr>
              <p:cNvPr id="18" name="Ink 17"/>
              <p:cNvPicPr/>
              <p:nvPr/>
            </p:nvPicPr>
            <p:blipFill>
              <a:blip r:embed="rId7"/>
              <a:stretch>
                <a:fillRect/>
              </a:stretch>
            </p:blipFill>
            <p:spPr>
              <a:xfrm>
                <a:off x="141240" y="2885190"/>
                <a:ext cx="596160" cy="1147680"/>
              </a:xfrm>
              <a:prstGeom prst="rect">
                <a:avLst/>
              </a:prstGeom>
            </p:spPr>
          </p:pic>
        </mc:Fallback>
      </mc:AlternateContent>
      <p:pic>
        <p:nvPicPr>
          <p:cNvPr id="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967188"/>
            <a:ext cx="3200400" cy="385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5900" y="832830"/>
            <a:ext cx="3546422" cy="269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524655"/>
            <a:ext cx="1885950" cy="146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11">
            <p14:nvContentPartPr>
              <p14:cNvPr id="22" name="Ink 21"/>
              <p14:cNvContentPartPr/>
              <p14:nvPr/>
            </p14:nvContentPartPr>
            <p14:xfrm>
              <a:off x="5373480" y="3435630"/>
              <a:ext cx="3666960" cy="70920"/>
            </p14:xfrm>
          </p:contentPart>
        </mc:Choice>
        <mc:Fallback xmlns="">
          <p:pic>
            <p:nvPicPr>
              <p:cNvPr id="22" name="Ink 21"/>
              <p:cNvPicPr/>
              <p:nvPr/>
            </p:nvPicPr>
            <p:blipFill>
              <a:blip r:embed="rId12"/>
              <a:stretch>
                <a:fillRect/>
              </a:stretch>
            </p:blipFill>
            <p:spPr>
              <a:xfrm>
                <a:off x="5361600" y="3423750"/>
                <a:ext cx="36907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p14:cNvContentPartPr/>
              <p14:nvPr/>
            </p14:nvContentPartPr>
            <p14:xfrm>
              <a:off x="5211480" y="1075110"/>
              <a:ext cx="143280" cy="2306160"/>
            </p14:xfrm>
          </p:contentPart>
        </mc:Choice>
        <mc:Fallback xmlns="">
          <p:pic>
            <p:nvPicPr>
              <p:cNvPr id="23" name="Ink 22"/>
              <p:cNvPicPr/>
              <p:nvPr/>
            </p:nvPicPr>
            <p:blipFill>
              <a:blip r:embed="rId14"/>
              <a:stretch>
                <a:fillRect/>
              </a:stretch>
            </p:blipFill>
            <p:spPr>
              <a:xfrm>
                <a:off x="5199600" y="1063230"/>
                <a:ext cx="167040" cy="2329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p14:cNvContentPartPr/>
              <p14:nvPr/>
            </p14:nvContentPartPr>
            <p14:xfrm>
              <a:off x="4830240" y="1685670"/>
              <a:ext cx="363600" cy="1200960"/>
            </p14:xfrm>
          </p:contentPart>
        </mc:Choice>
        <mc:Fallback xmlns="">
          <p:pic>
            <p:nvPicPr>
              <p:cNvPr id="24" name="Ink 23"/>
              <p:cNvPicPr/>
              <p:nvPr/>
            </p:nvPicPr>
            <p:blipFill>
              <a:blip r:embed="rId16"/>
              <a:stretch>
                <a:fillRect/>
              </a:stretch>
            </p:blipFill>
            <p:spPr>
              <a:xfrm>
                <a:off x="4818360" y="1673790"/>
                <a:ext cx="387360" cy="122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p14:cNvContentPartPr/>
              <p14:nvPr/>
            </p14:nvContentPartPr>
            <p14:xfrm>
              <a:off x="4715400" y="3572070"/>
              <a:ext cx="696600" cy="1306440"/>
            </p14:xfrm>
          </p:contentPart>
        </mc:Choice>
        <mc:Fallback xmlns="">
          <p:pic>
            <p:nvPicPr>
              <p:cNvPr id="25" name="Ink 24"/>
              <p:cNvPicPr/>
              <p:nvPr/>
            </p:nvPicPr>
            <p:blipFill>
              <a:blip r:embed="rId18"/>
              <a:stretch>
                <a:fillRect/>
              </a:stretch>
            </p:blipFill>
            <p:spPr>
              <a:xfrm>
                <a:off x="4703520" y="3560190"/>
                <a:ext cx="720360" cy="1330200"/>
              </a:xfrm>
              <a:prstGeom prst="rect">
                <a:avLst/>
              </a:prstGeom>
            </p:spPr>
          </p:pic>
        </mc:Fallback>
      </mc:AlternateContent>
    </p:spTree>
    <p:extLst>
      <p:ext uri="{BB962C8B-B14F-4D97-AF65-F5344CB8AC3E}">
        <p14:creationId xmlns:p14="http://schemas.microsoft.com/office/powerpoint/2010/main" val="706980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3350"/>
            <a:ext cx="8382000" cy="307777"/>
          </a:xfrm>
          <a:prstGeom prst="rect">
            <a:avLst/>
          </a:prstGeom>
        </p:spPr>
        <p:txBody>
          <a:bodyPr wrap="square">
            <a:spAutoFit/>
          </a:bodyPr>
          <a:lstStyle/>
          <a:p>
            <a:r>
              <a:rPr lang="en-IN" i="1" dirty="0"/>
              <a:t>Some of the big companies like </a:t>
            </a:r>
            <a:r>
              <a:rPr lang="en-IN" i="1" dirty="0" err="1"/>
              <a:t>google,yahoo,NASA,Red</a:t>
            </a:r>
            <a:r>
              <a:rPr lang="en-IN" i="1" dirty="0"/>
              <a:t> </a:t>
            </a:r>
            <a:r>
              <a:rPr lang="en-IN" i="1" dirty="0" err="1"/>
              <a:t>hat,IBM</a:t>
            </a:r>
            <a:r>
              <a:rPr lang="en-IN" i="1" dirty="0"/>
              <a:t> and many more use python.</a:t>
            </a:r>
            <a:endParaRPr lang="en-IN" dirty="0"/>
          </a:p>
        </p:txBody>
      </p:sp>
      <p:sp>
        <p:nvSpPr>
          <p:cNvPr id="3" name="Rectangle 2"/>
          <p:cNvSpPr/>
          <p:nvPr/>
        </p:nvSpPr>
        <p:spPr>
          <a:xfrm>
            <a:off x="0" y="590550"/>
            <a:ext cx="911602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What Can you do with Python?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773298" y="1499920"/>
            <a:ext cx="6999102" cy="338554"/>
          </a:xfrm>
          <a:prstGeom prst="rect">
            <a:avLst/>
          </a:prstGeom>
        </p:spPr>
        <p:txBody>
          <a:bodyPr wrap="square">
            <a:spAutoFit/>
          </a:bodyPr>
          <a:lstStyle/>
          <a:p>
            <a:r>
              <a:rPr lang="en-IN" sz="1600" b="1" i="1" dirty="0"/>
              <a:t>Web development</a:t>
            </a:r>
            <a:r>
              <a:rPr lang="en-IN" sz="1600" i="1" dirty="0"/>
              <a:t> using frameworks like </a:t>
            </a:r>
            <a:r>
              <a:rPr lang="en-IN" sz="1600" i="1" dirty="0" err="1"/>
              <a:t>Django</a:t>
            </a:r>
            <a:r>
              <a:rPr lang="en-IN" sz="1600" i="1" dirty="0"/>
              <a:t>, </a:t>
            </a:r>
            <a:r>
              <a:rPr lang="en-IN" sz="1600" i="1" dirty="0" err="1"/>
              <a:t>TurboGears</a:t>
            </a:r>
            <a:r>
              <a:rPr lang="en-IN" sz="1600" i="1" dirty="0"/>
              <a:t>, web2py.</a:t>
            </a:r>
            <a:endParaRPr lang="en-IN" sz="1600" dirty="0"/>
          </a:p>
        </p:txBody>
      </p:sp>
      <p:sp>
        <p:nvSpPr>
          <p:cNvPr id="5" name="Rectangle 4"/>
          <p:cNvSpPr/>
          <p:nvPr/>
        </p:nvSpPr>
        <p:spPr>
          <a:xfrm>
            <a:off x="814745" y="1807697"/>
            <a:ext cx="3422732" cy="400110"/>
          </a:xfrm>
          <a:prstGeom prst="rect">
            <a:avLst/>
          </a:prstGeom>
        </p:spPr>
        <p:txBody>
          <a:bodyPr wrap="none">
            <a:spAutoFit/>
          </a:bodyPr>
          <a:lstStyle/>
          <a:p>
            <a:r>
              <a:rPr lang="en-IN" sz="1800" b="1" i="1" dirty="0"/>
              <a:t>Game</a:t>
            </a:r>
            <a:r>
              <a:rPr lang="en-IN" sz="1600" b="1" i="1" dirty="0"/>
              <a:t> </a:t>
            </a:r>
            <a:r>
              <a:rPr lang="en-IN" sz="2000" b="1" i="1" dirty="0"/>
              <a:t>development</a:t>
            </a:r>
            <a:r>
              <a:rPr lang="en-IN" sz="1600" i="1" dirty="0"/>
              <a:t> using </a:t>
            </a:r>
            <a:r>
              <a:rPr lang="en-IN" sz="1600" i="1" dirty="0" err="1"/>
              <a:t>PyGame</a:t>
            </a:r>
            <a:endParaRPr lang="en-IN" sz="1600" dirty="0"/>
          </a:p>
        </p:txBody>
      </p:sp>
      <p:sp>
        <p:nvSpPr>
          <p:cNvPr id="6" name="Rectangle 5"/>
          <p:cNvSpPr/>
          <p:nvPr/>
        </p:nvSpPr>
        <p:spPr>
          <a:xfrm>
            <a:off x="814744" y="2207807"/>
            <a:ext cx="4141390" cy="338554"/>
          </a:xfrm>
          <a:prstGeom prst="rect">
            <a:avLst/>
          </a:prstGeom>
        </p:spPr>
        <p:txBody>
          <a:bodyPr wrap="none">
            <a:spAutoFit/>
          </a:bodyPr>
          <a:lstStyle/>
          <a:p>
            <a:r>
              <a:rPr lang="en-IN" sz="1600" b="1" i="1" dirty="0"/>
              <a:t>Data analysis</a:t>
            </a:r>
            <a:r>
              <a:rPr lang="en-IN" sz="1600" i="1" dirty="0"/>
              <a:t> using Pandas, </a:t>
            </a:r>
            <a:r>
              <a:rPr lang="en-IN" sz="1600" i="1" dirty="0" err="1"/>
              <a:t>matplotlib</a:t>
            </a:r>
            <a:r>
              <a:rPr lang="en-IN" sz="1600" i="1" dirty="0"/>
              <a:t>, </a:t>
            </a:r>
            <a:r>
              <a:rPr lang="en-IN" sz="1600" i="1" dirty="0" err="1"/>
              <a:t>numpy</a:t>
            </a:r>
            <a:r>
              <a:rPr lang="en-IN" sz="1600" i="1" dirty="0"/>
              <a:t>.</a:t>
            </a:r>
            <a:endParaRPr lang="en-IN" sz="1600" dirty="0"/>
          </a:p>
        </p:txBody>
      </p:sp>
      <p:sp>
        <p:nvSpPr>
          <p:cNvPr id="7" name="Rectangle 6"/>
          <p:cNvSpPr/>
          <p:nvPr/>
        </p:nvSpPr>
        <p:spPr>
          <a:xfrm>
            <a:off x="814745" y="2571750"/>
            <a:ext cx="3199915" cy="338554"/>
          </a:xfrm>
          <a:prstGeom prst="rect">
            <a:avLst/>
          </a:prstGeom>
        </p:spPr>
        <p:txBody>
          <a:bodyPr wrap="none">
            <a:spAutoFit/>
          </a:bodyPr>
          <a:lstStyle/>
          <a:p>
            <a:r>
              <a:rPr lang="en-IN" sz="1600" b="1" i="1" dirty="0" smtClean="0"/>
              <a:t>Machine Learning</a:t>
            </a:r>
            <a:r>
              <a:rPr lang="en-IN" sz="1600" i="1" dirty="0" smtClean="0"/>
              <a:t> using </a:t>
            </a:r>
            <a:r>
              <a:rPr lang="en-IN" sz="1600" i="1" dirty="0" err="1" smtClean="0"/>
              <a:t>scikit</a:t>
            </a:r>
            <a:r>
              <a:rPr lang="en-IN" sz="1600" i="1" dirty="0" smtClean="0"/>
              <a:t> learn.</a:t>
            </a:r>
            <a:endParaRPr lang="en-IN" sz="1600" dirty="0"/>
          </a:p>
        </p:txBody>
      </p:sp>
      <p:sp>
        <p:nvSpPr>
          <p:cNvPr id="8" name="Rectangle 7"/>
          <p:cNvSpPr/>
          <p:nvPr/>
        </p:nvSpPr>
        <p:spPr>
          <a:xfrm>
            <a:off x="873863" y="2923581"/>
            <a:ext cx="3783665" cy="338554"/>
          </a:xfrm>
          <a:prstGeom prst="rect">
            <a:avLst/>
          </a:prstGeom>
        </p:spPr>
        <p:txBody>
          <a:bodyPr wrap="none">
            <a:spAutoFit/>
          </a:bodyPr>
          <a:lstStyle/>
          <a:p>
            <a:r>
              <a:rPr lang="en-IN" sz="1600" b="1" i="1" dirty="0" err="1"/>
              <a:t>Natuaral</a:t>
            </a:r>
            <a:r>
              <a:rPr lang="en-IN" sz="1600" b="1" i="1" dirty="0"/>
              <a:t> Language Processing</a:t>
            </a:r>
            <a:r>
              <a:rPr lang="en-IN" sz="1600" i="1" dirty="0"/>
              <a:t> using NLTK.</a:t>
            </a:r>
            <a:endParaRPr lang="en-IN" sz="1600" dirty="0"/>
          </a:p>
        </p:txBody>
      </p:sp>
      <p:sp>
        <p:nvSpPr>
          <p:cNvPr id="9" name="Rectangle 8"/>
          <p:cNvSpPr/>
          <p:nvPr/>
        </p:nvSpPr>
        <p:spPr>
          <a:xfrm>
            <a:off x="873863" y="3301009"/>
            <a:ext cx="2908873" cy="338554"/>
          </a:xfrm>
          <a:prstGeom prst="rect">
            <a:avLst/>
          </a:prstGeom>
        </p:spPr>
        <p:txBody>
          <a:bodyPr wrap="none">
            <a:spAutoFit/>
          </a:bodyPr>
          <a:lstStyle/>
          <a:p>
            <a:r>
              <a:rPr lang="en-IN" sz="1600" b="1" i="1" dirty="0"/>
              <a:t>Image processing</a:t>
            </a:r>
            <a:r>
              <a:rPr lang="en-IN" sz="1600" i="1" dirty="0"/>
              <a:t> using </a:t>
            </a:r>
            <a:r>
              <a:rPr lang="en-IN" sz="1600" i="1" dirty="0" err="1"/>
              <a:t>OpenCV</a:t>
            </a:r>
            <a:r>
              <a:rPr lang="en-IN" sz="1600" i="1" dirty="0"/>
              <a:t>.</a:t>
            </a:r>
            <a:endParaRPr lang="en-IN" sz="1600" dirty="0"/>
          </a:p>
        </p:txBody>
      </p:sp>
      <p:sp>
        <p:nvSpPr>
          <p:cNvPr id="10" name="Rectangle 9"/>
          <p:cNvSpPr/>
          <p:nvPr/>
        </p:nvSpPr>
        <p:spPr>
          <a:xfrm>
            <a:off x="901722" y="3742730"/>
            <a:ext cx="3899401" cy="338554"/>
          </a:xfrm>
          <a:prstGeom prst="rect">
            <a:avLst/>
          </a:prstGeom>
        </p:spPr>
        <p:txBody>
          <a:bodyPr wrap="none">
            <a:spAutoFit/>
          </a:bodyPr>
          <a:lstStyle/>
          <a:p>
            <a:r>
              <a:rPr lang="en-IN" sz="1600" b="1" i="1" dirty="0"/>
              <a:t>Deep Learning</a:t>
            </a:r>
            <a:r>
              <a:rPr lang="en-IN" sz="1600" i="1" dirty="0"/>
              <a:t> using </a:t>
            </a:r>
            <a:r>
              <a:rPr lang="en-IN" sz="1600" i="1" dirty="0" err="1" smtClean="0"/>
              <a:t>Tensorflow,Keras</a:t>
            </a:r>
            <a:r>
              <a:rPr lang="en-IN" sz="1600" i="1" dirty="0" smtClean="0"/>
              <a:t> </a:t>
            </a:r>
            <a:r>
              <a:rPr lang="en-IN" sz="1600" i="1" dirty="0"/>
              <a:t>CNTK.</a:t>
            </a:r>
            <a:endParaRPr lang="en-IN" sz="1600" dirty="0"/>
          </a:p>
        </p:txBody>
      </p:sp>
      <p:sp>
        <p:nvSpPr>
          <p:cNvPr id="11" name="Rectangle 10"/>
          <p:cNvSpPr/>
          <p:nvPr/>
        </p:nvSpPr>
        <p:spPr>
          <a:xfrm>
            <a:off x="1736468" y="4325838"/>
            <a:ext cx="2607287" cy="338554"/>
          </a:xfrm>
          <a:prstGeom prst="rect">
            <a:avLst/>
          </a:prstGeom>
        </p:spPr>
        <p:txBody>
          <a:bodyPr wrap="square">
            <a:spAutoFit/>
          </a:bodyPr>
          <a:lstStyle/>
          <a:p>
            <a:r>
              <a:rPr lang="en-IN" sz="1600" b="1" i="1" dirty="0">
                <a:solidFill>
                  <a:schemeClr val="accent3">
                    <a:lumMod val="50000"/>
                  </a:schemeClr>
                </a:solidFill>
              </a:rPr>
              <a:t>.... and the list is endless. </a:t>
            </a:r>
            <a:endParaRPr lang="en-IN" sz="1600" b="1" dirty="0">
              <a:solidFill>
                <a:schemeClr val="accent3">
                  <a:lumMod val="50000"/>
                </a:schemeClr>
              </a:solidFill>
            </a:endParaRPr>
          </a:p>
        </p:txBody>
      </p:sp>
    </p:spTree>
    <p:extLst>
      <p:ext uri="{BB962C8B-B14F-4D97-AF65-F5344CB8AC3E}">
        <p14:creationId xmlns:p14="http://schemas.microsoft.com/office/powerpoint/2010/main" val="26071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1200150"/>
            <a:ext cx="5396414"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Installing Python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2209800" y="2419350"/>
            <a:ext cx="3013582" cy="830997"/>
          </a:xfrm>
          <a:prstGeom prst="rect">
            <a:avLst/>
          </a:prstGeom>
          <a:noFill/>
        </p:spPr>
        <p:txBody>
          <a:bodyPr wrap="none" lIns="91440" tIns="45720" rIns="91440" bIns="45720">
            <a:spAutoFit/>
          </a:bodyPr>
          <a:lstStyle/>
          <a:p>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 1)Anacondas</a:t>
            </a:r>
          </a:p>
          <a:p>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 2)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ython.org</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6071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152</Words>
  <Application>Microsoft Office PowerPoint</Application>
  <PresentationFormat>On-screen Show (16:9)</PresentationFormat>
  <Paragraphs>28</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Kumar R</dc:creator>
  <cp:lastModifiedBy>Vinay Kumar R</cp:lastModifiedBy>
  <cp:revision>44</cp:revision>
  <dcterms:created xsi:type="dcterms:W3CDTF">2017-08-22T15:16:02Z</dcterms:created>
  <dcterms:modified xsi:type="dcterms:W3CDTF">2018-10-11T15:35:20Z</dcterms:modified>
</cp:coreProperties>
</file>