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ACB9-5E47-4D55-BD64-25E2B6F13838}" type="datetimeFigureOut">
              <a:rPr lang="it-IT" smtClean="0"/>
              <a:t>31/05/2017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3DBB-24FB-4FDA-A58A-6C322A8A8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fe.it/ing/lm.infoaut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TCP/UDP </a:t>
            </a:r>
            <a:r>
              <a:rPr lang="it-IT" dirty="0" err="1"/>
              <a:t>Socket</a:t>
            </a:r>
            <a:r>
              <a:rPr lang="it-IT" dirty="0"/>
              <a:t> Ethernet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Collegare cavo ethernet al LCP1768 e di seguito ad un </a:t>
            </a:r>
            <a:r>
              <a:rPr lang="it-IT" sz="2400" dirty="0" err="1"/>
              <a:t>pc</a:t>
            </a:r>
            <a:r>
              <a:rPr lang="it-IT" sz="2400" dirty="0"/>
              <a:t> o router.</a:t>
            </a:r>
          </a:p>
          <a:p>
            <a:r>
              <a:rPr lang="it-IT" sz="2400" dirty="0"/>
              <a:t>Avviare LCP1768 e verificare che la funzione </a:t>
            </a:r>
            <a:r>
              <a:rPr lang="it-IT" sz="2400" i="1" dirty="0"/>
              <a:t>connection</a:t>
            </a:r>
            <a:r>
              <a:rPr lang="it-IT" sz="2400" dirty="0"/>
              <a:t> ci restituisca “0” come da immagine seguente.</a:t>
            </a:r>
          </a:p>
          <a:p>
            <a:r>
              <a:rPr lang="it-IT" sz="2400" dirty="0"/>
              <a:t>Per qualsiasi funzione usata che restituisce un intero in caso di fallimento o successo, si deve tener conto che “-1” accade quando fallisce la funzione, “0” o un valore positivo in caso di successo.</a:t>
            </a:r>
          </a:p>
          <a:p>
            <a:r>
              <a:rPr lang="it-IT" sz="2400" dirty="0"/>
              <a:t>Una volta avvenuta la connessione stamperà una serie di informazioni utili. Una volta stampate queste si collegherà al sito </a:t>
            </a:r>
            <a:r>
              <a:rPr lang="it-IT" sz="2400" dirty="0">
                <a:hlinkClick r:id="rId2"/>
              </a:rPr>
              <a:t>http://www.unife.it/</a:t>
            </a:r>
            <a:r>
              <a:rPr lang="it-IT" sz="2400" dirty="0" err="1">
                <a:hlinkClick r:id="rId2"/>
              </a:rPr>
              <a:t>ing</a:t>
            </a:r>
            <a:r>
              <a:rPr lang="it-IT" sz="2400" dirty="0">
                <a:hlinkClick r:id="rId2"/>
              </a:rPr>
              <a:t>/</a:t>
            </a:r>
            <a:r>
              <a:rPr lang="it-IT" sz="2400" dirty="0" err="1">
                <a:hlinkClick r:id="rId2"/>
              </a:rPr>
              <a:t>lm.infoauto</a:t>
            </a:r>
            <a:r>
              <a:rPr lang="it-IT" sz="2400" dirty="0"/>
              <a:t> e ne scaricherà i contenuto.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turo\Desktop\Cattur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742" y="476672"/>
            <a:ext cx="7073650" cy="4680520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539552" y="544522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Connessione avvenuta con successo, si può ora visualizzare l’IP, Gateway, </a:t>
            </a:r>
            <a:r>
              <a:rPr lang="it-IT" dirty="0" err="1"/>
              <a:t>Mac</a:t>
            </a:r>
            <a:r>
              <a:rPr lang="it-IT" dirty="0"/>
              <a:t> della macchina corrente.  In basso si vede la connessione alla pagina da noi </a:t>
            </a:r>
            <a:r>
              <a:rPr lang="it-IT" dirty="0" err="1"/>
              <a:t>preimpostata</a:t>
            </a:r>
            <a:r>
              <a:rPr lang="it-IT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turo\Desktop\Cattura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6984776" cy="461808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611560" y="537321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 della pagina web richiesta viene scaricato e stampato sotto forma di codice Html.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Per condividere il traffico dati utilizzando Windows 10 collegato via ethernet al LPC1768 ci si deve ricordare di attivare la condivisione dati. Di seguito si mostra come effettuare tale dimostrazione: accedere alle </a:t>
            </a:r>
            <a:r>
              <a:rPr lang="it-IT" sz="2000" b="1" dirty="0"/>
              <a:t>Impostazioni </a:t>
            </a:r>
            <a:r>
              <a:rPr lang="it-IT" sz="2000" b="1" dirty="0">
                <a:sym typeface="Wingdings" panose="05000000000000000000" pitchFamily="2" charset="2"/>
              </a:rPr>
              <a:t> </a:t>
            </a:r>
            <a:r>
              <a:rPr lang="it-IT" sz="2000" b="1" dirty="0"/>
              <a:t>Rete e Internet </a:t>
            </a:r>
            <a:r>
              <a:rPr lang="it-IT" sz="2000" b="1" dirty="0">
                <a:sym typeface="Wingdings" panose="05000000000000000000" pitchFamily="2" charset="2"/>
              </a:rPr>
              <a:t> Hotspot Mobile </a:t>
            </a:r>
            <a:r>
              <a:rPr lang="it-IT" sz="2000" dirty="0">
                <a:sym typeface="Wingdings" panose="05000000000000000000" pitchFamily="2" charset="2"/>
              </a:rPr>
              <a:t>e attivare ‘‘Condividi la connessione con altri dispositivi’’</a:t>
            </a:r>
          </a:p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  <a:p>
            <a:endParaRPr lang="it-IT" sz="2000" dirty="0">
              <a:sym typeface="Wingdings" panose="05000000000000000000" pitchFamily="2" charset="2"/>
            </a:endParaRPr>
          </a:p>
          <a:p>
            <a:r>
              <a:rPr lang="it-IT" sz="2000" dirty="0"/>
              <a:t>Anche utilizzando applicazioni che emulano Hotspot è possibile collegare i due moduli.</a:t>
            </a:r>
          </a:p>
          <a:p>
            <a:r>
              <a:rPr lang="it-IT" sz="2000" dirty="0"/>
              <a:t>Se invece ci si connette direttamente a router, non è necessaria nessuna azione aggiuntiva.</a:t>
            </a:r>
          </a:p>
          <a:p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912890"/>
            <a:ext cx="5832648" cy="31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28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243</Words>
  <Application>Microsoft Office PowerPoint</Application>
  <PresentationFormat>Presentazione su schermo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Tema di Office</vt:lpstr>
      <vt:lpstr>TCP/UDP Socket Ethernet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Socket Ethernet</dc:title>
  <dc:creator>Arturo</dc:creator>
  <cp:lastModifiedBy>Art</cp:lastModifiedBy>
  <cp:revision>5</cp:revision>
  <dcterms:created xsi:type="dcterms:W3CDTF">2017-05-30T16:09:48Z</dcterms:created>
  <dcterms:modified xsi:type="dcterms:W3CDTF">2017-05-31T09:59:18Z</dcterms:modified>
</cp:coreProperties>
</file>