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CB9-5E47-4D55-BD64-25E2B6F13838}" type="datetimeFigureOut">
              <a:rPr lang="it-IT" smtClean="0"/>
              <a:t>30/05/2017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3DBB-24FB-4FDA-A58A-6C322A8A8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CB9-5E47-4D55-BD64-25E2B6F13838}" type="datetimeFigureOut">
              <a:rPr lang="it-IT" smtClean="0"/>
              <a:t>30/05/2017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3DBB-24FB-4FDA-A58A-6C322A8A8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CB9-5E47-4D55-BD64-25E2B6F13838}" type="datetimeFigureOut">
              <a:rPr lang="it-IT" smtClean="0"/>
              <a:t>30/05/2017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3DBB-24FB-4FDA-A58A-6C322A8A8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CB9-5E47-4D55-BD64-25E2B6F13838}" type="datetimeFigureOut">
              <a:rPr lang="it-IT" smtClean="0"/>
              <a:t>30/05/2017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3DBB-24FB-4FDA-A58A-6C322A8A8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CB9-5E47-4D55-BD64-25E2B6F13838}" type="datetimeFigureOut">
              <a:rPr lang="it-IT" smtClean="0"/>
              <a:t>30/05/2017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3DBB-24FB-4FDA-A58A-6C322A8A8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CB9-5E47-4D55-BD64-25E2B6F13838}" type="datetimeFigureOut">
              <a:rPr lang="it-IT" smtClean="0"/>
              <a:t>30/05/2017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3DBB-24FB-4FDA-A58A-6C322A8A8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CB9-5E47-4D55-BD64-25E2B6F13838}" type="datetimeFigureOut">
              <a:rPr lang="it-IT" smtClean="0"/>
              <a:t>30/05/2017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3DBB-24FB-4FDA-A58A-6C322A8A8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CB9-5E47-4D55-BD64-25E2B6F13838}" type="datetimeFigureOut">
              <a:rPr lang="it-IT" smtClean="0"/>
              <a:t>30/05/2017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3DBB-24FB-4FDA-A58A-6C322A8A8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CB9-5E47-4D55-BD64-25E2B6F13838}" type="datetimeFigureOut">
              <a:rPr lang="it-IT" smtClean="0"/>
              <a:t>30/05/2017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3DBB-24FB-4FDA-A58A-6C322A8A8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CB9-5E47-4D55-BD64-25E2B6F13838}" type="datetimeFigureOut">
              <a:rPr lang="it-IT" smtClean="0"/>
              <a:t>30/05/2017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3DBB-24FB-4FDA-A58A-6C322A8A8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CB9-5E47-4D55-BD64-25E2B6F13838}" type="datetimeFigureOut">
              <a:rPr lang="it-IT" smtClean="0"/>
              <a:t>30/05/2017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3DBB-24FB-4FDA-A58A-6C322A8A8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8ACB9-5E47-4D55-BD64-25E2B6F13838}" type="datetimeFigureOut">
              <a:rPr lang="it-IT" smtClean="0"/>
              <a:t>30/05/2017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83DBB-24FB-4FDA-A58A-6C322A8A88D7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fe.it/ing/lm.infoaut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TCP </a:t>
            </a:r>
            <a:r>
              <a:rPr lang="it-IT" dirty="0" err="1" smtClean="0"/>
              <a:t>Socket</a:t>
            </a:r>
            <a:r>
              <a:rPr lang="it-IT" dirty="0" smtClean="0"/>
              <a:t> Ethernet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400" dirty="0" smtClean="0"/>
              <a:t>Collegare cavo ethernet al </a:t>
            </a:r>
            <a:r>
              <a:rPr lang="it-IT" sz="2400" dirty="0" smtClean="0"/>
              <a:t>LCP1768 </a:t>
            </a:r>
            <a:r>
              <a:rPr lang="it-IT" sz="2400" dirty="0" smtClean="0"/>
              <a:t>e di seguito ad un </a:t>
            </a:r>
            <a:r>
              <a:rPr lang="it-IT" sz="2400" dirty="0" err="1" smtClean="0"/>
              <a:t>pc</a:t>
            </a:r>
            <a:r>
              <a:rPr lang="it-IT" sz="2400" dirty="0" smtClean="0"/>
              <a:t> o router.</a:t>
            </a:r>
          </a:p>
          <a:p>
            <a:r>
              <a:rPr lang="it-IT" sz="2400" dirty="0" smtClean="0"/>
              <a:t>Avviare LCP1768 e verificare che la funzione </a:t>
            </a:r>
            <a:r>
              <a:rPr lang="it-IT" sz="2400" i="1" dirty="0" smtClean="0"/>
              <a:t>connection</a:t>
            </a:r>
            <a:r>
              <a:rPr lang="it-IT" sz="2400" dirty="0" smtClean="0"/>
              <a:t> ci restituisca “0” come da immagine seguente.</a:t>
            </a:r>
          </a:p>
          <a:p>
            <a:r>
              <a:rPr lang="it-IT" sz="2400" dirty="0" smtClean="0"/>
              <a:t>Per qualsiasi funzione usata che restituisce un intero in caso di fallimento o successo, si deve tener conto che “-1” accade quando fallisce la funzione, “0” o un valore positivo in caso di successo.</a:t>
            </a:r>
          </a:p>
          <a:p>
            <a:r>
              <a:rPr lang="it-IT" sz="2400" dirty="0" smtClean="0"/>
              <a:t>Una volta avvenuta la connessione stamperà una serie di informazioni utili. Una volta stampate queste si collegherà al sito </a:t>
            </a:r>
            <a:r>
              <a:rPr lang="it-IT" sz="2400" dirty="0" smtClean="0">
                <a:hlinkClick r:id="rId2"/>
              </a:rPr>
              <a:t>http://www.unife.it/</a:t>
            </a:r>
            <a:r>
              <a:rPr lang="it-IT" sz="2400" dirty="0" err="1" smtClean="0">
                <a:hlinkClick r:id="rId2"/>
              </a:rPr>
              <a:t>ing</a:t>
            </a:r>
            <a:r>
              <a:rPr lang="it-IT" sz="2400" dirty="0" smtClean="0">
                <a:hlinkClick r:id="rId2"/>
              </a:rPr>
              <a:t>/</a:t>
            </a:r>
            <a:r>
              <a:rPr lang="it-IT" sz="2400" dirty="0" err="1" smtClean="0">
                <a:hlinkClick r:id="rId2"/>
              </a:rPr>
              <a:t>lm.infoauto</a:t>
            </a:r>
            <a:r>
              <a:rPr lang="it-IT" sz="2400" dirty="0" smtClean="0"/>
              <a:t> e ne scaricherà i contenuto.</a:t>
            </a:r>
          </a:p>
          <a:p>
            <a:endParaRPr lang="it-IT" sz="2400" dirty="0" smtClean="0"/>
          </a:p>
          <a:p>
            <a:endParaRPr lang="it-IT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rturo\Desktop\Cattura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742" y="476672"/>
            <a:ext cx="7073650" cy="4680520"/>
          </a:xfrm>
          <a:prstGeom prst="rect">
            <a:avLst/>
          </a:prstGeom>
          <a:noFill/>
        </p:spPr>
      </p:pic>
      <p:sp>
        <p:nvSpPr>
          <p:cNvPr id="6" name="CasellaDiTesto 5"/>
          <p:cNvSpPr txBox="1"/>
          <p:nvPr/>
        </p:nvSpPr>
        <p:spPr>
          <a:xfrm>
            <a:off x="539552" y="5445224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Connessione avvenuta con successo, si può ora visualizzare l’IP, Gateway, </a:t>
            </a:r>
            <a:r>
              <a:rPr lang="it-IT" dirty="0" err="1" smtClean="0"/>
              <a:t>Mac</a:t>
            </a:r>
            <a:r>
              <a:rPr lang="it-IT" dirty="0" smtClean="0"/>
              <a:t> della macchina corrente.  In basso si vede la connessione alla pagina da noi </a:t>
            </a:r>
            <a:r>
              <a:rPr lang="it-IT" dirty="0" err="1" smtClean="0"/>
              <a:t>preimpostata</a:t>
            </a:r>
            <a:r>
              <a:rPr lang="it-IT" dirty="0" smtClean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rturo\Desktop\Cattura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548680"/>
            <a:ext cx="6984776" cy="4618080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611560" y="537321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Contenuto della pagina web richiesta viene scaricato e stampato sotto forma di codice Html. </a:t>
            </a:r>
            <a:endParaRPr lang="it-I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150</Words>
  <Application>Microsoft Office PowerPoint</Application>
  <PresentationFormat>Presentazione su schermo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TCP Socket Ethernet</vt:lpstr>
      <vt:lpstr>Diapositiva 2</vt:lpstr>
      <vt:lpstr>Diapositiva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Socket Ethernet</dc:title>
  <dc:creator>Arturo</dc:creator>
  <cp:lastModifiedBy>Arturo</cp:lastModifiedBy>
  <cp:revision>2</cp:revision>
  <dcterms:created xsi:type="dcterms:W3CDTF">2017-05-30T16:09:48Z</dcterms:created>
  <dcterms:modified xsi:type="dcterms:W3CDTF">2017-05-30T16:21:07Z</dcterms:modified>
</cp:coreProperties>
</file>