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31AA6E-F630-4FFB-AC27-E26C47DD1215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4D293D-BE29-4694-8977-8B7CACE16B41}" type="slidenum">
              <a:t>‹N›</a:t>
            </a:fld>
            <a:endParaRPr lang="it-IT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4EF01-9356-41CD-8B55-F8091BBA90E5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E55124-8204-46AF-BDC2-37A5CA034B86}" type="slidenum"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8B6AE6-BA2C-45F9-B4ED-3C3BDACB4FED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1156F3-E608-4274-8AC8-7702CCF80371}" type="slidenum"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477704-468E-4E4C-A400-30B58A43977C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CE68F5-FA6B-4B06-BCEC-DC18C72F67FC}" type="slidenum">
              <a:t>‹N›</a:t>
            </a:fld>
            <a:endParaRPr lang="it-IT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8CC41C-344E-4B12-8F77-6717A62BCD34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90CDDF-0761-479E-B7FB-48DC9635D31D}" type="slidenum"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E47B7-5DA8-4129-B98A-B989F574F632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60C8C6-165A-4D61-835A-DBD36A31F9CF}" type="slidenum"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480889-BC5F-45AC-B134-A712DB0B3C44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8" name="Segnaposto piè di pa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9" name="Segnaposto numero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0E1C89-54BE-4352-9D40-1D6DBA5150C1}" type="slidenum"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ED0741-958E-4303-BA5B-01FFBEB078F3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6CDF9B-3226-4094-9490-AD5F948B2C79}" type="slidenum"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8A503C-F688-4E93-98D4-574D374392DA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3" name="Segnaposto piè di pa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Segnaposto numero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E401B-C59D-400B-8F4A-9B4755F25282}" type="slidenum"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715530-7690-4150-A58F-E2822873E014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FC463E-68F4-48AB-98D6-A2C2027B2899}" type="slidenum"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it-IT"/>
          </a:p>
        </p:txBody>
      </p:sp>
      <p:sp>
        <p:nvSpPr>
          <p:cNvPr id="4" name="Segnaposto tes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0E6E2C-4E0A-4997-82B3-8960E4DB60BC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47FE9A-9111-4767-8A45-23A6BFB17B56}" type="slidenum">
              <a:t>‹N›</a:t>
            </a:fld>
            <a:endParaRPr lang="it-IT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A1D070B-40A6-47EF-8B10-F3DC057E0F87}" type="datetime1">
              <a:rPr lang="it-IT"/>
              <a:pPr lvl="0"/>
              <a:t>31/05/2017</a:t>
            </a:fld>
            <a:endParaRPr lang="it-IT"/>
          </a:p>
        </p:txBody>
      </p:sp>
      <p:sp>
        <p:nvSpPr>
          <p:cNvPr id="5" name="Segnaposto piè di pa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E999459-BEE0-40B2-8761-E99225B5B99D}" type="slidenum"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it-I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Pes/LPC1768" TargetMode="External"/><Relationship Id="rId2" Type="http://schemas.openxmlformats.org/officeDocument/2006/relationships/hyperlink" Target="https://developer.mbed.org/users/artpes/code/cc3100_Socket_Wifi_Server_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terminalbpp/" TargetMode="External"/><Relationship Id="rId4" Type="http://schemas.openxmlformats.org/officeDocument/2006/relationships/hyperlink" Target="https://developer.mbed.org/handbook/Termin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/>
              <a:t>Connettere Server Wifi</a:t>
            </a:r>
          </a:p>
        </p:txBody>
      </p:sp>
      <p:sp>
        <p:nvSpPr>
          <p:cNvPr id="3" name="Segnaposto contenuto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Impostare nome SSID e password del dispositivo a cui ci si vuole connettere nel file di configurazione </a:t>
            </a:r>
            <a:r>
              <a:rPr lang="it-IT" i="1"/>
              <a:t>c33100_sl_common.h</a:t>
            </a:r>
          </a:p>
          <a:p>
            <a:pPr lvl="0"/>
            <a:endParaRPr lang="it-IT"/>
          </a:p>
        </p:txBody>
      </p:sp>
      <p:pic>
        <p:nvPicPr>
          <p:cNvPr id="4" name="Immagin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6098" y="2804711"/>
            <a:ext cx="7534326" cy="337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6725" y="277328"/>
            <a:ext cx="7337099" cy="51148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6"/>
          <p:cNvSpPr txBox="1"/>
          <p:nvPr/>
        </p:nvSpPr>
        <p:spPr>
          <a:xfrm>
            <a:off x="1061865" y="5392134"/>
            <a:ext cx="9803876" cy="13234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Una volta connesso e ricevuto indirizzo IP e Gateway  si lancia un ping e si testa la connessione via LAN.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Nelle impostazioni del terminale o programma che si sta usando per visualizzare i risultati, impostare la </a:t>
            </a:r>
            <a:r>
              <a:rPr lang="it-IT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BAUD RATE  a 115200.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1176" y="265843"/>
            <a:ext cx="7369350" cy="51262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7"/>
          <p:cNvSpPr txBox="1"/>
          <p:nvPr/>
        </p:nvSpPr>
        <p:spPr>
          <a:xfrm>
            <a:off x="415759" y="5561810"/>
            <a:ext cx="11414884" cy="7078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Avvenuta la connessione con successo, il server si mette in ascolto su porta 50001. Nel caso si voglia variare la porta su ci si mette in ascolto, modificare il file </a:t>
            </a:r>
            <a:r>
              <a:rPr lang="it-IT" sz="20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main.cpp </a:t>
            </a: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riga 22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4636" y="244309"/>
            <a:ext cx="7449443" cy="51709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5"/>
          <p:cNvSpPr txBox="1"/>
          <p:nvPr/>
        </p:nvSpPr>
        <p:spPr>
          <a:xfrm>
            <a:off x="609603" y="5679438"/>
            <a:ext cx="11115044" cy="10156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Server ha accettato la connessione del Client e ha ricevuto la stringa invita da quest’ultimo. Il lato Client lo si può realizzare sia modificando questo progetto e realizzando un mbed che invii stringhe automaticamente, sia semplicemente utilizzando il comando </a:t>
            </a:r>
            <a:r>
              <a:rPr lang="it-IT" sz="20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netcat [option] host port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6159" y="256425"/>
            <a:ext cx="7349188" cy="51545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5"/>
          <p:cNvSpPr txBox="1"/>
          <p:nvPr/>
        </p:nvSpPr>
        <p:spPr>
          <a:xfrm>
            <a:off x="461909" y="5580665"/>
            <a:ext cx="11547838" cy="6463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Una volta che il Client desidera disconnettersi, il Server chiuderà la socket corrente e creandone un’altra si rimetterà in ascolto di una nuova connessione.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/>
          <p:cNvSpPr txBox="1">
            <a:spLocks noGrp="1"/>
          </p:cNvSpPr>
          <p:nvPr>
            <p:ph idx="1"/>
          </p:nvPr>
        </p:nvSpPr>
        <p:spPr>
          <a:xfrm>
            <a:off x="838203" y="518473"/>
            <a:ext cx="10515600" cy="5658490"/>
          </a:xfrm>
        </p:spPr>
        <p:txBody>
          <a:bodyPr/>
          <a:lstStyle/>
          <a:p>
            <a:pPr lvl="0"/>
            <a:endParaRPr lang="it-IT"/>
          </a:p>
          <a:p>
            <a:pPr lvl="0"/>
            <a:r>
              <a:rPr lang="it-IT"/>
              <a:t>Una delle possibili versioni di questo progetto consiste nel trasformarlo in un Server Multithread. </a:t>
            </a:r>
          </a:p>
          <a:p>
            <a:pPr lvl="0"/>
            <a:r>
              <a:rPr lang="it-IT"/>
              <a:t>Per implementare questo possibile variante, è necessario fare uso della libreria </a:t>
            </a:r>
            <a:r>
              <a:rPr lang="it-IT" i="1"/>
              <a:t>mbed-rtos.</a:t>
            </a:r>
          </a:p>
          <a:p>
            <a:pPr lvl="0"/>
            <a:r>
              <a:rPr lang="it-IT"/>
              <a:t>Bisogna fare molta attenzione perché si incorre in innumerevoli ostacoli nati dal conflitto tra le diverse librerie che chiamano costrutti simili tra loro ma non uguali. </a:t>
            </a:r>
          </a:p>
          <a:p>
            <a:pPr lvl="0"/>
            <a:r>
              <a:rPr lang="it-IT"/>
              <a:t>In particolare, è sempre meglio verificare se una libreria incorporata ad un progetto sia stata modificata rispetto alla sua composizione natia e quali siano le parti cambiate.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/>
          <p:cNvSpPr txBox="1">
            <a:spLocks noGrp="1"/>
          </p:cNvSpPr>
          <p:nvPr>
            <p:ph idx="1"/>
          </p:nvPr>
        </p:nvSpPr>
        <p:spPr>
          <a:xfrm>
            <a:off x="838203" y="518473"/>
            <a:ext cx="10515600" cy="5658490"/>
          </a:xfrm>
        </p:spPr>
        <p:txBody>
          <a:bodyPr/>
          <a:lstStyle/>
          <a:p>
            <a:pPr lvl="0"/>
            <a:r>
              <a:rPr lang="it-IT"/>
              <a:t>Nel caso si utilizzi il compilatore online mbed, si può importare il progetto direttamente accedendo alla repository </a:t>
            </a:r>
            <a:r>
              <a:rPr lang="it-IT" i="1">
                <a:hlinkClick r:id="rId2"/>
              </a:rPr>
              <a:t>https://developer.mbed.org/users/artpes/code/cc3100_Socket_Wifi_Server_/</a:t>
            </a:r>
            <a:endParaRPr lang="it-IT"/>
          </a:p>
          <a:p>
            <a:pPr lvl="0"/>
            <a:endParaRPr lang="it-IT"/>
          </a:p>
          <a:p>
            <a:pPr lvl="0"/>
            <a:r>
              <a:rPr lang="it-IT"/>
              <a:t>Per scaricare lo .zip e materiale aggiuntivo relativo al progetto cc3100_Socket_Wifi_Server visitare il link </a:t>
            </a:r>
            <a:r>
              <a:rPr lang="it-IT" i="1">
                <a:hlinkClick r:id="rId3"/>
              </a:rPr>
              <a:t>https://github.com/ArtPes/LPC1768</a:t>
            </a:r>
            <a:r>
              <a:rPr lang="it-IT" i="1"/>
              <a:t> </a:t>
            </a:r>
          </a:p>
          <a:p>
            <a:pPr lvl="0"/>
            <a:endParaRPr lang="it-IT" i="1"/>
          </a:p>
          <a:p>
            <a:pPr lvl="0"/>
            <a:r>
              <a:rPr lang="it-IT"/>
              <a:t>Come terminale abbiamo usato </a:t>
            </a:r>
            <a:r>
              <a:rPr lang="it-IT" i="1"/>
              <a:t>TeraTerm (</a:t>
            </a:r>
            <a:r>
              <a:rPr lang="it-IT" i="1">
                <a:hlinkClick r:id="rId4"/>
              </a:rPr>
              <a:t>https://developer.mbed.org/handbook/Terminals</a:t>
            </a:r>
            <a:r>
              <a:rPr lang="it-IT" i="1"/>
              <a:t>) e Terminal (</a:t>
            </a:r>
            <a:r>
              <a:rPr lang="it-IT" i="1">
                <a:hlinkClick r:id="rId5"/>
              </a:rPr>
              <a:t>https://sites.google.com/site/terminalbpp)</a:t>
            </a:r>
            <a:endParaRPr lang="it-IT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315</Words>
  <Application>Microsoft Office PowerPoint</Application>
  <PresentationFormat>Presentazione su schermo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Connettere Server Wifi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Connettere Server Wifi</dc:title>
  <dc:creator>Art</dc:creator>
  <cp:lastModifiedBy>Arturo</cp:lastModifiedBy>
  <cp:revision>6</cp:revision>
  <dcterms:created xsi:type="dcterms:W3CDTF">2017-05-30T08:02:34Z</dcterms:created>
  <dcterms:modified xsi:type="dcterms:W3CDTF">2017-05-31T16:29:02Z</dcterms:modified>
</cp:coreProperties>
</file>