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3E59D-DCF1-4861-B6E6-698B45EBA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9369" y="989901"/>
            <a:ext cx="5982176" cy="2352675"/>
          </a:xfrm>
        </p:spPr>
        <p:txBody>
          <a:bodyPr>
            <a:noAutofit/>
          </a:bodyPr>
          <a:lstStyle/>
          <a:p>
            <a:pPr algn="l"/>
            <a:r>
              <a:rPr lang="ru-RU" sz="2000" dirty="0"/>
              <a:t>Создание в системе виртуальной машины для исполнения приложений. </a:t>
            </a:r>
            <a:br>
              <a:rPr lang="ru-RU" sz="2000" dirty="0"/>
            </a:br>
            <a:r>
              <a:rPr lang="ru-RU" sz="2000" dirty="0"/>
              <a:t>Изменение настроек по умолчанию в образе. Подключение к сетевому ресурсу. </a:t>
            </a:r>
            <a:br>
              <a:rPr lang="ru-RU" sz="2000" dirty="0"/>
            </a:br>
            <a:r>
              <a:rPr lang="ru-RU" sz="2000" dirty="0"/>
              <a:t>Настройка обновлений программ. </a:t>
            </a:r>
            <a:br>
              <a:rPr lang="ru-RU" sz="2000" dirty="0"/>
            </a:br>
            <a:r>
              <a:rPr lang="ru-RU" sz="2000" dirty="0"/>
              <a:t>Обновление драйверов.</a:t>
            </a:r>
            <a:br>
              <a:rPr lang="ru-RU" sz="2000" dirty="0"/>
            </a:br>
            <a:r>
              <a:rPr lang="ru-RU" sz="2000" dirty="0"/>
              <a:t>Решение проблем конфигурации с помощью групповых политик.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27490E-AF26-4D09-B275-A1EBC0115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9369" y="3342576"/>
            <a:ext cx="5357600" cy="1160213"/>
          </a:xfrm>
        </p:spPr>
        <p:txBody>
          <a:bodyPr/>
          <a:lstStyle/>
          <a:p>
            <a:r>
              <a:rPr lang="ru-RU" dirty="0"/>
              <a:t>Подготовил</a:t>
            </a:r>
            <a:r>
              <a:rPr lang="en-US" dirty="0"/>
              <a:t>:</a:t>
            </a:r>
            <a:r>
              <a:rPr lang="ru-RU" dirty="0"/>
              <a:t> Маликов Артём</a:t>
            </a:r>
          </a:p>
        </p:txBody>
      </p:sp>
    </p:spTree>
    <p:extLst>
      <p:ext uri="{BB962C8B-B14F-4D97-AF65-F5344CB8AC3E}">
        <p14:creationId xmlns:p14="http://schemas.microsoft.com/office/powerpoint/2010/main" val="113608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CF206-D1AF-4E22-9785-0389A3BD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335" y="686091"/>
            <a:ext cx="7958331" cy="1077229"/>
          </a:xfrm>
        </p:spPr>
        <p:txBody>
          <a:bodyPr/>
          <a:lstStyle/>
          <a:p>
            <a:pPr algn="ctr"/>
            <a:r>
              <a:rPr lang="ru-RU" dirty="0"/>
              <a:t>Создание виртуальной машины для исполнения приложений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C2DBED-E7DC-442D-8026-9368F1D07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913" y="1874658"/>
            <a:ext cx="6252955" cy="1244757"/>
          </a:xfrm>
        </p:spPr>
        <p:txBody>
          <a:bodyPr>
            <a:normAutofit/>
          </a:bodyPr>
          <a:lstStyle/>
          <a:p>
            <a:pPr marL="6160" indent="0">
              <a:buNone/>
            </a:pPr>
            <a:r>
              <a:rPr lang="ru-RU" sz="1600" dirty="0"/>
              <a:t>Виртуальная машина — это программное обеспечение, которое эмулирует физический компьютер, позволяя запускать различные операционные системы на одном физическом устройстве.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7A7D8-B312-4A0F-9653-32E3071A9C4C}"/>
              </a:ext>
            </a:extLst>
          </p:cNvPr>
          <p:cNvSpPr txBox="1"/>
          <p:nvPr/>
        </p:nvSpPr>
        <p:spPr>
          <a:xfrm>
            <a:off x="1651052" y="3429000"/>
            <a:ext cx="72748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Основные шаги создания ВМ: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Выбор платформы: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Примеры: VMware, </a:t>
            </a:r>
            <a:r>
              <a:rPr lang="ru-RU" dirty="0" err="1"/>
              <a:t>VirtualBox</a:t>
            </a:r>
            <a:r>
              <a:rPr lang="ru-RU" dirty="0"/>
              <a:t>, Hyper-V.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Настройка параметров: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Определение объема ОЗУ.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Установка размера и типа жесткого диска (например, динамически расширяемый).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Установка операционной системы: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Загрузка ISO-образа выбранной ОС.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Следование инструкциям установщика.</a:t>
            </a:r>
          </a:p>
        </p:txBody>
      </p:sp>
      <p:pic>
        <p:nvPicPr>
          <p:cNvPr id="1026" name="Picture 2" descr="Лучшие виртуальные машины: Hyper-V, VirtualBox, VMware - ZenBuyer">
            <a:extLst>
              <a:ext uri="{FF2B5EF4-FFF2-40B4-BE49-F238E27FC236}">
                <a16:creationId xmlns:a16="http://schemas.microsoft.com/office/drawing/2014/main" id="{8E5FCEF3-058D-4679-AFBC-E5899A7AA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950" y="2161408"/>
            <a:ext cx="4483999" cy="253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94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6619C-9991-495E-9CA1-38F09717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807" y="704675"/>
            <a:ext cx="7944385" cy="625217"/>
          </a:xfrm>
        </p:spPr>
        <p:txBody>
          <a:bodyPr>
            <a:normAutofit/>
          </a:bodyPr>
          <a:lstStyle/>
          <a:p>
            <a:r>
              <a:rPr lang="ru-RU" sz="2800" dirty="0"/>
              <a:t>Изменение настроек по умолчанию в образе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DC96F4-945C-4E38-B022-FBEE38119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089" y="2860646"/>
            <a:ext cx="7743049" cy="3189298"/>
          </a:xfrm>
        </p:spPr>
        <p:txBody>
          <a:bodyPr/>
          <a:lstStyle/>
          <a:p>
            <a:pPr marL="6160" indent="0">
              <a:buNone/>
            </a:pPr>
            <a:r>
              <a:rPr lang="ru-RU" dirty="0"/>
              <a:t>Когда мы устанавливаем операционную систему или программное обеспечение, оно часто имеет настройки по умолчанию, которые могут не соответствовать нашим потребностям. Для изменения этих настроек по умолчанию их нужно найти в настройках программы или операционной системы и применить нужные изменения. Часто в настройках можно изменить язык, тему, шрифты, раскладку клавиатуры и другие параметры.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84AD3-18D7-4995-9CF6-29AD7759BDB1}"/>
              </a:ext>
            </a:extLst>
          </p:cNvPr>
          <p:cNvSpPr txBox="1"/>
          <p:nvPr/>
        </p:nvSpPr>
        <p:spPr>
          <a:xfrm>
            <a:off x="2827088" y="1786455"/>
            <a:ext cx="7743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Образ ВМ — это сохраненное состояние виртуальной машины, включая операционную систему и приложения.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382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D5C08-6062-4DB4-8A63-9472CCFD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473" y="715777"/>
            <a:ext cx="6669249" cy="727129"/>
          </a:xfrm>
        </p:spPr>
        <p:txBody>
          <a:bodyPr>
            <a:normAutofit/>
          </a:bodyPr>
          <a:lstStyle/>
          <a:p>
            <a:pPr algn="l"/>
            <a:r>
              <a:rPr lang="ru-RU" sz="2800" dirty="0"/>
              <a:t>Подключение к сетевому ресурсу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C7A669-D076-4D29-B3AC-7A4F8F7BE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527" y="1750111"/>
            <a:ext cx="7158967" cy="3115503"/>
          </a:xfrm>
        </p:spPr>
        <p:txBody>
          <a:bodyPr/>
          <a:lstStyle/>
          <a:p>
            <a:pPr marL="6160" indent="0">
              <a:buNone/>
            </a:pPr>
            <a:r>
              <a:rPr lang="ru-RU" dirty="0"/>
              <a:t>Для подключения к сетевому ресурсу нам необходимо иметь рабочее подключение к интернету. Затем мы можем использовать различные протоколы и методы для доступа к сетевым ресурсам, таким как веб-сайты, файловые серверы, облачные хранилища и т.д. Например, для доступа к веб-сайтам мы можем использовать веб-браузер и ввести URL-адрес сайта в адресной строке.</a:t>
            </a:r>
          </a:p>
        </p:txBody>
      </p:sp>
      <p:pic>
        <p:nvPicPr>
          <p:cNvPr id="2050" name="Picture 2" descr="Сетевые ресурсы">
            <a:extLst>
              <a:ext uri="{FF2B5EF4-FFF2-40B4-BE49-F238E27FC236}">
                <a16:creationId xmlns:a16="http://schemas.microsoft.com/office/drawing/2014/main" id="{16F9031E-DCD2-4884-929D-BAA819B70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494" y="2155972"/>
            <a:ext cx="3505778" cy="233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74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6331F-6702-4735-B39B-A54869C2C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718" y="713065"/>
            <a:ext cx="7796540" cy="528506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Настройка обновлений программ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86C360-20D3-4FDD-9C0C-CB8875C10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8190" y="1639305"/>
            <a:ext cx="7541713" cy="2979573"/>
          </a:xfrm>
        </p:spPr>
        <p:txBody>
          <a:bodyPr>
            <a:normAutofit/>
          </a:bodyPr>
          <a:lstStyle/>
          <a:p>
            <a:pPr marL="6160" indent="0">
              <a:buNone/>
            </a:pPr>
            <a:r>
              <a:rPr lang="ru-RU" dirty="0"/>
              <a:t>Обновление программ очень важно для обеспечения безопасности и устранения ошибок. Многие программы имеют функции автоматического обновления, которые могут быть настроены в настройках программы или ОС. Чтобы настроить обновления, обычно нужно указать интервал обновления, загрузку и установку автоматически или вручную.</a:t>
            </a:r>
          </a:p>
        </p:txBody>
      </p:sp>
      <p:pic>
        <p:nvPicPr>
          <p:cNvPr id="3074" name="Picture 2" descr="Зачем нужно устанавливать регулярные обновления программ? | Новости  магазина Allsoft">
            <a:extLst>
              <a:ext uri="{FF2B5EF4-FFF2-40B4-BE49-F238E27FC236}">
                <a16:creationId xmlns:a16="http://schemas.microsoft.com/office/drawing/2014/main" id="{458C023C-968B-4029-A448-0F5BBCF27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328" y="4369833"/>
            <a:ext cx="2488167" cy="248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94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6C184-3936-4DDF-8BD6-B040CBAF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307" y="808056"/>
            <a:ext cx="7958331" cy="1077229"/>
          </a:xfrm>
        </p:spPr>
        <p:txBody>
          <a:bodyPr/>
          <a:lstStyle/>
          <a:p>
            <a:pPr algn="l"/>
            <a:r>
              <a:rPr lang="ru-RU" dirty="0"/>
              <a:t>Обновление драйверов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FE6DC3-14F5-42C5-9708-2206F79439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2103" y="3454278"/>
            <a:ext cx="10047793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altLang="ru-RU" dirty="0"/>
              <a:t>Способы обновления: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dirty="0"/>
              <a:t>Использование диспетчера устройств: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dirty="0"/>
              <a:t>Правый клик на устройстве, выбор "Обновить драйвер".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dirty="0"/>
              <a:t>Загрузка драйверов с сайта производителя: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dirty="0"/>
              <a:t>Посещение сайта производителя оборудования для скачивания последних версий драйверов.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dirty="0"/>
              <a:t>Программное обеспечение для автоматического обновления драйверов: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dirty="0"/>
              <a:t>Использование специализированных утилит для автоматизации процесса.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82181-6EF9-4734-9246-EC1E86449B2F}"/>
              </a:ext>
            </a:extLst>
          </p:cNvPr>
          <p:cNvSpPr txBox="1"/>
          <p:nvPr/>
        </p:nvSpPr>
        <p:spPr>
          <a:xfrm>
            <a:off x="1126849" y="1841102"/>
            <a:ext cx="6683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/>
              <a:t>Обновления драйверов могут улучшить производительность и исправить ошибки.</a:t>
            </a:r>
          </a:p>
          <a:p>
            <a:endParaRPr lang="ru-RU" dirty="0"/>
          </a:p>
        </p:txBody>
      </p:sp>
      <p:pic>
        <p:nvPicPr>
          <p:cNvPr id="4099" name="Picture 3" descr="Обновление драйверов вручную в Windows - Служба поддержки Майкрософт">
            <a:extLst>
              <a:ext uri="{FF2B5EF4-FFF2-40B4-BE49-F238E27FC236}">
                <a16:creationId xmlns:a16="http://schemas.microsoft.com/office/drawing/2014/main" id="{97C47EFB-D525-4DDF-8623-A2D7F9FC6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060" y="1273599"/>
            <a:ext cx="4312532" cy="273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70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58C4D-DA63-4158-B030-C292E3DD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7251" y="740944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ru-RU" sz="2800" dirty="0"/>
              <a:t>Решение проблем конфигурации с помощью групповых политик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419DC2-87E5-43A8-818F-EAD4D09E3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834" y="2836598"/>
            <a:ext cx="7958331" cy="2979573"/>
          </a:xfrm>
        </p:spPr>
        <p:txBody>
          <a:bodyPr/>
          <a:lstStyle/>
          <a:p>
            <a:pPr marL="6160" indent="0">
              <a:buNone/>
            </a:pPr>
            <a:r>
              <a:rPr lang="ru-RU" dirty="0"/>
              <a:t>Использование групповых политик для решения проблем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Настройка параметров сетевого соединения</a:t>
            </a:r>
            <a:r>
              <a:rPr lang="en-US" dirty="0"/>
              <a:t>.</a:t>
            </a:r>
          </a:p>
          <a:p>
            <a:r>
              <a:rPr lang="ru-RU" dirty="0"/>
              <a:t>Управление политиками безопасности</a:t>
            </a:r>
            <a:r>
              <a:rPr lang="en-US" dirty="0"/>
              <a:t>.</a:t>
            </a:r>
          </a:p>
          <a:p>
            <a:r>
              <a:rPr lang="ru-RU" dirty="0"/>
              <a:t>Управление доступом к функциям ПО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E77D1-FC6D-4E62-928C-2FFBBDB70C3A}"/>
              </a:ext>
            </a:extLst>
          </p:cNvPr>
          <p:cNvSpPr txBox="1"/>
          <p:nvPr/>
        </p:nvSpPr>
        <p:spPr>
          <a:xfrm>
            <a:off x="2116834" y="1973442"/>
            <a:ext cx="8053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Групповые политики позволяют централизованно управлять настройками и поведением пользователей и компьютеров в сети.</a:t>
            </a:r>
          </a:p>
        </p:txBody>
      </p:sp>
    </p:spTree>
    <p:extLst>
      <p:ext uri="{BB962C8B-B14F-4D97-AF65-F5344CB8AC3E}">
        <p14:creationId xmlns:p14="http://schemas.microsoft.com/office/powerpoint/2010/main" val="222440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149DB-8B63-4DDE-8D85-6B93074C9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638" y="704676"/>
            <a:ext cx="5830360" cy="704674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AutoShape 2" descr="Футаж &quot;Спасибо за внимание&quot;">
            <a:extLst>
              <a:ext uri="{FF2B5EF4-FFF2-40B4-BE49-F238E27FC236}">
                <a16:creationId xmlns:a16="http://schemas.microsoft.com/office/drawing/2014/main" id="{48927088-6C87-4D0A-9A8B-A746F4C1B4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4" name="Picture 4" descr="Футаж &quot;Спасибо за внимание&quot;">
            <a:extLst>
              <a:ext uri="{FF2B5EF4-FFF2-40B4-BE49-F238E27FC236}">
                <a16:creationId xmlns:a16="http://schemas.microsoft.com/office/drawing/2014/main" id="{8A811BD0-44C3-4EC0-9FC5-2134EE0F3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528" y="1912690"/>
            <a:ext cx="7206143" cy="405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485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41</TotalTime>
  <Words>417</Words>
  <Application>Microsoft Office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Мэдисон</vt:lpstr>
      <vt:lpstr>Создание в системе виртуальной машины для исполнения приложений.  Изменение настроек по умолчанию в образе. Подключение к сетевому ресурсу.  Настройка обновлений программ.  Обновление драйверов. Решение проблем конфигурации с помощью групповых политик.</vt:lpstr>
      <vt:lpstr>Создание виртуальной машины для исполнения приложений</vt:lpstr>
      <vt:lpstr>Изменение настроек по умолчанию в образе</vt:lpstr>
      <vt:lpstr>Подключение к сетевому ресурсу</vt:lpstr>
      <vt:lpstr>Настройка обновлений программ</vt:lpstr>
      <vt:lpstr>Обновление драйверов</vt:lpstr>
      <vt:lpstr>Решение проблем конфигурации с помощью групповых политик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в системе виртуальной машины для исполнения приложений.  Изменение настроек по умолчанию в образе. Подключение к сетевому ресурсу.  Настройка обновлений программ.  Обновление драйверов. Решение проблем конфигурации с помощью групповых политик.</dc:title>
  <dc:creator>Артём Маликов</dc:creator>
  <cp:lastModifiedBy>Артём Маликов</cp:lastModifiedBy>
  <cp:revision>5</cp:revision>
  <dcterms:created xsi:type="dcterms:W3CDTF">2024-09-18T06:17:25Z</dcterms:created>
  <dcterms:modified xsi:type="dcterms:W3CDTF">2024-09-18T07:00:46Z</dcterms:modified>
</cp:coreProperties>
</file>