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ём Маликов" initials="АМ" lastIdx="1" clrIdx="0">
    <p:extLst>
      <p:ext uri="{19B8F6BF-5375-455C-9EA6-DF929625EA0E}">
        <p15:presenceInfo xmlns:p15="http://schemas.microsoft.com/office/powerpoint/2012/main" userId="a8b82b1cbdf8b2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10:23:41.453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9A642-7F03-4395-9981-FBCABD4F1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712" y="947956"/>
            <a:ext cx="6062409" cy="2362331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/>
              <a:t>Аппаратно-программные платформы серверов и рабочих станций.</a:t>
            </a:r>
            <a:br>
              <a:rPr lang="ru-RU" sz="3200" dirty="0"/>
            </a:br>
            <a:r>
              <a:rPr lang="ru-RU" sz="3200" dirty="0"/>
              <a:t>Установка серверной части.</a:t>
            </a:r>
            <a:br>
              <a:rPr lang="ru-RU" sz="3200" dirty="0"/>
            </a:br>
            <a:r>
              <a:rPr lang="ru-RU" sz="3200" dirty="0"/>
              <a:t>Виды серверного обеспечения.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921031-B845-422E-AD4E-35C86FC88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712" y="3310287"/>
            <a:ext cx="5357600" cy="1160213"/>
          </a:xfrm>
        </p:spPr>
        <p:txBody>
          <a:bodyPr>
            <a:normAutofit/>
          </a:bodyPr>
          <a:lstStyle/>
          <a:p>
            <a:r>
              <a:rPr lang="ru-RU" sz="2400" dirty="0"/>
              <a:t>Подготовил</a:t>
            </a:r>
            <a:r>
              <a:rPr lang="en-US" sz="2400" dirty="0"/>
              <a:t>:</a:t>
            </a:r>
            <a:r>
              <a:rPr lang="ru-RU" sz="2400" dirty="0"/>
              <a:t> Маликов Артём</a:t>
            </a:r>
          </a:p>
        </p:txBody>
      </p:sp>
    </p:spTree>
    <p:extLst>
      <p:ext uri="{BB962C8B-B14F-4D97-AF65-F5344CB8AC3E}">
        <p14:creationId xmlns:p14="http://schemas.microsoft.com/office/powerpoint/2010/main" val="242158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к увеличить производительность компьютера аппаратным способом? - РЕМОНТКА">
            <a:extLst>
              <a:ext uri="{FF2B5EF4-FFF2-40B4-BE49-F238E27FC236}">
                <a16:creationId xmlns:a16="http://schemas.microsoft.com/office/drawing/2014/main" id="{7030001E-8F81-44DA-82B8-DE8A5011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974" y="1449158"/>
            <a:ext cx="4868411" cy="30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1B98C8-2EAC-4201-BCD6-36C445DE07E8}"/>
              </a:ext>
            </a:extLst>
          </p:cNvPr>
          <p:cNvSpPr txBox="1"/>
          <p:nvPr/>
        </p:nvSpPr>
        <p:spPr>
          <a:xfrm>
            <a:off x="1149291" y="1449158"/>
            <a:ext cx="588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Правильный выбор технических средств оказывает определяющее влияние на эффективность функционирования информационной системы.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2AACA-2B50-4BCA-88EB-DF22448E06AE}"/>
              </a:ext>
            </a:extLst>
          </p:cNvPr>
          <p:cNvSpPr txBox="1"/>
          <p:nvPr/>
        </p:nvSpPr>
        <p:spPr>
          <a:xfrm>
            <a:off x="1124127" y="2680906"/>
            <a:ext cx="5780014" cy="28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качестве критериев оптимальности при равных функциональных возможностях могут выступать: минимальная стоимость комплекса технических средств, минимальная стоимость обслуживания и др. При этом обязательно учитывается тот факт, что любая информационная система является постоянно развивающейся системой и ее комплекс технических средств должен иметь возможность при необходимости перестраиваться на решение новых задач.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65365-BA28-484E-A752-2CBB2C69E391}"/>
              </a:ext>
            </a:extLst>
          </p:cNvPr>
          <p:cNvSpPr txBox="1"/>
          <p:nvPr/>
        </p:nvSpPr>
        <p:spPr>
          <a:xfrm>
            <a:off x="2880764" y="369116"/>
            <a:ext cx="734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Эффективность и оптимальность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2338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F19A64-532C-46F9-92A4-D79321ACE49E}"/>
              </a:ext>
            </a:extLst>
          </p:cNvPr>
          <p:cNvSpPr txBox="1"/>
          <p:nvPr/>
        </p:nvSpPr>
        <p:spPr>
          <a:xfrm>
            <a:off x="1543575" y="1325461"/>
            <a:ext cx="8506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информационных системах на клиентских рабочих местах, называемых также рабочими станциями, обычно применяют персональные компьютеры. В качестве серверов в средних и крупных информационных системах используют специализированные многопользовательские мощные компьютеры — серверы. В информационных системах с небольшим количеством пользователей и малыми объемами информации в качестве сервера вполне может использоваться и персональный компьютер, обладающий приемлемыми техническими характеристиками. Первый  признак,  по  которому  разделяются  компьютеры,  —  платформа.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18FCC-FAAB-4EC1-ABA8-C48EE57C7300}"/>
              </a:ext>
            </a:extLst>
          </p:cNvPr>
          <p:cNvSpPr txBox="1"/>
          <p:nvPr/>
        </p:nvSpPr>
        <p:spPr>
          <a:xfrm>
            <a:off x="1543575" y="4211273"/>
            <a:ext cx="881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Сегодня на рынке представлено несколько основных платформ компьютеров, каждая из которых отличается как по назначению, так и по типу использованного «железа» и программ.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D8F469-E1A1-4ACA-8136-ED428FB5CA39}"/>
              </a:ext>
            </a:extLst>
          </p:cNvPr>
          <p:cNvSpPr txBox="1"/>
          <p:nvPr/>
        </p:nvSpPr>
        <p:spPr>
          <a:xfrm>
            <a:off x="4574493" y="390387"/>
            <a:ext cx="3043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Рабочие станции</a:t>
            </a:r>
          </a:p>
        </p:txBody>
      </p:sp>
    </p:spTree>
    <p:extLst>
      <p:ext uri="{BB962C8B-B14F-4D97-AF65-F5344CB8AC3E}">
        <p14:creationId xmlns:p14="http://schemas.microsoft.com/office/powerpoint/2010/main" val="145168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EA064-0415-4DA4-B00A-BB001FEEF3A3}"/>
              </a:ext>
            </a:extLst>
          </p:cNvPr>
          <p:cNvSpPr txBox="1"/>
          <p:nvPr/>
        </p:nvSpPr>
        <p:spPr>
          <a:xfrm>
            <a:off x="1064705" y="276837"/>
            <a:ext cx="7025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Платформы персональных компьютеров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E76A-5EB4-40DD-93A9-51BFC86F129C}"/>
              </a:ext>
            </a:extLst>
          </p:cNvPr>
          <p:cNvSpPr txBox="1"/>
          <p:nvPr/>
        </p:nvSpPr>
        <p:spPr>
          <a:xfrm>
            <a:off x="3616558" y="1031846"/>
            <a:ext cx="192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Платформа </a:t>
            </a:r>
            <a:r>
              <a:rPr lang="en-US" dirty="0"/>
              <a:t>IBM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9C3DD7-2D35-4A5D-BF86-2DBFE973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589" y="1929468"/>
            <a:ext cx="3689726" cy="2374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8B954-62DA-4E43-8539-E2158E1D1BEB}"/>
              </a:ext>
            </a:extLst>
          </p:cNvPr>
          <p:cNvSpPr txBox="1"/>
          <p:nvPr/>
        </p:nvSpPr>
        <p:spPr>
          <a:xfrm>
            <a:off x="1195442" y="1718230"/>
            <a:ext cx="70257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dirty="0"/>
              <a:t>Платформа IBM-совместимых компьютеров включает громадный спектр самых различных компьютеров, от простеньких домашних до сложных серверов. Именно с IBM-совместимыми компьютерами вам придется сталкиваться в абсолютном большинстве случаев. Совершенно необязательно, что лучшие IBM- совместимые компьютеры изготовлены фирмой IBM — породившая этот стандарт фирма сегодня лишь один из великого множества производителей ПК.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B1E1B-41BF-4FA5-8147-C70A20ECCF40}"/>
              </a:ext>
            </a:extLst>
          </p:cNvPr>
          <p:cNvSpPr txBox="1"/>
          <p:nvPr/>
        </p:nvSpPr>
        <p:spPr>
          <a:xfrm>
            <a:off x="1064705" y="4668473"/>
            <a:ext cx="8470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Современный  IBM-совместимый  ПК  похож  на   детский   конструктор   типа «сделай сам». Каждое из входящих в его состав устройств можно свободно поменять на другое — того же типа, но более совершенное. Благодаря этому становятся возможными две вещи — быстрая сборка компьютера непосредственно «под клиента» в любой, даже самой маленькой компьютерной фирме, а также простая (в большинстве случаев — силами самого пользователя) модернизация.</a:t>
            </a:r>
          </a:p>
        </p:txBody>
      </p:sp>
    </p:spTree>
    <p:extLst>
      <p:ext uri="{BB962C8B-B14F-4D97-AF65-F5344CB8AC3E}">
        <p14:creationId xmlns:p14="http://schemas.microsoft.com/office/powerpoint/2010/main" val="321977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EA064-0415-4DA4-B00A-BB001FEEF3A3}"/>
              </a:ext>
            </a:extLst>
          </p:cNvPr>
          <p:cNvSpPr txBox="1"/>
          <p:nvPr/>
        </p:nvSpPr>
        <p:spPr>
          <a:xfrm>
            <a:off x="1064705" y="276837"/>
            <a:ext cx="7025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Платформы персональных компьютеров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E76A-5EB4-40DD-93A9-51BFC86F129C}"/>
              </a:ext>
            </a:extLst>
          </p:cNvPr>
          <p:cNvSpPr txBox="1"/>
          <p:nvPr/>
        </p:nvSpPr>
        <p:spPr>
          <a:xfrm>
            <a:off x="3616558" y="1031846"/>
            <a:ext cx="20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Платформа </a:t>
            </a:r>
            <a:r>
              <a:rPr lang="en-US" dirty="0"/>
              <a:t>Apple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9C3DD7-2D35-4A5D-BF86-2DBFE973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589" y="1929468"/>
            <a:ext cx="3689726" cy="2374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8B954-62DA-4E43-8539-E2158E1D1BEB}"/>
              </a:ext>
            </a:extLst>
          </p:cNvPr>
          <p:cNvSpPr txBox="1"/>
          <p:nvPr/>
        </p:nvSpPr>
        <p:spPr>
          <a:xfrm>
            <a:off x="1148094" y="1525763"/>
            <a:ext cx="70257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dirty="0"/>
              <a:t>Специалисты   по   компьютерной   истории   отдают   приоритет   в   создании персональных компьютеров именно компании Apple. С середины 70-х годов эта фирма представила несколько десятков моделей персональных компьютеров, — начиная с Apple I и заканчивая современным </a:t>
            </a:r>
            <a:r>
              <a:rPr lang="ru-RU" sz="1600" dirty="0" err="1"/>
              <a:t>iMac</a:t>
            </a:r>
            <a:r>
              <a:rPr lang="ru-RU" sz="1600" dirty="0"/>
              <a:t> — и уверенно противостояла мощной корпорации IBM. В середине 80-х компьютеры серии Macintosh стали самыми популярными персональными компьютерами в мире.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B1E1B-41BF-4FA5-8147-C70A20ECCF40}"/>
              </a:ext>
            </a:extLst>
          </p:cNvPr>
          <p:cNvSpPr txBox="1"/>
          <p:nvPr/>
        </p:nvSpPr>
        <p:spPr>
          <a:xfrm>
            <a:off x="1064705" y="4668473"/>
            <a:ext cx="8470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отличие от IBM, компания Apple всегда делала ставку на закрытую архитектуру — комплектующие и программы для этих компьютеров выпускались лишь небольшим числом авторизованных производителей. За счет этого компьютеры Macintosh всегда стоили несколько дороже своих PC-совместимых конкурентов — что, впрочем, компенсировалось их высокой надежностью и удобством.</a:t>
            </a:r>
          </a:p>
        </p:txBody>
      </p:sp>
    </p:spTree>
    <p:extLst>
      <p:ext uri="{BB962C8B-B14F-4D97-AF65-F5344CB8AC3E}">
        <p14:creationId xmlns:p14="http://schemas.microsoft.com/office/powerpoint/2010/main" val="25081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F0D0E-BAA3-411E-AACE-438FB734CE87}"/>
              </a:ext>
            </a:extLst>
          </p:cNvPr>
          <p:cNvSpPr txBox="1"/>
          <p:nvPr/>
        </p:nvSpPr>
        <p:spPr>
          <a:xfrm>
            <a:off x="3162649" y="234892"/>
            <a:ext cx="169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Серверы</a:t>
            </a:r>
          </a:p>
        </p:txBody>
      </p:sp>
      <p:pic>
        <p:nvPicPr>
          <p:cNvPr id="3074" name="Picture 2" descr="Сервер: что это такое, какими характеристиками должен обладать">
            <a:extLst>
              <a:ext uri="{FF2B5EF4-FFF2-40B4-BE49-F238E27FC236}">
                <a16:creationId xmlns:a16="http://schemas.microsoft.com/office/drawing/2014/main" id="{3380A9FA-ABDE-4D78-B9A4-8698386C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78" y="1577131"/>
            <a:ext cx="4010406" cy="29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33AC54-729A-45D7-9122-7ADFF696C56C}"/>
              </a:ext>
            </a:extLst>
          </p:cNvPr>
          <p:cNvSpPr txBox="1"/>
          <p:nvPr/>
        </p:nvSpPr>
        <p:spPr>
          <a:xfrm>
            <a:off x="1426129" y="1124125"/>
            <a:ext cx="6459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Новое поколение информационных систем получило возможности использования мощных центральных сетевых компьютеров — серверов. Разнотипные компьютеры — от дешевой настольной рабочей станции до мощного сервера — успешно объединяются в комплексы, обеспечивая надежные решения архитектуры информационных систем.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540FD-A720-4E68-93A5-84E00975192C}"/>
              </a:ext>
            </a:extLst>
          </p:cNvPr>
          <p:cNvSpPr txBox="1"/>
          <p:nvPr/>
        </p:nvSpPr>
        <p:spPr>
          <a:xfrm>
            <a:off x="1289218" y="3645162"/>
            <a:ext cx="71281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Серверы используют новые более мощные модели процессоров. Это требует от пользователей освоения как новых процессоров, так и соответствующих операционных систем. Постепенно осуществляется перенос приложений на новую платформу и их оптимизация. Одно из преимуществ информационных систем с серверами в отличие от других платформ — совместимость процессоров различных поколений. Это важно, поскольку крупные информационные системы, как правило, используют парк компьютеров различных поколений. Если компьютеры несовместимы, то увеличивается потребность в высококвалифицированных кадрах для новой  разработки и поддержки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78037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851ACF-ACF4-4039-9459-145E5AB77847}"/>
              </a:ext>
            </a:extLst>
          </p:cNvPr>
          <p:cNvSpPr txBox="1"/>
          <p:nvPr/>
        </p:nvSpPr>
        <p:spPr>
          <a:xfrm>
            <a:off x="2127125" y="218114"/>
            <a:ext cx="861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Установка серверной части. Виды серверного ПО.</a:t>
            </a:r>
          </a:p>
        </p:txBody>
      </p:sp>
      <p:pic>
        <p:nvPicPr>
          <p:cNvPr id="4098" name="Picture 2" descr="Аренда или покупка сервера? Плюсы и минусы каждого варианта | SkyDynamics">
            <a:extLst>
              <a:ext uri="{FF2B5EF4-FFF2-40B4-BE49-F238E27FC236}">
                <a16:creationId xmlns:a16="http://schemas.microsoft.com/office/drawing/2014/main" id="{95C5A298-EA98-46B7-B00F-4C68F687F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8" y="1988191"/>
            <a:ext cx="3471790" cy="244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A6F86-2F63-44A7-9CD3-A9718CBD0D02}"/>
              </a:ext>
            </a:extLst>
          </p:cNvPr>
          <p:cNvSpPr txBox="1"/>
          <p:nvPr/>
        </p:nvSpPr>
        <p:spPr>
          <a:xfrm>
            <a:off x="1283516" y="904011"/>
            <a:ext cx="68873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того чтобы компьютер мог выступать в роли сетевого сервера необходимо установить серверную часть сетевой операционной системы, которая позволяет поддерживать ресурсы и распространять их среди сетевых клиентов. Важным вопросом для сетевых серверов является возможность ограничить доступ к сетевым ресурсам. Это называется сетевой защитой. Она предоставляет средства управления над тем, к каким ресурсам могут получить доступ пользователи, степень этого доступа, а также, сколько пользователей смогут получить такой доступ одновременно. Этот контроль обеспечивает конфиденциальность и защиту и поддерживает эффективную сетевую среду.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9F6BE-FB13-46AE-A2E5-59FD2D62763E}"/>
              </a:ext>
            </a:extLst>
          </p:cNvPr>
          <p:cNvSpPr txBox="1"/>
          <p:nvPr/>
        </p:nvSpPr>
        <p:spPr>
          <a:xfrm>
            <a:off x="1283516" y="4103698"/>
            <a:ext cx="68873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/>
              <a:t>Несколько основных видов серверного программного обеспечения: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Веб-серверы.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Серверы приложений.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Серверы баз данных.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Серверы для хранения данных.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FTP-</a:t>
            </a:r>
            <a:r>
              <a:rPr lang="ru-RU" dirty="0"/>
              <a:t>серверы</a:t>
            </a:r>
            <a:r>
              <a:rPr lang="en-US" dirty="0"/>
              <a:t>.</a:t>
            </a: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И </a:t>
            </a:r>
            <a:r>
              <a:rPr lang="ru-RU"/>
              <a:t>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36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B8687-D674-4455-A5F5-330BDDA87DD1}"/>
              </a:ext>
            </a:extLst>
          </p:cNvPr>
          <p:cNvSpPr txBox="1"/>
          <p:nvPr/>
        </p:nvSpPr>
        <p:spPr>
          <a:xfrm>
            <a:off x="3665686" y="1317072"/>
            <a:ext cx="486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Спасибо за внимание</a:t>
            </a:r>
          </a:p>
        </p:txBody>
      </p:sp>
      <p:pic>
        <p:nvPicPr>
          <p:cNvPr id="5122" name="Picture 2" descr="Картинка &quot;Спасибо за внимание&quot; для презентаций (140 фото) 🔥 Прикольные  картинки и юмор">
            <a:extLst>
              <a:ext uri="{FF2B5EF4-FFF2-40B4-BE49-F238E27FC236}">
                <a16:creationId xmlns:a16="http://schemas.microsoft.com/office/drawing/2014/main" id="{D5BCE740-4E5D-4C40-A888-A67C1C72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212" y="2952924"/>
            <a:ext cx="4591575" cy="344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28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106</TotalTime>
  <Words>479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Мэдисон</vt:lpstr>
      <vt:lpstr>Аппаратно-программные платформы серверов и рабочих станций. Установка серверной части. Виды серверного обеспечения.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Аппаратно-программные платформы серверов и рабочих станций. Установка серверной части. Виды серверного обеспечения.</dc:title>
  <dc:creator>Артём Маликов</dc:creator>
  <cp:lastModifiedBy>10a</cp:lastModifiedBy>
  <cp:revision>12</cp:revision>
  <dcterms:created xsi:type="dcterms:W3CDTF">2024-09-16T06:21:56Z</dcterms:created>
  <dcterms:modified xsi:type="dcterms:W3CDTF">2024-09-19T09:45:44Z</dcterms:modified>
</cp:coreProperties>
</file>