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CF465-71FE-4141-BDB3-69A859321C9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E545C-130A-4AD2-916C-EDE049009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13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E545C-130A-4AD2-916C-EDE04900959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3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8BC-71E1-4E0D-B7AA-7D00DB2EA333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E348-BFD2-4F03-A74E-631F4CA7712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570-6906-41F6-B4F9-40323252D9F9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706E-01FB-434C-93CC-5B0AB71309E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8C25-37B5-4055-B192-C664759C67D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48EF-9763-4CD5-B3D1-20C4003E5C15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BF47-59AB-4972-9AAD-F5C17EE954F3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AFE8-0AF9-4643-B5C8-300D97E9C99F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10-57B9-4C0C-A6D9-22F18FD1963D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648B-618B-4433-BDA3-4317A2F90829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E74B-5C4F-4380-A129-B2EFEDA0E9DD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005D-9753-4F58-B6E5-5FE6407E01A0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Платформа для онлайн-курсов по саморазвитию и психологии: </a:t>
            </a:r>
            <a:r>
              <a:rPr lang="ru-RU" dirty="0" smtClean="0"/>
              <a:t>“</a:t>
            </a:r>
            <a:r>
              <a:rPr lang="ru-RU" dirty="0" err="1" smtClean="0"/>
              <a:t>Релакси</a:t>
            </a:r>
            <a:r>
              <a:rPr lang="ru-RU" dirty="0" smtClean="0"/>
              <a:t> </a:t>
            </a:r>
            <a:r>
              <a:rPr lang="ru-RU" dirty="0"/>
              <a:t>”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12160" y="4941168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Студенты ВГУ: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Ражев А. Д.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Хованская А. Р.</a:t>
            </a:r>
          </a:p>
          <a:p>
            <a:pPr algn="l"/>
            <a:r>
              <a:rPr lang="ru-RU" dirty="0" err="1" smtClean="0">
                <a:solidFill>
                  <a:schemeClr val="tx1"/>
                </a:solidFill>
              </a:rPr>
              <a:t>Хилько</a:t>
            </a:r>
            <a:r>
              <a:rPr lang="ru-RU" dirty="0" smtClean="0">
                <a:solidFill>
                  <a:schemeClr val="tx1"/>
                </a:solidFill>
              </a:rPr>
              <a:t> А. В.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sun9-79.userapi.com/impg/_VkwWhSlSgtq61eP3T7lSSk9IS17pZFHi8fOxQ/CxrYNXqzQCk.jpg?size=889x667&amp;quality=96&amp;sign=f915b3b9bbc1ef4a9af5608ffd7c3748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25" y="3573017"/>
            <a:ext cx="4047515" cy="303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062322" y="4598435"/>
            <a:ext cx="2076365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49" y="2569287"/>
            <a:ext cx="1792520" cy="200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2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836712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Смысл нашей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772816"/>
            <a:ext cx="7882135" cy="189043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Платформа для онлайн-курсов по саморазвитию и психологии: </a:t>
            </a:r>
            <a:r>
              <a:rPr lang="ru-RU" dirty="0" smtClean="0">
                <a:solidFill>
                  <a:schemeClr val="tx1"/>
                </a:solidFill>
              </a:rPr>
              <a:t>“</a:t>
            </a:r>
            <a:r>
              <a:rPr lang="ru-RU" dirty="0" err="1" smtClean="0">
                <a:solidFill>
                  <a:schemeClr val="tx1"/>
                </a:solidFill>
              </a:rPr>
              <a:t>Релакси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” </a:t>
            </a:r>
            <a:r>
              <a:rPr lang="ru-RU" dirty="0" smtClean="0">
                <a:solidFill>
                  <a:schemeClr val="tx1"/>
                </a:solidFill>
              </a:rPr>
              <a:t>– это возможность для каждого желающего понять и проработать своё тело, почувствовать внутреннюю опору, улучшить своё состояние и найти место в жизни. Эта платформа для </a:t>
            </a:r>
            <a:r>
              <a:rPr lang="ru-RU" dirty="0" err="1" smtClean="0">
                <a:solidFill>
                  <a:schemeClr val="tx1"/>
                </a:solidFill>
              </a:rPr>
              <a:t>САМОсовершенствования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ru-RU" dirty="0" smtClean="0">
                <a:solidFill>
                  <a:schemeClr val="tx1"/>
                </a:solidFill>
              </a:rPr>
              <a:t>укреп</a:t>
            </a:r>
            <a:r>
              <a:rPr lang="ru-RU" dirty="0" smtClean="0">
                <a:solidFill>
                  <a:schemeClr val="tx1"/>
                </a:solidFill>
              </a:rPr>
              <a:t>ления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САМОощущения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6" name="Picture 4" descr="https://sun9-65.userapi.com/impg/Gh1lnFdMgYOjk2bs5F2T5erm2IgmW2r0L0lv4A/zSFpsaEjpIQ.jpg?size=1280x800&amp;quality=96&amp;sign=20c52e95c7a03f8af1c139fed8de5cbe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4824536" cy="27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41" y="3212976"/>
            <a:ext cx="243076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Назначение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2492896"/>
            <a:ext cx="7772400" cy="15001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Мобильное приложение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Тесты по психологии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Курсы по психологии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Психологические статьи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2414960" cy="267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94" y="2315879"/>
            <a:ext cx="4519305" cy="419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3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30" y="3734678"/>
            <a:ext cx="3312368" cy="301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95" y="4492149"/>
            <a:ext cx="1555538" cy="164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95" y="2914444"/>
            <a:ext cx="1555538" cy="164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4928" y="1844824"/>
            <a:ext cx="7954143" cy="1746423"/>
          </a:xfrm>
        </p:spPr>
        <p:txBody>
          <a:bodyPr>
            <a:normAutofit/>
          </a:bodyPr>
          <a:lstStyle/>
          <a:p>
            <a:pPr marL="342900" lvl="2" indent="-342900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Создание для пользователя мобильного приложения с онлайн-курсами по саморазвитию и психологии;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Реализация личного кабинета </a:t>
            </a:r>
            <a:r>
              <a:rPr lang="ru-RU" dirty="0" smtClean="0">
                <a:solidFill>
                  <a:schemeClr val="tx1"/>
                </a:solidFill>
              </a:rPr>
              <a:t>пользователя.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https://cojo.ru/wp-content/uploads/2022/12/chelovek-s-galochkoi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5" name="Picture 5" descr="https://wtet.ru/wp-content/uploads/2022/01/%D0%97%D0%90%D0%A1%D0%A2%D0%90%D0%92%D0%9A%D0%90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9276"/>
            <a:ext cx="2880320" cy="286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4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1540" y="1628800"/>
            <a:ext cx="8280919" cy="31683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dirty="0">
                <a:solidFill>
                  <a:schemeClr val="tx1"/>
                </a:solidFill>
              </a:rPr>
              <a:t>Для реализации программно-аппаратной </a:t>
            </a:r>
            <a:r>
              <a:rPr lang="ru-RU" dirty="0" smtClean="0">
                <a:solidFill>
                  <a:schemeClr val="tx1"/>
                </a:solidFill>
              </a:rPr>
              <a:t>части: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Язык </a:t>
            </a:r>
            <a:r>
              <a:rPr lang="ru-RU" dirty="0">
                <a:solidFill>
                  <a:schemeClr val="tx1"/>
                </a:solidFill>
              </a:rPr>
              <a:t>программирования </a:t>
            </a:r>
            <a:r>
              <a:rPr lang="ru-RU" dirty="0" err="1" smtClean="0">
                <a:solidFill>
                  <a:schemeClr val="tx1"/>
                </a:solidFill>
              </a:rPr>
              <a:t>Python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Фреймворк </a:t>
            </a:r>
            <a:r>
              <a:rPr lang="ru-RU" dirty="0" err="1" smtClean="0">
                <a:solidFill>
                  <a:schemeClr val="tx1"/>
                </a:solidFill>
              </a:rPr>
              <a:t>Django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СУБД </a:t>
            </a:r>
            <a:r>
              <a:rPr lang="en-US" dirty="0">
                <a:solidFill>
                  <a:schemeClr val="tx1"/>
                </a:solidFill>
              </a:rPr>
              <a:t>My</a:t>
            </a:r>
            <a:r>
              <a:rPr lang="ru-RU" dirty="0" smtClean="0">
                <a:solidFill>
                  <a:schemeClr val="tx1"/>
                </a:solidFill>
              </a:rPr>
              <a:t>SQL</a:t>
            </a:r>
          </a:p>
          <a:p>
            <a:r>
              <a:rPr lang="ru-RU" dirty="0">
                <a:solidFill>
                  <a:schemeClr val="tx1"/>
                </a:solidFill>
              </a:rPr>
              <a:t>Для реализации клиентской </a:t>
            </a:r>
            <a:r>
              <a:rPr lang="ru-RU" dirty="0" smtClean="0">
                <a:solidFill>
                  <a:schemeClr val="tx1"/>
                </a:solidFill>
              </a:rPr>
              <a:t>части: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Язык программирования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Dart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Фреймворк </a:t>
            </a:r>
            <a:r>
              <a:rPr lang="en-US" dirty="0">
                <a:solidFill>
                  <a:schemeClr val="tx1"/>
                </a:solidFill>
              </a:rPr>
              <a:t>Flutter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5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6" y="5017000"/>
            <a:ext cx="1440160" cy="13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s://sun9-30.userapi.com/impg/aSAbYDYJQ1ko3vZsZAnVPilyRW4AgPwg4wLFgA/uYbFx92Ex00.jpg?size=807x807&amp;quality=96&amp;sign=633764ebf3a03222949dd7ac49b527c1&amp;c_uniq_tag=YQI3g_HT20_jLgMAlWHvgHQWgk9ylNNl8ybKkZdRBSM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92493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74" y="4922463"/>
            <a:ext cx="1505190" cy="145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895978"/>
            <a:ext cx="146580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87796"/>
            <a:ext cx="1296144" cy="157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1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052736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Распределение Ролей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2492896"/>
            <a:ext cx="7848872" cy="187220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Ражев А. Д. –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Team Lead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Back-end developer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Хованская А. Р. – Дизайнер,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Mobile developer</a:t>
            </a:r>
          </a:p>
          <a:p>
            <a:r>
              <a:rPr lang="ru-RU" dirty="0" err="1" smtClean="0">
                <a:solidFill>
                  <a:schemeClr val="tx1"/>
                </a:solidFill>
                <a:latin typeface="+mj-lt"/>
              </a:rPr>
              <a:t>Хилько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А. В. -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Front-end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developer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Дополнительная роль:</a:t>
            </a:r>
          </a:p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Хованская А. Р. - Психолог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 descr="https://cdn-ru.bitrix24.ru/b4954709/landing/509/509e6de65be387569088f0fcd2d006f5/leanteam_1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63754"/>
            <a:ext cx="4844480" cy="329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6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Платформа для онлайн-курсов по саморазвитию и психологии: </a:t>
            </a:r>
            <a:r>
              <a:rPr lang="ru-RU" dirty="0" smtClean="0"/>
              <a:t>“</a:t>
            </a:r>
            <a:r>
              <a:rPr lang="ru-RU" dirty="0" err="1" smtClean="0"/>
              <a:t>Релакси</a:t>
            </a:r>
            <a:r>
              <a:rPr lang="ru-RU" dirty="0" smtClean="0"/>
              <a:t> </a:t>
            </a:r>
            <a:r>
              <a:rPr lang="ru-RU" dirty="0"/>
              <a:t>”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3704828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Студенты ВГУ:</a:t>
            </a:r>
            <a:r>
              <a:rPr lang="en-US" dirty="0" smtClean="0">
                <a:solidFill>
                  <a:schemeClr val="tx1"/>
                </a:solidFill>
              </a:rPr>
              <a:t>                 Telegram: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Ражев А. Д.</a:t>
            </a:r>
            <a:r>
              <a:rPr lang="en-US" dirty="0" smtClean="0">
                <a:solidFill>
                  <a:schemeClr val="tx1"/>
                </a:solidFill>
              </a:rPr>
              <a:t>                  @ART_RETROWAVE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Хованская А. Р.</a:t>
            </a:r>
            <a:r>
              <a:rPr lang="en-US" dirty="0" smtClean="0">
                <a:solidFill>
                  <a:schemeClr val="tx1"/>
                </a:solidFill>
              </a:rPr>
              <a:t>            @</a:t>
            </a:r>
            <a:r>
              <a:rPr lang="en-US" dirty="0" err="1" smtClean="0">
                <a:solidFill>
                  <a:schemeClr val="tx1"/>
                </a:solidFill>
              </a:rPr>
              <a:t>hovsic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ru-RU" dirty="0" err="1" smtClean="0">
                <a:solidFill>
                  <a:schemeClr val="tx1"/>
                </a:solidFill>
              </a:rPr>
              <a:t>Хилько</a:t>
            </a:r>
            <a:r>
              <a:rPr lang="ru-RU" dirty="0" smtClean="0">
                <a:solidFill>
                  <a:schemeClr val="tx1"/>
                </a:solidFill>
              </a:rPr>
              <a:t> А. В.</a:t>
            </a:r>
            <a:r>
              <a:rPr lang="en-US" dirty="0" smtClean="0">
                <a:solidFill>
                  <a:schemeClr val="tx1"/>
                </a:solidFill>
              </a:rPr>
              <a:t>                 @</a:t>
            </a:r>
            <a:r>
              <a:rPr lang="en-US" dirty="0" err="1" smtClean="0">
                <a:solidFill>
                  <a:schemeClr val="tx1"/>
                </a:solidFill>
              </a:rPr>
              <a:t>potatiqwerty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218613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0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216</Words>
  <Application>Microsoft Office PowerPoint</Application>
  <PresentationFormat>Экран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Платформа для онлайн-курсов по саморазвитию и психологии: “Релакси ” </vt:lpstr>
      <vt:lpstr>Смысл нашей работы</vt:lpstr>
      <vt:lpstr>Назначение проекта</vt:lpstr>
      <vt:lpstr>Цели проекта</vt:lpstr>
      <vt:lpstr>Средства реализации</vt:lpstr>
      <vt:lpstr>Распределение Ролей</vt:lpstr>
      <vt:lpstr>Платформа для онлайн-курсов по саморазвитию и психологии: “Релакси ”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для онлайн-курсов по саморазвитию и психологии: “ Релакси ” </dc:title>
  <dc:creator>Артём Ражев</dc:creator>
  <cp:lastModifiedBy>админ</cp:lastModifiedBy>
  <cp:revision>16</cp:revision>
  <dcterms:created xsi:type="dcterms:W3CDTF">2024-03-13T16:29:43Z</dcterms:created>
  <dcterms:modified xsi:type="dcterms:W3CDTF">2024-03-13T20:04:56Z</dcterms:modified>
</cp:coreProperties>
</file>