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65" r:id="rId5"/>
    <p:sldId id="266" r:id="rId6"/>
    <p:sldId id="267" r:id="rId7"/>
    <p:sldId id="263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>
        <p:scale>
          <a:sx n="66" d="100"/>
          <a:sy n="66" d="100"/>
        </p:scale>
        <p:origin x="104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C013-B0FB-9643-BAA3-86FC16301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DC679-63B7-6942-A25B-CF82D0C68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610-43ED-D549-8996-1F8F71C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34DE-019B-9F48-BC3B-20A3BFF4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2CF4-4A3F-024E-838D-78F8678C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0641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6C24-CBA7-9C40-A916-E2BA74A3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A7A0B-5708-C741-991D-92967164D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B630-0BAF-264A-AEF9-8596939F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4DD-3D65-4541-A799-12A3FCB5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BC9B-0803-F544-9495-3665B5E9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BB2BD-9C9A-5C46-BF85-FA2D0328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8F67-F29A-5A47-B3D7-5D196FD3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CAE7F-0E0C-AF42-8B38-9F11CDE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12A2-79D1-1646-9356-62F48BFF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9266-4563-B543-94BE-3E96F5D8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5576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A63A-DB61-4541-8ACF-B9B09A2C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42A5-60AF-2849-81EC-0125F15B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4CFB-252E-BC4D-BEB9-762007F3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D4F8-3EDA-4B4B-AADC-7DFE346A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6D22C-885E-7B40-9BE9-20979516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333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7D38-AB11-B044-A419-1F71D4E9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E9E8-0B1B-7C46-925B-4C1FE0C1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3CC5-FC7F-094C-9502-BCBE3D6B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2DCF-3A0B-E04F-99BC-0856D8DC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56F9-E2D5-9D4E-B32A-3C2DAAA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767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3376-6E47-0E43-85C1-B65F73D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68DD3-3DB9-504E-A170-761BA6C89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D8C1E-4561-EC4A-8619-57450501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DB93C-97B1-DC4A-9DC7-C9670A89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A2F0-DDCA-0444-AC36-C3C5D193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2BF6F-3C22-FA44-A831-B120D987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747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5782-30B6-DC4D-AF31-928A1DA8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01CCA-D1B2-3447-8FE8-DDF4F20A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BE9B3-0F84-614F-BF2D-830B4B1D2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56B1F-A4C7-534A-8AB1-AF6907E22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F15B8-70CD-8D4B-83E5-C9CE94AC6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AA112-AEDE-5048-9914-375E79B2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F9576-B2D8-4349-91C3-D5BC1CCF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944E1-3C37-2F48-B45F-9CC2124E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272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87F0-4EA0-0E41-B64B-6634F8A6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3E820-0095-5A4F-98DA-0487A9A5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47A6E-F5FC-7A4C-B4DE-C606B14E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12086-FB2D-634E-9EBF-CCC6B96B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06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809A-BABF-BA4F-962D-49BB9473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883BF-1C4E-2443-92A1-BA7E846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BB5FB-9C27-4D45-925D-4AEA512B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94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98F-3548-0F40-B858-44440DBB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84BD-BA73-DB4F-9321-DA1B57F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A1B0E-0DA9-9A46-8436-F87C95AC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9072-1DE8-4846-BF97-B1AA5040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4500-DF25-2C46-A662-E42B8044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2908-693A-6C41-BB44-703F4907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026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B226-77C7-CE40-92A3-EB8B620F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7C1CC-FFFE-AB4C-91E4-04B0D77FF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6846-3DD9-E148-9E78-0D880615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E6A3E-8846-C84C-813F-0ACF6201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CBA9A-6AE7-F845-B549-F21F1DDF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B33B-C004-B54F-89CE-D6D7E865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80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9EE3D-F48C-944F-A65A-4F3E9919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63423-46D7-7F46-BC4D-8F026EB0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1E34-9969-0C42-84A6-D6831924F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48B9-F4E4-0C45-B4F4-E82B3D04729C}" type="datetimeFigureOut">
              <a:rPr lang="en-BE" smtClean="0"/>
              <a:t>10/01/2021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CCE2-D1AC-4D45-BAB9-CBDC7AD2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8B411-8FAF-8346-8B1D-C9AF3ADF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1DEA-FB0B-824B-B37E-CBF4F26E1C3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212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BF6A1-2C37-D041-8EB5-AF0951B0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13" y="0"/>
            <a:ext cx="10590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266744-CBD9-7444-ADCB-9C3B52C05C26}"/>
              </a:ext>
            </a:extLst>
          </p:cNvPr>
          <p:cNvSpPr/>
          <p:nvPr/>
        </p:nvSpPr>
        <p:spPr>
          <a:xfrm>
            <a:off x="982091" y="27577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Avenir Book" panose="02000503020000020003" pitchFamily="2" charset="0"/>
              </a:rPr>
              <a:t>Muur</a:t>
            </a:r>
            <a:r>
              <a:rPr lang="en-GB" dirty="0" err="1">
                <a:latin typeface="Avenir Book" panose="02000503020000020003" pitchFamily="2" charset="0"/>
              </a:rPr>
              <a:t>_deur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A31D0F-D261-8145-AE5D-0AAA99681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887" y="645104"/>
            <a:ext cx="8136589" cy="56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9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BFDD7-211F-7845-8F57-97EDFF54E220}"/>
              </a:ext>
            </a:extLst>
          </p:cNvPr>
          <p:cNvSpPr/>
          <p:nvPr/>
        </p:nvSpPr>
        <p:spPr>
          <a:xfrm>
            <a:off x="573420" y="225363"/>
            <a:ext cx="158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Avenir Book" panose="02000503020000020003" pitchFamily="2" charset="0"/>
              </a:rPr>
              <a:t>Muur_scherm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C70A6-842C-CF42-B56D-103F1ECEC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28" y="594695"/>
            <a:ext cx="4271635" cy="2830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A0A41-4B6D-5641-8C2A-6DB18103F3DF}"/>
              </a:ext>
            </a:extLst>
          </p:cNvPr>
          <p:cNvSpPr/>
          <p:nvPr/>
        </p:nvSpPr>
        <p:spPr>
          <a:xfrm>
            <a:off x="6277535" y="254392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Avenir Book" panose="02000503020000020003" pitchFamily="2" charset="0"/>
              </a:rPr>
              <a:t>Muur_urgent</a:t>
            </a:r>
            <a:endParaRPr lang="en-GB" dirty="0">
              <a:latin typeface="Avenir Book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A5D68-FA6F-1249-B273-86F8453356A7}"/>
              </a:ext>
            </a:extLst>
          </p:cNvPr>
          <p:cNvSpPr/>
          <p:nvPr/>
        </p:nvSpPr>
        <p:spPr>
          <a:xfrm>
            <a:off x="646756" y="3611203"/>
            <a:ext cx="13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Avenir Book" panose="02000503020000020003" pitchFamily="2" charset="0"/>
              </a:rPr>
              <a:t>Muur_</a:t>
            </a:r>
            <a:r>
              <a:rPr lang="en-GB" dirty="0" err="1">
                <a:latin typeface="Avenir Book" panose="02000503020000020003" pitchFamily="2" charset="0"/>
              </a:rPr>
              <a:t>regie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25CFC-612B-9D4A-A1F3-94BF57750BE7}"/>
              </a:ext>
            </a:extLst>
          </p:cNvPr>
          <p:cNvSpPr/>
          <p:nvPr/>
        </p:nvSpPr>
        <p:spPr>
          <a:xfrm>
            <a:off x="6409882" y="352698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Avenir Book" panose="02000503020000020003" pitchFamily="2" charset="0"/>
              </a:rPr>
              <a:t>Muur_deur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C907A0-BC41-E845-83E8-24A295AA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82" y="644060"/>
            <a:ext cx="4271635" cy="2780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752AF-A1CD-6749-AEAF-9D1ABC1E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10" y="3978071"/>
            <a:ext cx="4271634" cy="28274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50963-2F75-B244-A439-030128D05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407" y="3998315"/>
            <a:ext cx="4249110" cy="27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EAF4F5-1205-6942-A695-A71782F09E4B}"/>
              </a:ext>
            </a:extLst>
          </p:cNvPr>
          <p:cNvSpPr/>
          <p:nvPr/>
        </p:nvSpPr>
        <p:spPr>
          <a:xfrm>
            <a:off x="982091" y="275772"/>
            <a:ext cx="7511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/>
                <a:latin typeface="Avenir Book" panose="02000503020000020003" pitchFamily="2" charset="0"/>
              </a:rPr>
              <a:t>Ring 4: Plafond speakers (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zicht</a:t>
            </a:r>
            <a:r>
              <a:rPr lang="en-GB" b="1" u="sng" dirty="0">
                <a:effectLst/>
                <a:latin typeface="Avenir Book" panose="02000503020000020003" pitchFamily="2" charset="0"/>
              </a:rPr>
              <a:t> 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zoals</a:t>
            </a:r>
            <a:r>
              <a:rPr lang="en-GB" b="1" u="sng" dirty="0">
                <a:effectLst/>
                <a:latin typeface="Avenir Book" panose="02000503020000020003" pitchFamily="2" charset="0"/>
              </a:rPr>
              <a:t> je 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vanaf</a:t>
            </a:r>
            <a:r>
              <a:rPr lang="en-GB" b="1" u="sng" dirty="0">
                <a:effectLst/>
                <a:latin typeface="Avenir Book" panose="02000503020000020003" pitchFamily="2" charset="0"/>
              </a:rPr>
              <a:t> de 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grond</a:t>
            </a:r>
            <a:r>
              <a:rPr lang="en-GB" b="1" u="sng" dirty="0">
                <a:effectLst/>
                <a:latin typeface="Avenir Book" panose="02000503020000020003" pitchFamily="2" charset="0"/>
              </a:rPr>
              <a:t> 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naar</a:t>
            </a:r>
            <a:r>
              <a:rPr lang="en-GB" b="1" u="sng" dirty="0">
                <a:effectLst/>
                <a:latin typeface="Avenir Book" panose="02000503020000020003" pitchFamily="2" charset="0"/>
              </a:rPr>
              <a:t> 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boven</a:t>
            </a:r>
            <a:r>
              <a:rPr lang="en-GB" b="1" u="sng" dirty="0">
                <a:effectLst/>
                <a:latin typeface="Avenir Book" panose="02000503020000020003" pitchFamily="2" charset="0"/>
              </a:rPr>
              <a:t> </a:t>
            </a:r>
            <a:r>
              <a:rPr lang="en-GB" b="1" u="sng" dirty="0" err="1">
                <a:effectLst/>
                <a:latin typeface="Avenir Book" panose="02000503020000020003" pitchFamily="2" charset="0"/>
              </a:rPr>
              <a:t>kijkt</a:t>
            </a:r>
            <a:r>
              <a:rPr lang="en-GB" dirty="0">
                <a:effectLst/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7F48F1-C511-7345-B45D-3D65144BF500}"/>
              </a:ext>
            </a:extLst>
          </p:cNvPr>
          <p:cNvSpPr/>
          <p:nvPr/>
        </p:nvSpPr>
        <p:spPr>
          <a:xfrm>
            <a:off x="7445831" y="827314"/>
            <a:ext cx="275772" cy="29028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E16C29-A593-2742-BA45-E18621320B64}"/>
              </a:ext>
            </a:extLst>
          </p:cNvPr>
          <p:cNvSpPr/>
          <p:nvPr/>
        </p:nvSpPr>
        <p:spPr>
          <a:xfrm>
            <a:off x="7445831" y="1349828"/>
            <a:ext cx="275772" cy="290286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3E6B2-391E-764E-B9F9-146F1C7E24AA}"/>
              </a:ext>
            </a:extLst>
          </p:cNvPr>
          <p:cNvSpPr txBox="1"/>
          <p:nvPr/>
        </p:nvSpPr>
        <p:spPr>
          <a:xfrm>
            <a:off x="8157031" y="827314"/>
            <a:ext cx="181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Top -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93562-4973-984A-8576-5E3E1CDF5CD2}"/>
              </a:ext>
            </a:extLst>
          </p:cNvPr>
          <p:cNvSpPr txBox="1"/>
          <p:nvPr/>
        </p:nvSpPr>
        <p:spPr>
          <a:xfrm>
            <a:off x="8157031" y="1320800"/>
            <a:ext cx="181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Top - Left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90783-2090-3741-87A8-1C873945999E}"/>
              </a:ext>
            </a:extLst>
          </p:cNvPr>
          <p:cNvCxnSpPr/>
          <p:nvPr/>
        </p:nvCxnSpPr>
        <p:spPr>
          <a:xfrm>
            <a:off x="7315202" y="2017485"/>
            <a:ext cx="566057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1BE4D7-7E4E-BC4C-B3AF-C8BA9B4B4E28}"/>
              </a:ext>
            </a:extLst>
          </p:cNvPr>
          <p:cNvSpPr txBox="1"/>
          <p:nvPr/>
        </p:nvSpPr>
        <p:spPr>
          <a:xfrm>
            <a:off x="8171545" y="1843313"/>
            <a:ext cx="181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Top side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31D73-5285-BC44-B691-C0303801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91" y="893164"/>
            <a:ext cx="5717940" cy="553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92549-D9DD-E849-AC6F-E3F6E4B0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040" y="2917371"/>
            <a:ext cx="4081962" cy="34681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1BB2A7-29DF-1A46-851B-161DF237EB6D}"/>
              </a:ext>
            </a:extLst>
          </p:cNvPr>
          <p:cNvSpPr/>
          <p:nvPr/>
        </p:nvSpPr>
        <p:spPr>
          <a:xfrm rot="5400000">
            <a:off x="5702372" y="3400360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Regie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665D1-66C2-BC41-AD61-2193AD1EFBB0}"/>
              </a:ext>
            </a:extLst>
          </p:cNvPr>
          <p:cNvSpPr/>
          <p:nvPr/>
        </p:nvSpPr>
        <p:spPr>
          <a:xfrm>
            <a:off x="3473081" y="1125639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Urgent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F08E3-803C-0A4E-A262-74A3A2CC6311}"/>
              </a:ext>
            </a:extLst>
          </p:cNvPr>
          <p:cNvSpPr/>
          <p:nvPr/>
        </p:nvSpPr>
        <p:spPr>
          <a:xfrm rot="16200000">
            <a:off x="1269449" y="3400360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Scherm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917D95-1389-C54E-98FE-B1B571A8A75D}"/>
              </a:ext>
            </a:extLst>
          </p:cNvPr>
          <p:cNvSpPr/>
          <p:nvPr/>
        </p:nvSpPr>
        <p:spPr>
          <a:xfrm>
            <a:off x="3473081" y="559550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Deur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A90E28-355D-5941-9F89-C89371FF4EEC}"/>
              </a:ext>
            </a:extLst>
          </p:cNvPr>
          <p:cNvSpPr/>
          <p:nvPr/>
        </p:nvSpPr>
        <p:spPr>
          <a:xfrm>
            <a:off x="9064174" y="5410838"/>
            <a:ext cx="15422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View from regie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160E41-3B82-BC4E-82FA-9E5433671D9E}"/>
              </a:ext>
            </a:extLst>
          </p:cNvPr>
          <p:cNvSpPr/>
          <p:nvPr/>
        </p:nvSpPr>
        <p:spPr>
          <a:xfrm>
            <a:off x="3473080" y="3204595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TO CHECK</a:t>
            </a:r>
          </a:p>
        </p:txBody>
      </p:sp>
    </p:spTree>
    <p:extLst>
      <p:ext uri="{BB962C8B-B14F-4D97-AF65-F5344CB8AC3E}">
        <p14:creationId xmlns:p14="http://schemas.microsoft.com/office/powerpoint/2010/main" val="396685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8D8DA-2107-4A4D-97FD-40952F76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" y="1218412"/>
            <a:ext cx="5335317" cy="5079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6454A3-D6BA-9643-A5E1-C5CFB130BF97}"/>
              </a:ext>
            </a:extLst>
          </p:cNvPr>
          <p:cNvSpPr/>
          <p:nvPr/>
        </p:nvSpPr>
        <p:spPr>
          <a:xfrm>
            <a:off x="982091" y="27577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/>
                <a:latin typeface="Avenir Book" panose="02000503020000020003" pitchFamily="2" charset="0"/>
              </a:rPr>
              <a:t>Ring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3FB0-6C6A-DB46-8A32-487F50AC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13" y="1218412"/>
            <a:ext cx="6666287" cy="50790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C32123-C286-A84F-91C9-2398DBF816FB}"/>
              </a:ext>
            </a:extLst>
          </p:cNvPr>
          <p:cNvSpPr/>
          <p:nvPr/>
        </p:nvSpPr>
        <p:spPr>
          <a:xfrm rot="5400000">
            <a:off x="3789735" y="340552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Regie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8D5CE9-9ECB-E14D-B3E3-E7432E6B7D4B}"/>
              </a:ext>
            </a:extLst>
          </p:cNvPr>
          <p:cNvSpPr/>
          <p:nvPr/>
        </p:nvSpPr>
        <p:spPr>
          <a:xfrm>
            <a:off x="8337985" y="2111112"/>
            <a:ext cx="15422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View from regie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849C5-7D2D-EB44-ACD7-BF42B6044557}"/>
              </a:ext>
            </a:extLst>
          </p:cNvPr>
          <p:cNvSpPr/>
          <p:nvPr/>
        </p:nvSpPr>
        <p:spPr>
          <a:xfrm>
            <a:off x="2393349" y="196591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Urgent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4E720-8DD9-D442-A1B9-6B05F7F94CA6}"/>
              </a:ext>
            </a:extLst>
          </p:cNvPr>
          <p:cNvSpPr/>
          <p:nvPr/>
        </p:nvSpPr>
        <p:spPr>
          <a:xfrm rot="16200000">
            <a:off x="834452" y="3405523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Scherm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F89E9-EE92-DA42-A461-C745861C67B0}"/>
              </a:ext>
            </a:extLst>
          </p:cNvPr>
          <p:cNvSpPr/>
          <p:nvPr/>
        </p:nvSpPr>
        <p:spPr>
          <a:xfrm>
            <a:off x="2393348" y="4757785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Deur</a:t>
            </a:r>
          </a:p>
        </p:txBody>
      </p:sp>
    </p:spTree>
    <p:extLst>
      <p:ext uri="{BB962C8B-B14F-4D97-AF65-F5344CB8AC3E}">
        <p14:creationId xmlns:p14="http://schemas.microsoft.com/office/powerpoint/2010/main" val="15245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FF68C-315D-1245-9CA7-53DB4090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7" y="1237129"/>
            <a:ext cx="5312409" cy="51098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DAE35B-1D91-114E-AC19-00C2996AF574}"/>
              </a:ext>
            </a:extLst>
          </p:cNvPr>
          <p:cNvSpPr/>
          <p:nvPr/>
        </p:nvSpPr>
        <p:spPr>
          <a:xfrm rot="5400000">
            <a:off x="3789735" y="340552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Regie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98BD8-BAAC-724F-920D-F7FBED13EF21}"/>
              </a:ext>
            </a:extLst>
          </p:cNvPr>
          <p:cNvSpPr/>
          <p:nvPr/>
        </p:nvSpPr>
        <p:spPr>
          <a:xfrm>
            <a:off x="2393349" y="196591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Urgent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22452-E2AA-CD46-81CC-59E8D99638A5}"/>
              </a:ext>
            </a:extLst>
          </p:cNvPr>
          <p:cNvSpPr/>
          <p:nvPr/>
        </p:nvSpPr>
        <p:spPr>
          <a:xfrm rot="16200000">
            <a:off x="834452" y="3405523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Scherm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B57E9-0771-D94B-A642-7621369689B1}"/>
              </a:ext>
            </a:extLst>
          </p:cNvPr>
          <p:cNvSpPr/>
          <p:nvPr/>
        </p:nvSpPr>
        <p:spPr>
          <a:xfrm>
            <a:off x="2393348" y="4757785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25A70-31E9-7240-B1EB-1320A0AEB05C}"/>
              </a:ext>
            </a:extLst>
          </p:cNvPr>
          <p:cNvSpPr/>
          <p:nvPr/>
        </p:nvSpPr>
        <p:spPr>
          <a:xfrm>
            <a:off x="982091" y="27577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/>
                <a:latin typeface="Avenir Book" panose="02000503020000020003" pitchFamily="2" charset="0"/>
              </a:rPr>
              <a:t>Ring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2AC5B-28D0-3A48-93C7-D5657038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060" y="1889648"/>
            <a:ext cx="5142762" cy="40744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DAF3AD-14C6-8F47-B836-B4804A03007E}"/>
              </a:ext>
            </a:extLst>
          </p:cNvPr>
          <p:cNvSpPr/>
          <p:nvPr/>
        </p:nvSpPr>
        <p:spPr>
          <a:xfrm>
            <a:off x="7814289" y="2653872"/>
            <a:ext cx="15422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View from regie</a:t>
            </a:r>
          </a:p>
        </p:txBody>
      </p:sp>
    </p:spTree>
    <p:extLst>
      <p:ext uri="{BB962C8B-B14F-4D97-AF65-F5344CB8AC3E}">
        <p14:creationId xmlns:p14="http://schemas.microsoft.com/office/powerpoint/2010/main" val="33244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55F839-F649-A544-94CF-4F23CA28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6" y="1129552"/>
            <a:ext cx="5350491" cy="5136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79926C-6EB6-444D-95E1-C428D6865467}"/>
              </a:ext>
            </a:extLst>
          </p:cNvPr>
          <p:cNvSpPr/>
          <p:nvPr/>
        </p:nvSpPr>
        <p:spPr>
          <a:xfrm rot="5400000">
            <a:off x="3789735" y="340552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Regie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D551D-C0A5-9C44-B7A8-BC0F041860ED}"/>
              </a:ext>
            </a:extLst>
          </p:cNvPr>
          <p:cNvSpPr/>
          <p:nvPr/>
        </p:nvSpPr>
        <p:spPr>
          <a:xfrm>
            <a:off x="2393349" y="1965914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Urgent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4D46B-D6F1-714A-A2A8-B8C37AC387DE}"/>
              </a:ext>
            </a:extLst>
          </p:cNvPr>
          <p:cNvSpPr/>
          <p:nvPr/>
        </p:nvSpPr>
        <p:spPr>
          <a:xfrm rot="16200000">
            <a:off x="834452" y="3405523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Scherm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E6609-E22E-934B-9B92-41F3897A52A3}"/>
              </a:ext>
            </a:extLst>
          </p:cNvPr>
          <p:cNvSpPr/>
          <p:nvPr/>
        </p:nvSpPr>
        <p:spPr>
          <a:xfrm>
            <a:off x="2393348" y="4757785"/>
            <a:ext cx="1133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Deur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8EF57-F672-0F45-B235-8E23E0EB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389" y="1965914"/>
            <a:ext cx="5315047" cy="36979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DC069E-B451-3F4E-B621-1FD536F8781E}"/>
              </a:ext>
            </a:extLst>
          </p:cNvPr>
          <p:cNvSpPr/>
          <p:nvPr/>
        </p:nvSpPr>
        <p:spPr>
          <a:xfrm>
            <a:off x="982091" y="27577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effectLst/>
                <a:latin typeface="Avenir Book" panose="02000503020000020003" pitchFamily="2" charset="0"/>
              </a:rPr>
              <a:t>Ring </a:t>
            </a:r>
            <a:r>
              <a:rPr lang="en-GB" dirty="0">
                <a:latin typeface="Avenir Book" panose="02000503020000020003" pitchFamily="2" charset="0"/>
              </a:rPr>
              <a:t>3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95874-7843-7A46-97EA-17034D493D16}"/>
              </a:ext>
            </a:extLst>
          </p:cNvPr>
          <p:cNvSpPr/>
          <p:nvPr/>
        </p:nvSpPr>
        <p:spPr>
          <a:xfrm>
            <a:off x="7670769" y="2335246"/>
            <a:ext cx="15422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View from regie</a:t>
            </a:r>
          </a:p>
        </p:txBody>
      </p:sp>
    </p:spTree>
    <p:extLst>
      <p:ext uri="{BB962C8B-B14F-4D97-AF65-F5344CB8AC3E}">
        <p14:creationId xmlns:p14="http://schemas.microsoft.com/office/powerpoint/2010/main" val="401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266744-CBD9-7444-ADCB-9C3B52C05C26}"/>
              </a:ext>
            </a:extLst>
          </p:cNvPr>
          <p:cNvSpPr/>
          <p:nvPr/>
        </p:nvSpPr>
        <p:spPr>
          <a:xfrm>
            <a:off x="982091" y="275772"/>
            <a:ext cx="1365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>
                <a:effectLst/>
                <a:latin typeface="Avenir Book" panose="02000503020000020003" pitchFamily="2" charset="0"/>
              </a:rPr>
              <a:t>Muur</a:t>
            </a:r>
            <a:r>
              <a:rPr lang="en-GB">
                <a:latin typeface="Avenir Book" panose="02000503020000020003" pitchFamily="2" charset="0"/>
              </a:rPr>
              <a:t>_regie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6AFDA-496D-5F42-B631-87A903EC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87" y="460438"/>
            <a:ext cx="8542084" cy="59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6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266744-CBD9-7444-ADCB-9C3B52C05C26}"/>
              </a:ext>
            </a:extLst>
          </p:cNvPr>
          <p:cNvSpPr/>
          <p:nvPr/>
        </p:nvSpPr>
        <p:spPr>
          <a:xfrm>
            <a:off x="982091" y="275772"/>
            <a:ext cx="1514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Avenir Book" panose="02000503020000020003" pitchFamily="2" charset="0"/>
              </a:rPr>
              <a:t>Muur</a:t>
            </a:r>
            <a:r>
              <a:rPr lang="en-GB" dirty="0" err="1">
                <a:latin typeface="Avenir Book" panose="02000503020000020003" pitchFamily="2" charset="0"/>
              </a:rPr>
              <a:t>_urgent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279AD-5362-1545-8977-0B28D8B9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05" y="817123"/>
            <a:ext cx="7980466" cy="56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9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266744-CBD9-7444-ADCB-9C3B52C05C26}"/>
              </a:ext>
            </a:extLst>
          </p:cNvPr>
          <p:cNvSpPr/>
          <p:nvPr/>
        </p:nvSpPr>
        <p:spPr>
          <a:xfrm>
            <a:off x="982091" y="275772"/>
            <a:ext cx="158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ffectLst/>
                <a:latin typeface="Avenir Book" panose="02000503020000020003" pitchFamily="2" charset="0"/>
              </a:rPr>
              <a:t>Muur</a:t>
            </a:r>
            <a:r>
              <a:rPr lang="en-GB" dirty="0" err="1">
                <a:latin typeface="Avenir Book" panose="02000503020000020003" pitchFamily="2" charset="0"/>
              </a:rPr>
              <a:t>_scherm</a:t>
            </a:r>
            <a:endParaRPr lang="en-GB" dirty="0">
              <a:effectLst/>
              <a:latin typeface="Avenir Book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AEB5E-45CB-A444-B1E7-29E4F5CD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50" y="645104"/>
            <a:ext cx="8165959" cy="5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84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Pieter-Jan Maes</dc:creator>
  <cp:lastModifiedBy>Pieter-Jan Maes</cp:lastModifiedBy>
  <cp:revision>14</cp:revision>
  <dcterms:created xsi:type="dcterms:W3CDTF">2021-01-09T19:31:09Z</dcterms:created>
  <dcterms:modified xsi:type="dcterms:W3CDTF">2021-01-11T13:52:49Z</dcterms:modified>
</cp:coreProperties>
</file>