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72" r:id="rId7"/>
    <p:sldId id="273" r:id="rId8"/>
    <p:sldId id="261" r:id="rId9"/>
    <p:sldId id="270" r:id="rId10"/>
    <p:sldId id="262" r:id="rId11"/>
    <p:sldId id="274" r:id="rId12"/>
  </p:sldIdLst>
  <p:sldSz cx="12188825" cy="6858000"/>
  <p:notesSz cx="6858000" cy="9144000"/>
  <p:defaultTextStyle>
    <a:defPPr rtl="0">
      <a:defRPr lang="ru-r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88" d="100"/>
          <a:sy n="88" d="100"/>
        </p:scale>
        <p:origin x="451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ru" dirty="0" smtClean="0"/>
            <a:t>Главная папка</a:t>
          </a:r>
          <a:endParaRPr lang="ru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ru" dirty="0" smtClean="0"/>
            <a:t>Файлы кода</a:t>
          </a:r>
          <a:endParaRPr lang="ru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B9F6EB21-49E0-495A-A012-0F7E6F8BAF6D}">
      <dgm:prSet phldrT="[Text]"/>
      <dgm:spPr>
        <a:solidFill>
          <a:srgbClr val="7030A0"/>
        </a:solidFill>
      </dgm:spPr>
      <dgm:t>
        <a:bodyPr rtlCol="0"/>
        <a:lstStyle/>
        <a:p>
          <a:pPr rtl="0"/>
          <a:r>
            <a:rPr lang="ru" dirty="0" smtClean="0"/>
            <a:t>Папки с файлами, документацией</a:t>
          </a:r>
          <a:endParaRPr lang="ru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0C97EE3-AD44-4C6F-8722-4680AAE3591E}" type="parTrans" cxnId="{7C03F8B4-7FE3-42FE-A8CD-A7A270F757D3}">
      <dgm:prSet/>
      <dgm:spPr/>
      <dgm:t>
        <a:bodyPr/>
        <a:lstStyle/>
        <a:p>
          <a:endParaRPr lang="ru-RU"/>
        </a:p>
      </dgm:t>
    </dgm:pt>
    <dgm:pt modelId="{F5CE9D20-3D83-443B-8F32-48C32983C83E}" type="sibTrans" cxnId="{7C03F8B4-7FE3-42FE-A8CD-A7A270F757D3}">
      <dgm:prSet/>
      <dgm:spPr/>
      <dgm:t>
        <a:bodyPr/>
        <a:lstStyle/>
        <a:p>
          <a:endParaRPr lang="ru-RU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688193D-6B21-42F3-B5DE-DD87808493F1}" type="presOf" srcId="{7133ECF5-4190-4604-AA2F-03C9A0A9210F}" destId="{2AE92D3F-F0FA-45DD-BB60-4C6FBC6BC016}" srcOrd="0" destOrd="0" presId="urn:microsoft.com/office/officeart/2005/8/layout/vProcess5"/>
    <dgm:cxn modelId="{37AA2FC8-1084-47BE-9C1A-1E65730C6AEF}" type="presOf" srcId="{B9F6EB21-49E0-495A-A012-0F7E6F8BAF6D}" destId="{916C48CB-E452-4B79-A9B9-4C9A90B47960}" srcOrd="1" destOrd="0" presId="urn:microsoft.com/office/officeart/2005/8/layout/vProcess5"/>
    <dgm:cxn modelId="{BD59ADAC-90A3-46D6-87AF-9E7E5C74E348}" type="presOf" srcId="{095A5E99-E976-4550-8F80-53CC813F2F5A}" destId="{124EF20B-D98C-45B2-BB13-7B93B5373CEB}" srcOrd="0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31824D50-4B35-4C37-9F15-2D88B0F365E1}" type="presOf" srcId="{7133ECF5-4190-4604-AA2F-03C9A0A9210F}" destId="{A31D264E-E285-4E5C-8EB7-762CD501BE72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4A22A19E-E26C-4E8E-BA19-F450A5507D8A}" type="presOf" srcId="{F5CE9D20-3D83-443B-8F32-48C32983C83E}" destId="{62643EF2-016C-41F1-8CBC-398422A85727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119739C0-D8E8-4490-8396-755D21D88B77}" type="presOf" srcId="{8877691F-1B60-4485-9174-DDEC7EE68B70}" destId="{9CA877D8-99F8-40A0-89E9-59A61C9A70F4}" srcOrd="0" destOrd="0" presId="urn:microsoft.com/office/officeart/2005/8/layout/vProcess5"/>
    <dgm:cxn modelId="{B5C49F6E-68DB-4504-A561-E1F5CC353B9F}" type="presOf" srcId="{095A5E99-E976-4550-8F80-53CC813F2F5A}" destId="{7A2F6994-DA87-4497-BFC7-DD9D6EC5315F}" srcOrd="1" destOrd="0" presId="urn:microsoft.com/office/officeart/2005/8/layout/vProcess5"/>
    <dgm:cxn modelId="{7C03F8B4-7FE3-42FE-A8CD-A7A270F757D3}" srcId="{CD7942A0-B7D2-4B14-8FEA-55FC702F5BE7}" destId="{B9F6EB21-49E0-495A-A012-0F7E6F8BAF6D}" srcOrd="1" destOrd="0" parTransId="{70C97EE3-AD44-4C6F-8722-4680AAE3591E}" sibTransId="{F5CE9D20-3D83-443B-8F32-48C32983C83E}"/>
    <dgm:cxn modelId="{E641243C-BE06-463E-B23A-C7C7853DD512}" type="presOf" srcId="{B9F6EB21-49E0-495A-A012-0F7E6F8BAF6D}" destId="{CA544AF7-F7B2-4CA5-9251-B4CDB8D06634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7AAAA195-DFCE-4E6C-A33D-9FDFFAA8B3EB}" type="presParOf" srcId="{1D84D8B6-AB32-4491-B5D2-EFE3D7668B88}" destId="{124EF20B-D98C-45B2-BB13-7B93B5373CEB}" srcOrd="1" destOrd="0" presId="urn:microsoft.com/office/officeart/2005/8/layout/vProcess5"/>
    <dgm:cxn modelId="{765B0B44-3CF2-417B-9D1F-384833545A5B}" type="presParOf" srcId="{1D84D8B6-AB32-4491-B5D2-EFE3D7668B88}" destId="{CA544AF7-F7B2-4CA5-9251-B4CDB8D06634}" srcOrd="2" destOrd="0" presId="urn:microsoft.com/office/officeart/2005/8/layout/vProcess5"/>
    <dgm:cxn modelId="{451B23D5-1212-41D6-B471-6AA6947CD2A0}" type="presParOf" srcId="{1D84D8B6-AB32-4491-B5D2-EFE3D7668B88}" destId="{2AE92D3F-F0FA-45DD-BB60-4C6FBC6BC016}" srcOrd="3" destOrd="0" presId="urn:microsoft.com/office/officeart/2005/8/layout/vProcess5"/>
    <dgm:cxn modelId="{ED0CE9C2-C6E0-4326-B290-E9D533D2984E}" type="presParOf" srcId="{1D84D8B6-AB32-4491-B5D2-EFE3D7668B88}" destId="{9CA877D8-99F8-40A0-89E9-59A61C9A70F4}" srcOrd="4" destOrd="0" presId="urn:microsoft.com/office/officeart/2005/8/layout/vProcess5"/>
    <dgm:cxn modelId="{78998032-B9A6-45DD-AED5-893AF26FB28D}" type="presParOf" srcId="{1D84D8B6-AB32-4491-B5D2-EFE3D7668B88}" destId="{62643EF2-016C-41F1-8CBC-398422A85727}" srcOrd="5" destOrd="0" presId="urn:microsoft.com/office/officeart/2005/8/layout/vProcess5"/>
    <dgm:cxn modelId="{73960495-2A1F-4A27-8F83-D2F756FC1A72}" type="presParOf" srcId="{1D84D8B6-AB32-4491-B5D2-EFE3D7668B88}" destId="{7A2F6994-DA87-4497-BFC7-DD9D6EC5315F}" srcOrd="6" destOrd="0" presId="urn:microsoft.com/office/officeart/2005/8/layout/vProcess5"/>
    <dgm:cxn modelId="{1C5A767B-F307-4EAA-8465-99BFFF7DA149}" type="presParOf" srcId="{1D84D8B6-AB32-4491-B5D2-EFE3D7668B88}" destId="{916C48CB-E452-4B79-A9B9-4C9A90B47960}" srcOrd="7" destOrd="0" presId="urn:microsoft.com/office/officeart/2005/8/layout/vProcess5"/>
    <dgm:cxn modelId="{36BBE2F1-B755-48E0-AE13-814033EDBF27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rtlCol="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" sz="2800" kern="1200" dirty="0" smtClean="0"/>
            <a:t>Главная папка</a:t>
          </a:r>
          <a:endParaRPr lang="ru" sz="2800" kern="1200" dirty="0"/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rtlCol="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" sz="2800" kern="1200" dirty="0" smtClean="0"/>
            <a:t>Папки с файлами, документацией</a:t>
          </a:r>
          <a:endParaRPr lang="ru" sz="2800" kern="1200" dirty="0"/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rtlCol="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" sz="2800" kern="1200" dirty="0" smtClean="0"/>
            <a:t>Файлы кода</a:t>
          </a:r>
          <a:endParaRPr lang="ru" sz="2800" kern="1200" dirty="0"/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линии снизу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Полилиния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Полилиния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22" name="Дата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Замещающий текст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ru-RU" smtClean="0"/>
              <a:t>Вставка рисунка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линии слева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Полилиния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ru"/>
              <a:t>Образец текста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 err="1" smtClean="0"/>
              <a:t>PygameProject</a:t>
            </a:r>
            <a:endParaRPr lang="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История и описание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Основные цели и причины создания проекта</a:t>
            </a:r>
            <a:endParaRPr lang="en-US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Выполнить задание от </a:t>
            </a:r>
            <a:r>
              <a:rPr lang="ru-RU" dirty="0" err="1" smtClean="0"/>
              <a:t>Яндекс.Лицея</a:t>
            </a:r>
            <a:endParaRPr lang="ru" dirty="0" smtClean="0"/>
          </a:p>
          <a:p>
            <a:pPr rtl="0"/>
            <a:r>
              <a:rPr lang="ru" dirty="0" smtClean="0"/>
              <a:t>Создать игру, которая будет интересна пользователям</a:t>
            </a:r>
            <a:endParaRPr lang="ru" dirty="0"/>
          </a:p>
          <a:p>
            <a:pPr rtl="0"/>
            <a:r>
              <a:rPr lang="ru" dirty="0" smtClean="0"/>
              <a:t>Прокачать свои навыки </a:t>
            </a:r>
            <a:r>
              <a:rPr lang="ru-RU" dirty="0"/>
              <a:t> </a:t>
            </a:r>
            <a:r>
              <a:rPr lang="ru-RU" dirty="0" smtClean="0"/>
              <a:t>в программировании и изучить библиотеку </a:t>
            </a:r>
            <a:r>
              <a:rPr lang="en-US" dirty="0" err="1" smtClean="0"/>
              <a:t>Pygame</a:t>
            </a:r>
            <a:endParaRPr lang="en-US" dirty="0" smtClean="0"/>
          </a:p>
          <a:p>
            <a:pPr rtl="0"/>
            <a:r>
              <a:rPr lang="ru-RU" sz="800" dirty="0" smtClean="0"/>
              <a:t>Не получить по башке от КЕ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Идея</a:t>
            </a:r>
            <a:endParaRPr lang="ru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>
          <a:xfrm>
            <a:off x="1218883" y="1772816"/>
            <a:ext cx="10492153" cy="4399384"/>
          </a:xfrm>
        </p:spPr>
        <p:txBody>
          <a:bodyPr rtlCol="0"/>
          <a:lstStyle/>
          <a:p>
            <a:pPr rtl="0"/>
            <a:r>
              <a:rPr lang="ru-RU" dirty="0" smtClean="0"/>
              <a:t>Полгода назад я разрабатывал похожую по </a:t>
            </a:r>
            <a:r>
              <a:rPr lang="ru-RU" dirty="0" err="1" smtClean="0"/>
              <a:t>геймплею</a:t>
            </a:r>
            <a:r>
              <a:rPr lang="ru-RU" dirty="0" smtClean="0"/>
              <a:t> игру. Но графика там была очень слабая, ведь моих навыков </a:t>
            </a:r>
            <a:r>
              <a:rPr lang="ru-RU" dirty="0" err="1" smtClean="0"/>
              <a:t>кодинга</a:t>
            </a:r>
            <a:r>
              <a:rPr lang="ru-RU" dirty="0" smtClean="0"/>
              <a:t> сильно не хватало. 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308" y="3003098"/>
            <a:ext cx="5465871" cy="34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1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Этапы разработки</a:t>
            </a:r>
            <a:endParaRPr lang="en-US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Создал класс игрового поля</a:t>
            </a:r>
            <a:endParaRPr lang="en-US" dirty="0"/>
          </a:p>
          <a:p>
            <a:pPr rtl="0"/>
            <a:r>
              <a:rPr lang="ru" dirty="0" smtClean="0"/>
              <a:t>Добавил класс игрока и реализовал его передвижение</a:t>
            </a:r>
          </a:p>
          <a:p>
            <a:pPr rtl="0"/>
            <a:r>
              <a:rPr lang="ru" dirty="0" smtClean="0"/>
              <a:t>Добавил класс стен и обработку столкновений</a:t>
            </a:r>
          </a:p>
          <a:p>
            <a:pPr rtl="0"/>
            <a:r>
              <a:rPr lang="ru" dirty="0" smtClean="0"/>
              <a:t>Обновил графику и добавил анимированный спрайты</a:t>
            </a:r>
          </a:p>
          <a:p>
            <a:pPr rtl="0"/>
            <a:r>
              <a:rPr lang="ru" dirty="0" smtClean="0"/>
              <a:t>Добавил класс охотников и написал псевдоИИ</a:t>
            </a:r>
          </a:p>
          <a:p>
            <a:pPr rtl="0"/>
            <a:r>
              <a:rPr lang="ru" dirty="0" smtClean="0"/>
              <a:t>Дописал игровой цикл</a:t>
            </a:r>
          </a:p>
          <a:p>
            <a:pPr rtl="0"/>
            <a:r>
              <a:rPr lang="ru-RU" dirty="0" smtClean="0"/>
              <a:t>Создал систему уровней и сделал переходы между ними</a:t>
            </a:r>
            <a:endParaRPr lang="ru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884" y="265295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5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Что получилось</a:t>
            </a:r>
            <a:endParaRPr lang="ru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>
          <a:xfrm>
            <a:off x="1218883" y="1772816"/>
            <a:ext cx="10492153" cy="4399384"/>
          </a:xfrm>
        </p:spPr>
        <p:txBody>
          <a:bodyPr rtlCol="0"/>
          <a:lstStyle/>
          <a:p>
            <a:pPr rtl="0"/>
            <a:r>
              <a:rPr lang="ru-RU" dirty="0" smtClean="0"/>
              <a:t>Сейчас перед нами </a:t>
            </a:r>
            <a:r>
              <a:rPr lang="ru-RU" dirty="0" err="1" smtClean="0"/>
              <a:t>полуготовая</a:t>
            </a:r>
            <a:r>
              <a:rPr lang="ru-RU" dirty="0" smtClean="0"/>
              <a:t> игра с системой уровней, и понятным </a:t>
            </a:r>
            <a:r>
              <a:rPr lang="ru-RU" dirty="0" err="1" smtClean="0"/>
              <a:t>геймплеем</a:t>
            </a:r>
            <a:r>
              <a:rPr lang="ru-RU" dirty="0" smtClean="0"/>
              <a:t>.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084" y="3023644"/>
            <a:ext cx="5314318" cy="340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Структура игры</a:t>
            </a:r>
            <a:endParaRPr lang="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ru" dirty="0" smtClean="0"/>
              <a:t>В игре реализована модульность, все игровые классы подключаются отдельно</a:t>
            </a:r>
            <a:endParaRPr lang="ru" dirty="0"/>
          </a:p>
          <a:p>
            <a:pPr rtl="0"/>
            <a:r>
              <a:rPr lang="ru" dirty="0" smtClean="0"/>
              <a:t>В репозитории есть папки с документацией и видео-демонстрациями</a:t>
            </a:r>
            <a:endParaRPr lang="ru" dirty="0"/>
          </a:p>
          <a:p>
            <a:pPr rtl="0"/>
            <a:endParaRPr lang="ru" dirty="0"/>
          </a:p>
        </p:txBody>
      </p:sp>
      <p:graphicFrame>
        <p:nvGraphicFramePr>
          <p:cNvPr id="5" name="Объект 4" descr="Ступенчатый процесс с тремя задачами, расположенными одна под другой. Две направленные вниз стрелки указывают на переход от первой задачи ко второй и от второй к третьей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32612046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GitHub</a:t>
            </a:r>
            <a:endParaRPr lang="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4581128"/>
            <a:ext cx="3148802" cy="200277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11" y="1988840"/>
            <a:ext cx="1562100" cy="15621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753" y="1196752"/>
            <a:ext cx="6904631" cy="25900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4753" y="4005064"/>
            <a:ext cx="6904631" cy="247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Итоги</a:t>
            </a:r>
            <a:endParaRPr lang="ru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>
          <a:xfrm>
            <a:off x="1218883" y="1772816"/>
            <a:ext cx="10492153" cy="4399384"/>
          </a:xfrm>
        </p:spPr>
        <p:txBody>
          <a:bodyPr rtlCol="0"/>
          <a:lstStyle/>
          <a:p>
            <a:pPr rtl="0"/>
            <a:r>
              <a:rPr lang="ru-RU" dirty="0" smtClean="0"/>
              <a:t>Несмотря на огромное количество </a:t>
            </a:r>
            <a:r>
              <a:rPr lang="ru-RU" dirty="0" err="1" smtClean="0"/>
              <a:t>фич</a:t>
            </a:r>
            <a:r>
              <a:rPr lang="ru-RU" dirty="0" smtClean="0"/>
              <a:t> на высоких уровнях, программа РАБОТАЕТ.</a:t>
            </a:r>
          </a:p>
          <a:p>
            <a:pPr rtl="0"/>
            <a:r>
              <a:rPr lang="ru-RU" dirty="0" smtClean="0"/>
              <a:t>В дальнейшем планирую добавить разные режимы игры, </a:t>
            </a:r>
            <a:r>
              <a:rPr lang="ru-RU" dirty="0" err="1" smtClean="0"/>
              <a:t>пасхалки</a:t>
            </a:r>
            <a:r>
              <a:rPr lang="ru-RU" dirty="0" smtClean="0"/>
              <a:t> и достижения.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3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хнический стиль 16 х 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8_TF02787990" id="{CAAEEA41-BC0C-4D2D-A6C2-08665393EAD5}" vid="{78EFA489-A9FB-40A5-B9D2-B9FF49DC7871}"/>
    </a:ext>
  </a:extLst>
</a:theme>
</file>

<file path=ppt/theme/theme2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4873beb7-5857-4685-be1f-d57550cc96cc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тройной линией (широкоэкранный формат)</Template>
  <TotalTime>68</TotalTime>
  <Words>174</Words>
  <Application>Microsoft Office PowerPoint</Application>
  <PresentationFormat>Произвольный</PresentationFormat>
  <Paragraphs>30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Calibri</vt:lpstr>
      <vt:lpstr>Технический стиль 16 х 9</vt:lpstr>
      <vt:lpstr>PygameProject</vt:lpstr>
      <vt:lpstr>Основные цели и причины создания проекта</vt:lpstr>
      <vt:lpstr>Идея</vt:lpstr>
      <vt:lpstr>Этапы разработки</vt:lpstr>
      <vt:lpstr>Что получилось</vt:lpstr>
      <vt:lpstr>Структура игры</vt:lpstr>
      <vt:lpstr>GitHub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PygameProject</dc:title>
  <dc:creator>user1</dc:creator>
  <cp:lastModifiedBy>ArtSharaev</cp:lastModifiedBy>
  <cp:revision>7</cp:revision>
  <dcterms:created xsi:type="dcterms:W3CDTF">2022-01-28T05:20:47Z</dcterms:created>
  <dcterms:modified xsi:type="dcterms:W3CDTF">2022-01-28T08:19:48Z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