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86" r:id="rId7"/>
    <p:sldId id="258" r:id="rId8"/>
    <p:sldId id="260" r:id="rId9"/>
    <p:sldId id="261" r:id="rId10"/>
    <p:sldId id="262" r:id="rId11"/>
    <p:sldId id="269" r:id="rId12"/>
    <p:sldId id="287" r:id="rId13"/>
    <p:sldId id="268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963BE-E818-41F7-9555-4F4B742E98AE}" type="datetime1">
              <a:rPr lang="ru-RU" smtClean="0"/>
              <a:t>01.03.2022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735222-6EEA-46CD-B936-E9E9D4B85411}" type="datetime1">
              <a:rPr lang="ru-RU" noProof="0" smtClean="0"/>
              <a:t>01.03.2022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78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59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2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Полилиния: фигура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6" name="Полилиния: фигура 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7" name="Прямоугольный треугольник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8" name="Прямоугольный треугольник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9" name="Прямоугольный треугольник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9" name="Полилиния: Фигура 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1" name="Полилиния: Фигура 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Полилиния: Фигура 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4" name="Полилиния: Фигура 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Рисунок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и раздел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 и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олилиния: фигура 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олилиния: Фигура 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Полилиния: Фигура 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Полилиния: Фигура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олилиния: Фигура 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Номер слайда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Прямоугольный треугольник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ый треугольник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ый треугольник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ый треугольник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олилиния: Фигура 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Полилиния: Фигура 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Дополнительный 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ru-RU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Цитата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3" name="Текст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Текст 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Объект 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>
                <a:latin typeface="+mj-lt"/>
              </a:rPr>
              <a:t>Образец заголовка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Полилиния: Фигура 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олилиния: Фигура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Прямоугольник: Усеченный угол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17" name="Прямоугольник: Усеченный угол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Полилиния: Фигура 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0fastfingers.com/typing-te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lo.nabiraem.ru/study/rus#typingtest" TargetMode="External"/><Relationship Id="rId5" Type="http://schemas.openxmlformats.org/officeDocument/2006/relationships/hyperlink" Target="https://yandex.ru/games/play/168337" TargetMode="External"/><Relationship Id="rId4" Type="http://schemas.openxmlformats.org/officeDocument/2006/relationships/hyperlink" Target="http://www.ratatype.ru/typing-tes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sv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VwjxV3Prb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37539"/>
            <a:ext cx="7077456" cy="1243584"/>
          </a:xfrm>
        </p:spPr>
        <p:txBody>
          <a:bodyPr rtlCol="0"/>
          <a:lstStyle/>
          <a:p>
            <a:pPr rtl="0"/>
            <a:r>
              <a:rPr lang="en-US" dirty="0" smtClean="0"/>
              <a:t>PrintSpeedTest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en-US" dirty="0" smtClean="0"/>
              <a:t>QT </a:t>
            </a:r>
            <a:r>
              <a:rPr lang="ru-RU" dirty="0" smtClean="0"/>
              <a:t>проект                                    Шараев Артём</a:t>
            </a:r>
          </a:p>
          <a:p>
            <a:pPr marL="0" indent="0" rtl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        		 	 	              Образовательный центр </a:t>
            </a:r>
            <a:r>
              <a:rPr lang="en-US" dirty="0" smtClean="0"/>
              <a:t>“</a:t>
            </a:r>
            <a:r>
              <a:rPr lang="ru-RU" dirty="0" smtClean="0"/>
              <a:t>Протон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1026" name="Picture 2" descr="https://cdn.iconsflow.com/rffj37S5VjisFOlOBzFT7YPwaGuOqSHQjncv-Kk3BsDkg5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741" y="13189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0144" y="3757352"/>
            <a:ext cx="8080502" cy="3217857"/>
          </a:xfrm>
        </p:spPr>
        <p:txBody>
          <a:bodyPr rtlCol="0"/>
          <a:lstStyle/>
          <a:p>
            <a:pPr rtl="0"/>
            <a:r>
              <a:rPr lang="ru-RU" sz="4800" dirty="0" smtClean="0"/>
              <a:t>Спасибо за внимание, дальше больше!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Предыстория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Проблема и конкуренты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sz="2200" dirty="0" smtClean="0"/>
              <a:t>В современном мире всё активнее развиваются компьютерные технологии. Один из базовых навыков – умение быстро печатать на компьютере. </a:t>
            </a:r>
            <a:endParaRPr lang="ru-RU" sz="2200" dirty="0"/>
          </a:p>
          <a:p>
            <a:pPr rtl="0"/>
            <a:r>
              <a:rPr lang="ru-RU" sz="2200" dirty="0" smtClean="0"/>
              <a:t>Скорость набора текста у всех людей разная. Что, если устроить соревнование?</a:t>
            </a:r>
          </a:p>
          <a:p>
            <a:pPr rtl="0"/>
            <a:r>
              <a:rPr lang="ru-RU" sz="2200" dirty="0" smtClean="0"/>
              <a:t>Однако, соревноваться по результатам одиночных тестов скорости несерьёзно. Нужна статистика. Из статистики выходят рекордсмены. Для них нужна доска почёта – пресловутый зал славы. </a:t>
            </a:r>
            <a:endParaRPr lang="ru-RU" sz="2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05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086495"/>
            <a:ext cx="7776787" cy="3632133"/>
          </a:xfrm>
        </p:spPr>
        <p:txBody>
          <a:bodyPr rtlCol="0"/>
          <a:lstStyle/>
          <a:p>
            <a:pPr rtl="0"/>
            <a:r>
              <a:rPr lang="ru-RU" sz="1800" dirty="0" smtClean="0"/>
              <a:t>Само собой, идея теста скорости печати не нова, поэтому в интернете достаточно сайтов с этим функционалом. Вот несколько из них</a:t>
            </a:r>
            <a:r>
              <a:rPr lang="ru-RU" sz="2000" dirty="0" smtClean="0"/>
              <a:t>:</a:t>
            </a:r>
            <a:endParaRPr lang="ru-RU" sz="2000" dirty="0"/>
          </a:p>
          <a:p>
            <a:r>
              <a:rPr lang="en-US" sz="2200" dirty="0" smtClean="0">
                <a:solidFill>
                  <a:schemeClr val="accent6"/>
                </a:solidFill>
                <a:hlinkClick r:id="rId3"/>
              </a:rPr>
              <a:t>10fastfingers.com/typing-test</a:t>
            </a:r>
            <a:endParaRPr lang="ru-RU" sz="2200" dirty="0">
              <a:solidFill>
                <a:schemeClr val="accent6"/>
              </a:solidFill>
            </a:endParaRPr>
          </a:p>
          <a:p>
            <a:r>
              <a:rPr lang="en-US" sz="2200" dirty="0">
                <a:solidFill>
                  <a:schemeClr val="accent6"/>
                </a:solidFill>
                <a:hlinkClick r:id="rId4"/>
              </a:rPr>
              <a:t>www.ratatype.ru/typing-test</a:t>
            </a:r>
            <a:endParaRPr lang="ru-RU" sz="2200" dirty="0">
              <a:solidFill>
                <a:schemeClr val="accent6"/>
              </a:solidFill>
            </a:endParaRPr>
          </a:p>
          <a:p>
            <a:r>
              <a:rPr lang="en-US" sz="2200" dirty="0" smtClean="0">
                <a:solidFill>
                  <a:schemeClr val="accent6"/>
                </a:solidFill>
                <a:hlinkClick r:id="rId5"/>
              </a:rPr>
              <a:t>yandex.ru/games/play/168337</a:t>
            </a:r>
            <a:endParaRPr lang="ru-RU" sz="2200" dirty="0" smtClean="0">
              <a:solidFill>
                <a:schemeClr val="accent6"/>
              </a:solidFill>
            </a:endParaRPr>
          </a:p>
          <a:p>
            <a:r>
              <a:rPr lang="en-US" sz="2200" dirty="0" smtClean="0">
                <a:solidFill>
                  <a:schemeClr val="accent6"/>
                </a:solidFill>
                <a:hlinkClick r:id="rId6"/>
              </a:rPr>
              <a:t>solo.nabiraem.ru/study/</a:t>
            </a:r>
            <a:r>
              <a:rPr lang="en-US" sz="2200" dirty="0" err="1" smtClean="0">
                <a:solidFill>
                  <a:schemeClr val="accent6"/>
                </a:solidFill>
                <a:hlinkClick r:id="rId6"/>
              </a:rPr>
              <a:t>rus#typingtest</a:t>
            </a:r>
            <a:endParaRPr lang="ru-RU" sz="2200" dirty="0">
              <a:solidFill>
                <a:schemeClr val="accent6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Структура и разработка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Решение задачи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6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800" dirty="0" smtClean="0"/>
              <a:t>Процесс теста</a:t>
            </a:r>
            <a:endParaRPr lang="ru-RU" sz="2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800" dirty="0" smtClean="0"/>
              <a:t>Остальная работа</a:t>
            </a:r>
            <a:endParaRPr lang="ru-RU" sz="280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Во время теста пользователю выводятся части случайных предложений.</a:t>
            </a:r>
          </a:p>
          <a:p>
            <a:pPr rtl="0"/>
            <a:r>
              <a:rPr lang="ru-RU" dirty="0" smtClean="0"/>
              <a:t>Если пользователь допустит ошибку, набираемый текст будет подсвечен красным цветом.</a:t>
            </a:r>
          </a:p>
          <a:p>
            <a:pPr rtl="0"/>
            <a:r>
              <a:rPr lang="ru-RU" dirty="0" smtClean="0"/>
              <a:t>Как только пользователь закончит ввод одной части предложения, тут же будет сгенерирована новая.</a:t>
            </a:r>
          </a:p>
          <a:p>
            <a:pPr rtl="0"/>
            <a:r>
              <a:rPr lang="ru-RU" dirty="0"/>
              <a:t>В</a:t>
            </a:r>
            <a:r>
              <a:rPr lang="ru-RU" dirty="0" smtClean="0"/>
              <a:t>озможность выбора времени теста.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 rtlCol="0"/>
          <a:lstStyle/>
          <a:p>
            <a:pPr rtl="0"/>
            <a:endParaRPr lang="ru-RU" dirty="0"/>
          </a:p>
          <a:p>
            <a:pPr rtl="0"/>
            <a:r>
              <a:rPr lang="ru-RU" dirty="0" smtClean="0"/>
              <a:t>В приложении будет существовать система аккаунтов с логинами и паролями</a:t>
            </a:r>
          </a:p>
          <a:p>
            <a:pPr rtl="0"/>
            <a:r>
              <a:rPr lang="ru-RU" dirty="0" smtClean="0"/>
              <a:t>Для каждого аккаунта нужна база данных со статистикой</a:t>
            </a:r>
          </a:p>
          <a:p>
            <a:pPr rtl="0"/>
            <a:r>
              <a:rPr lang="ru-RU" dirty="0"/>
              <a:t>З</a:t>
            </a:r>
            <a:r>
              <a:rPr lang="ru-RU" dirty="0" smtClean="0"/>
              <a:t>ал славы – окно, в котором будут показаны топ 10 лучших результатов по пользователям</a:t>
            </a:r>
          </a:p>
          <a:p>
            <a:pPr rtl="0"/>
            <a:r>
              <a:rPr lang="ru-RU" dirty="0" smtClean="0"/>
              <a:t>Функция выбора темы приложения</a:t>
            </a:r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Этапы реализации</a:t>
            </a:r>
            <a:endParaRPr lang="ru-RU" dirty="0"/>
          </a:p>
        </p:txBody>
      </p:sp>
      <p:pic>
        <p:nvPicPr>
          <p:cNvPr id="25" name="Рисунок 24" descr="Линейчатая диаграмма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Текст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Создание главного окна</a:t>
            </a:r>
            <a:endParaRPr lang="ru-RU" dirty="0"/>
          </a:p>
        </p:txBody>
      </p:sp>
      <p:pic>
        <p:nvPicPr>
          <p:cNvPr id="27" name="Рисунок 26" descr="Часы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Текст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Создание окна настроек, возможность выбора темы</a:t>
            </a:r>
            <a:endParaRPr lang="ru-RU" dirty="0"/>
          </a:p>
        </p:txBody>
      </p:sp>
      <p:pic>
        <p:nvPicPr>
          <p:cNvPr id="29" name="Рисунок 28" descr="Микроскоп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Текст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Создание интерфейса во время теста</a:t>
            </a:r>
            <a:endParaRPr lang="ru-RU" dirty="0"/>
          </a:p>
        </p:txBody>
      </p:sp>
      <p:pic>
        <p:nvPicPr>
          <p:cNvPr id="31" name="Рисунок 30" descr="Увеличительное стекло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Текст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Создание базы данных и окна статистики</a:t>
            </a:r>
            <a:endParaRPr lang="ru-RU" dirty="0"/>
          </a:p>
        </p:txBody>
      </p:sp>
      <p:pic>
        <p:nvPicPr>
          <p:cNvPr id="33" name="Рисунок 32" descr="Голова с шестеренками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Текст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Создание зала славы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7</a:t>
            </a:fld>
            <a:endParaRPr lang="ru-RU"/>
          </a:p>
        </p:txBody>
      </p:sp>
      <p:pic>
        <p:nvPicPr>
          <p:cNvPr id="16" name="Рисунок 15" descr="Линейчатая диаграмма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63" b="63"/>
          <a:stretch>
            <a:fillRect/>
          </a:stretch>
        </p:blipFill>
        <p:spPr>
          <a:xfrm>
            <a:off x="978211" y="2096715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</p:pic>
      <p:pic>
        <p:nvPicPr>
          <p:cNvPr id="2050" name="Picture 2" descr="https://srv2.imgonline.com.ua/result_img/imgonline-com-ua-Resize-NKYfTiOzFir.jpg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37" y="179176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1209" y="1826064"/>
            <a:ext cx="1800000" cy="17920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95999" y="1826063"/>
            <a:ext cx="1800001" cy="17920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39404" y="1826063"/>
            <a:ext cx="1788684" cy="179200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95965" y="1862448"/>
            <a:ext cx="1776140" cy="17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1179" y="2460567"/>
            <a:ext cx="7813962" cy="3959352"/>
          </a:xfrm>
        </p:spPr>
        <p:txBody>
          <a:bodyPr rtlCol="0"/>
          <a:lstStyle/>
          <a:p>
            <a:r>
              <a:rPr lang="ru-RU" dirty="0" smtClean="0"/>
              <a:t>Демонстрацию работы приложения можно увидеть в данном видео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youtu.be/UVwjxV3Prbo</a:t>
            </a:r>
            <a:endParaRPr lang="ru-RU" dirty="0"/>
          </a:p>
        </p:txBody>
      </p:sp>
      <p:pic>
        <p:nvPicPr>
          <p:cNvPr id="1026" name="Picture 2" descr="http://qrcoder.ru/code/?https%3A%2F%2Fyoutu.be%2FUVwjxV3Prbo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1" y="94904"/>
            <a:ext cx="2615046" cy="261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sz="2800" dirty="0" smtClean="0"/>
              <a:t>В будущем возможна система аккаунтов и статистик вне одного компьютера, с облачным хранением информации</a:t>
            </a:r>
            <a:endParaRPr lang="ru-RU" sz="2800" dirty="0"/>
          </a:p>
          <a:p>
            <a:pPr rtl="0"/>
            <a:r>
              <a:rPr lang="ru-RU" sz="2800" dirty="0" smtClean="0"/>
              <a:t>Одна из самых амбициозных задач – создание обучающей платформы для школьной программы начальных классов</a:t>
            </a:r>
            <a:endParaRPr lang="ru-RU" sz="2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0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66_TF66687569" id="{8088A86A-5DE3-4754-A836-2A3C30D038B3}" vid="{7A96DF9F-A41C-4EE8-8C3F-8182B482B13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 (синее оформление)</Template>
  <TotalTime>0</TotalTime>
  <Words>279</Words>
  <Application>Microsoft Office PowerPoint</Application>
  <PresentationFormat>Широкоэкранный</PresentationFormat>
  <Paragraphs>57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Trade Gothic LT Pro</vt:lpstr>
      <vt:lpstr>Trebuchet MS</vt:lpstr>
      <vt:lpstr>Тема Office</vt:lpstr>
      <vt:lpstr>PrintSpeedTest</vt:lpstr>
      <vt:lpstr>Предыстория</vt:lpstr>
      <vt:lpstr>Проблема</vt:lpstr>
      <vt:lpstr>Конкуренты</vt:lpstr>
      <vt:lpstr>Реализация</vt:lpstr>
      <vt:lpstr>Решение задачи</vt:lpstr>
      <vt:lpstr>Этапы реализации</vt:lpstr>
      <vt:lpstr>Демонстрацию работы приложения можно увидеть в данном видео youtu.be/UVwjxV3Prbo</vt:lpstr>
      <vt:lpstr>Перспективы развития</vt:lpstr>
      <vt:lpstr>Спасибо за внимание, дальше больше!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2021-11-15T15:21:26Z</dcterms:created>
  <dcterms:modified xsi:type="dcterms:W3CDTF">2022-03-01T19:37:12Z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