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pen Sans SemiBold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SemiBold-bold.fntdata"/><Relationship Id="rId25" Type="http://schemas.openxmlformats.org/officeDocument/2006/relationships/font" Target="fonts/OpenSansSemiBold-regular.fntdata"/><Relationship Id="rId28" Type="http://schemas.openxmlformats.org/officeDocument/2006/relationships/font" Target="fonts/OpenSansSemiBold-boldItalic.fntdata"/><Relationship Id="rId27" Type="http://schemas.openxmlformats.org/officeDocument/2006/relationships/font" Target="fonts/OpenSa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d6aadc1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d6aadc1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d6aadc1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d6aadc1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d6aadc1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d6aadc1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d6aadc1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d6aadc1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d6aadc17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d6aadc17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4d6aadc17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4d6aadc17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4d6aadc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4d6aadc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4d6aadc1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4d6aadc1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4d6aadc1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4d6aadc1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d6aadc1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d6aadc1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d6aadc1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d6aadc1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d6aadc1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d6aadc1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4d6aadc1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4d6aadc1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4d6aadc1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4d6aadc1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44100"/>
            <a:ext cx="85206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Сериализация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Инициализация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311700" y="3011375"/>
            <a:ext cx="86112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@Serializable</a:t>
            </a:r>
            <a:endParaRPr sz="1600">
              <a:solidFill>
                <a:srgbClr val="8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 class 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Data(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6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Int,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6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String = 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"42"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6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 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i="1"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listOf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i="1" lang="ru" sz="16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dataSerializer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KSerializer&lt;Data&gt; = Data.serializer()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311700" y="1017725"/>
            <a:ext cx="85206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ru" sz="1800">
                <a:solidFill>
                  <a:schemeClr val="dk2"/>
                </a:solidFill>
              </a:rPr>
              <a:t>@Serializable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ru" sz="1800">
                <a:solidFill>
                  <a:schemeClr val="dk2"/>
                </a:solidFill>
              </a:rPr>
              <a:t>serializer() возвращает объект типа KSerializer&lt;T&gt;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ru" sz="1800">
                <a:solidFill>
                  <a:schemeClr val="dk2"/>
                </a:solidFill>
              </a:rPr>
              <a:t>KSerializer&lt;T&gt; реализует интерфейсы SerializationStrategy&lt;T&gt; и DeserializationStrategy&lt;T&gt;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311700" y="2587775"/>
            <a:ext cx="54561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Пример</a:t>
            </a:r>
            <a:endParaRPr sz="18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Взаимодействие с текстовыми форматами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Реализация</a:t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11700" y="1600675"/>
            <a:ext cx="85206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ru" sz="1800">
                <a:solidFill>
                  <a:schemeClr val="dk2"/>
                </a:solidFill>
              </a:rPr>
              <a:t>Формат JSON представлен классом Json;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ru" sz="1800">
                <a:solidFill>
                  <a:schemeClr val="dk2"/>
                </a:solidFill>
              </a:rPr>
              <a:t>Класс Json настраивается с помощью класса JsonConfiguration;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ru" sz="1800">
                <a:solidFill>
                  <a:schemeClr val="dk2"/>
                </a:solidFill>
              </a:rPr>
              <a:t>Пресеты: Default и Stable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275267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API</a:t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311700" y="3200875"/>
            <a:ext cx="85206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&lt;T&gt; stringify(serializer: SerializationStrategy&lt;T&gt;, obj: T): String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&lt;T&gt; parse(loader: DeserializationStrategy&lt;T&gt;, str: String): T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Взаимодействие с текстовыми форматами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01772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Пример</a:t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311700" y="1465925"/>
            <a:ext cx="85206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8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@Serializable</a:t>
            </a:r>
            <a:endParaRPr sz="1200">
              <a:solidFill>
                <a:srgbClr val="8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 class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Data(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Int,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String =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"42"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i="1"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listOf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json = Json(JsonConfiguration.</a:t>
            </a:r>
            <a:r>
              <a:rPr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jsonData = json.stringify(Data.serializer(), Data(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(jsonData) </a:t>
            </a: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{"a":42,"b":"42","list":[1,2,3,4,5]}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var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 = json.parse(Data.serializer(),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"""{"a":42,"b":"75","list":[1,2,3,4,100]}"""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(obj) </a:t>
            </a: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Data(a=42, b="75")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(obj.</a:t>
            </a:r>
            <a:r>
              <a:rPr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[1, 2, 3, 4, 100]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 = json.parse(Data.serializer(),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"""{"a":42}"""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(obj) </a:t>
            </a: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Data(a=42, b="42")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(obj.</a:t>
            </a:r>
            <a:r>
              <a:rPr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[1, 2, 3, 4, 5]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Полезные аннотации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@SerialName</a:t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11700" y="1600675"/>
            <a:ext cx="85206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@Serializable</a:t>
            </a:r>
            <a:endParaRPr sz="1600">
              <a:solidFill>
                <a:srgbClr val="8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 class 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Names(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600">
                <a:solidFill>
                  <a:srgbClr val="8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@SerialName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"value1"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6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custom1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String,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600">
                <a:solidFill>
                  <a:srgbClr val="8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@SerialName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"value2"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6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custom2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Int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(json.stringify(Names.serializer(), Names(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)))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{"value1":"a","value2":42}</a:t>
            </a:r>
            <a:endParaRPr sz="1600"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Полезные аннотации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@Required</a:t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11700" y="1600675"/>
            <a:ext cx="87912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@Serializable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 class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Data(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Int,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String =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"42"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@Required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i="1"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listOf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json = Json(JsonConfiguration.</a:t>
            </a:r>
            <a:r>
              <a:rPr lang="ru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var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 = json.parse(Data.serializer(),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"""{"a":42,"list":[1,2,3,4,100]}"""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(obj)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Data(a=42, b="42")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(obj.</a:t>
            </a:r>
            <a:r>
              <a:rPr lang="ru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[1, 2, 3, 4, 100]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// MissingFieldException:  Field 'list' is required, but it was missing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 = json.parse(Data.serializer(),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"""{"a":42}"""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Полезные аннотации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@Transient</a:t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11700" y="1524475"/>
            <a:ext cx="87912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@Serializable</a:t>
            </a:r>
            <a:endParaRPr sz="1200">
              <a:solidFill>
                <a:srgbClr val="8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 class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Data(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b="1"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Int,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b="1"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String =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"42"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8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@Transient</a:t>
            </a:r>
            <a:endParaRPr sz="1200">
              <a:solidFill>
                <a:srgbClr val="8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b="1"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i="1"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listOf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json = Json(JsonConfiguration.</a:t>
            </a:r>
            <a:r>
              <a:rPr b="1"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jsonData = json.stringify(Data.serializer(), Data(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(jsonData) </a:t>
            </a: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{"a":42,"b":"42"}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var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 = json.parse(Data.serializer(),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"""{"a":42}"""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(obj) </a:t>
            </a: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Data(a=42, b="42")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[1, 2, 3, 4, 5]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// JsonDecodingException</a:t>
            </a: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Encountered an unknown key 'list'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 = json.parse(Data.serializer(), 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"""{"a":42,"list":[1,2,3,4,100]}"""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8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Определение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Сериализация</a:t>
            </a:r>
            <a:r>
              <a:rPr lang="ru"/>
              <a:t> </a:t>
            </a:r>
            <a:r>
              <a:rPr lang="ru">
                <a:latin typeface="Open Sans"/>
                <a:ea typeface="Open Sans"/>
                <a:cs typeface="Open Sans"/>
                <a:sym typeface="Open Sans"/>
              </a:rPr>
              <a:t>— процесс перевода какой-либо структуры данных в последовательность битов.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Десериализация</a:t>
            </a:r>
            <a:r>
              <a:rPr lang="ru">
                <a:latin typeface="Open Sans"/>
                <a:ea typeface="Open Sans"/>
                <a:cs typeface="Open Sans"/>
                <a:sym typeface="Open Sans"/>
              </a:rPr>
              <a:t> — восстановление начального состояния структуры данных из битовой последовательности.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Применение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передача объектов по сети;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сохранение объектов в файл;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осуществление удаленных вызовов процедур;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обнаружение изменений в данных, которые изменяются со временем.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Недостатки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Сериализация нарушает непрозрачность абстрактного типа данных;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Тривиальные реализации могут нарушать инкапсуляцию;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В идеале сериализацию не стоит применять для больших объектов.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Форматы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SemiBold"/>
              <a:buChar char="●"/>
            </a:pPr>
            <a:r>
              <a:rPr lang="ru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Текстовые:</a:t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JSON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XML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YAML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SemiBold"/>
              <a:buChar char="●"/>
            </a:pPr>
            <a:r>
              <a:rPr lang="ru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Бинарные:</a:t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BSON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Protobuf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CBOR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MessagePack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Пример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JSON</a:t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11700" y="1600675"/>
            <a:ext cx="85206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"firstName"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"Иван"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"lastName"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"Иванов"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"address"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"streetAddress"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"Московское ш., 101, кв.101"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"city"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"Ленинград"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"postalCode"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101101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"phoneNumbers"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"812 123-1234"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"916 123-4567"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Пример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XML</a:t>
            </a:r>
            <a:endParaRPr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311700" y="1600675"/>
            <a:ext cx="85206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firstName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Иван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firstName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lastName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Иванов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lastName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streetAddress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Московское ш., 101, кв.101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streetAddress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Ленинград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postalCode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101101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postalCode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phoneNumbers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phoneNumber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812 123-1234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phoneNumber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phoneNumber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916 123-4567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phoneNumber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phoneNumbers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ru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>
                <a:solidFill>
                  <a:srgbClr val="222222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1700" y="2144100"/>
            <a:ext cx="85206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Сериализация в Kotlin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0" y="3030325"/>
            <a:ext cx="914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kotlinx.serialization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Возможности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Поддержка классов и коллекций Kotlin;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Поддерживаемые форматы: JSON, CBOR, Protobuf;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Полная поддержка мультиплатформенности: JVM, JS, Native;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Можно создавать собственные сериализаторы.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