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126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71" y="3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D51B95-9E99-E92A-9393-585D553B07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286F73-C5DB-0FFE-565F-E857DB55E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1F01D1-8476-1089-4706-5F89C99E6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95BF-E34E-46B5-89AD-4B9702C740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17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892AEA-962F-533C-1846-67F3F500F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54CBA-16C3-CA56-BBF9-84360537D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506E9C-1DC5-8C33-5D8F-216CDA0EF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A290B-C421-4D40-8285-932ACBB0E7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277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3350" y="303213"/>
            <a:ext cx="2405063" cy="6451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5962" cy="6451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47C9D4-B953-27AB-85CA-355D2374AC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BDC36E-35F1-7396-C14E-03621B2F41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9B4A3E-6F6D-8B5B-3229-A844743EE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FE1C-2A16-4DCA-A1FE-309B3CD521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524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04B683-02CE-AF2D-5A53-300858FE4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92AFD3-0599-25A2-5C0A-5EFE6E480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BCE61-65EE-3E6B-35DA-17E0E0AA2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1146D-80C6-4D16-BFAA-4506B9CD954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16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1788" cy="31464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1788" cy="16541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5ED120-61A0-0D09-4EC3-F2FD80F41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45EF75-4ECA-7C0A-EB5D-5BDA6FEB1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D61387-DBDC-E316-53C8-CB5D585F3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44597-FEF6-497E-A7F6-2685631D50C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33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5803B-F949-6BD8-3873-C1AD548AD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28019-1FCF-AF7B-0A2D-B68910EF6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5717D-7D55-1C60-F7F7-76087EA8D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1EFD2-6B29-45FE-BEDF-B95A92AA6D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015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2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24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13BB57-27D2-E79F-1D8A-AD3382B38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162F35-9E54-807E-5A9B-55CD431D6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99FB2C-37B1-0B9A-0C46-E78F248F0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65B7A-6ECA-4351-9CC6-0CF6D64291A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573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98F4BF-C96E-AA7B-C5B9-2F0A920782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EBDD3F-0CB4-C865-FBDB-5F6B8CD66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19C963-7BC9-D61B-164A-248953738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FED89-9936-4262-B5DC-0799FAF9EF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604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D4A3F2B-5EB6-F00D-9EE0-C3F6AB377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3B27AA-C9E9-E02D-EFBC-31449B12C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88EA1F-5A9D-6B19-721E-ADEA10BE1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1048D-BAEC-43C8-9A16-A0B9D453113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95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BD255-216F-BB97-B770-E1CF47E000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4635F0-493D-A1B0-4E28-20CC2B4DD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9AD60-B47F-92CC-D7E1-3A6E4BCAB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AB9BA-9E48-47CC-B12B-2AC247A1DC6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0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DD599F-EF3F-D46B-3D7D-9DC7D3837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A806-7F36-3308-6DE4-3C4482A26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E436B-DE1E-7672-0585-2D578D3E1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6C4F3-17E8-4053-B8BC-898BB0EDB7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489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7A9FEB-6E8E-11C2-644B-6BBB8A2FB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A3F7B0-3D94-1F8D-1F3F-D72EC25E3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838E8B-5D52-B69B-695F-16DB53457C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988" y="6884988"/>
            <a:ext cx="2495550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defTabSz="1042988" eaLnBrk="1" hangingPunct="1">
              <a:defRPr sz="16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7700FF-78C8-0F2A-FA04-F84549CD28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4988"/>
            <a:ext cx="3387725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ctr" defTabSz="1042988" eaLnBrk="1" hangingPunct="1">
              <a:defRPr sz="16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D87265-2068-AFDC-5DEA-FFF2B68F48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2863" y="6884988"/>
            <a:ext cx="2495550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 defTabSz="1042988" eaLnBrk="1" hangingPunct="1">
              <a:defRPr sz="1600"/>
            </a:lvl1pPr>
          </a:lstStyle>
          <a:p>
            <a:pPr>
              <a:defRPr/>
            </a:pPr>
            <a:fld id="{2773870B-0EE6-4DF4-925A-CB80E670B7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90525" indent="-390525" algn="l" defTabSz="1042988" rtl="0" eaLnBrk="0" fontAlgn="base" hangingPunct="0">
        <a:spcBef>
          <a:spcPct val="20000"/>
        </a:spcBef>
        <a:spcAft>
          <a:spcPct val="0"/>
        </a:spcAft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438" algn="l" defTabSz="1042988" rtl="0" eaLnBrk="0" fontAlgn="base" hangingPunct="0">
        <a:spcBef>
          <a:spcPct val="20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338" indent="-260350" algn="l" defTabSz="1042988" rtl="0" eaLnBrk="0" fontAlgn="base" hangingPunct="0">
        <a:spcBef>
          <a:spcPct val="20000"/>
        </a:spcBef>
        <a:spcAft>
          <a:spcPct val="0"/>
        </a:spcAft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350" algn="l" defTabSz="1042988" rtl="0" eaLnBrk="0" fontAlgn="base" hangingPunct="0">
        <a:spcBef>
          <a:spcPct val="20000"/>
        </a:spcBef>
        <a:spcAft>
          <a:spcPct val="0"/>
        </a:spcAft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325" indent="-260350" algn="l" defTabSz="1042988" rtl="0" eaLnBrk="0" fontAlgn="base" hangingPunct="0">
        <a:spcBef>
          <a:spcPct val="20000"/>
        </a:spcBef>
        <a:spcAft>
          <a:spcPct val="0"/>
        </a:spcAft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33ED5C4-DDFC-F173-B0AC-EDD0D16C4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58913" y="3492500"/>
            <a:ext cx="7775575" cy="1046163"/>
          </a:xfrm>
        </p:spPr>
        <p:txBody>
          <a:bodyPr anchor="ctr"/>
          <a:lstStyle/>
          <a:p>
            <a:pPr eaLnBrk="1" hangingPunct="1"/>
            <a:r>
              <a:rPr lang="ru-RU" altLang="ru-RU" sz="3600" dirty="0"/>
              <a:t>{ФИО}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Arial</vt:lpstr>
      <vt:lpstr>Оформление по умолчанию</vt:lpstr>
      <vt:lpstr>{ФИО}</vt:lpstr>
    </vt:vector>
  </TitlesOfParts>
  <Company>МГЛУ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Вячеслав Самойлов</dc:title>
  <dc:creator>Press</dc:creator>
  <cp:lastModifiedBy>HF5288</cp:lastModifiedBy>
  <cp:revision>7</cp:revision>
  <dcterms:created xsi:type="dcterms:W3CDTF">2024-11-28T14:36:21Z</dcterms:created>
  <dcterms:modified xsi:type="dcterms:W3CDTF">2025-04-09T16:59:29Z</dcterms:modified>
</cp:coreProperties>
</file>