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sldIdLst>
    <p:sldId id="360" r:id="rId4"/>
    <p:sldId id="357" r:id="rId5"/>
    <p:sldId id="361" r:id="rId6"/>
    <p:sldId id="307" r:id="rId7"/>
    <p:sldId id="347" r:id="rId8"/>
    <p:sldId id="363" r:id="rId9"/>
    <p:sldId id="362" r:id="rId10"/>
    <p:sldId id="334" r:id="rId11"/>
    <p:sldId id="316" r:id="rId12"/>
    <p:sldId id="309" r:id="rId13"/>
    <p:sldId id="259" r:id="rId14"/>
    <p:sldId id="308" r:id="rId15"/>
    <p:sldId id="317" r:id="rId16"/>
    <p:sldId id="335" r:id="rId17"/>
    <p:sldId id="300" r:id="rId18"/>
    <p:sldId id="34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706" y="-1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2025-10-30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3BB0289F-8A8A-4535-98F6-194A35541597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5" name="Freeform: Shape 18">
              <a:extLst>
                <a:ext uri="{FF2B5EF4-FFF2-40B4-BE49-F238E27FC236}">
                  <a16:creationId xmlns:a16="http://schemas.microsoft.com/office/drawing/2014/main" xmlns="" id="{124C869E-34C6-4670-A07B-2DD7EEF4625E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9">
              <a:extLst>
                <a:ext uri="{FF2B5EF4-FFF2-40B4-BE49-F238E27FC236}">
                  <a16:creationId xmlns:a16="http://schemas.microsoft.com/office/drawing/2014/main" xmlns="" id="{C74870D9-B1E5-46A4-92DE-35D8813C10E3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0">
              <a:extLst>
                <a:ext uri="{FF2B5EF4-FFF2-40B4-BE49-F238E27FC236}">
                  <a16:creationId xmlns:a16="http://schemas.microsoft.com/office/drawing/2014/main" xmlns="" id="{84C0FA71-D670-4436-9249-1621E48D3A2F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1">
              <a:extLst>
                <a:ext uri="{FF2B5EF4-FFF2-40B4-BE49-F238E27FC236}">
                  <a16:creationId xmlns:a16="http://schemas.microsoft.com/office/drawing/2014/main" xmlns="" id="{F05E0E04-A5AB-4A9A-912F-078ED3BFA5C3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2">
              <a:extLst>
                <a:ext uri="{FF2B5EF4-FFF2-40B4-BE49-F238E27FC236}">
                  <a16:creationId xmlns:a16="http://schemas.microsoft.com/office/drawing/2014/main" xmlns="" id="{3F622B6E-4EF1-410E-BDA0-17B42C027D7B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23">
              <a:extLst>
                <a:ext uri="{FF2B5EF4-FFF2-40B4-BE49-F238E27FC236}">
                  <a16:creationId xmlns:a16="http://schemas.microsoft.com/office/drawing/2014/main" xmlns="" id="{9D2B0739-952F-4552-8B8D-09E4B660C73F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24">
              <a:extLst>
                <a:ext uri="{FF2B5EF4-FFF2-40B4-BE49-F238E27FC236}">
                  <a16:creationId xmlns:a16="http://schemas.microsoft.com/office/drawing/2014/main" xmlns="" id="{0F2C49EF-F236-4C8F-9F73-EE54F03CB3E2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xmlns="" id="{33DC56E2-B368-4617-996C-643FDA5AAE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xmlns="" id="{FE82A5CC-13FF-4D5D-98E7-CABB269BD4C6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xmlns="" id="{A792250A-8EE6-4EE5-9B1E-9F0C46116D79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D242F34B-948D-411D-A254-D6F6901537DF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grpSp>
        <p:nvGrpSpPr>
          <p:cNvPr id="16" name="Group 1">
            <a:extLst>
              <a:ext uri="{FF2B5EF4-FFF2-40B4-BE49-F238E27FC236}">
                <a16:creationId xmlns:a16="http://schemas.microsoft.com/office/drawing/2014/main" xmlns="" id="{48AFE75F-E657-4A07-A79B-59AD978CB649}"/>
              </a:ext>
            </a:extLst>
          </p:cNvPr>
          <p:cNvGrpSpPr/>
          <p:nvPr userDrawn="1"/>
        </p:nvGrpSpPr>
        <p:grpSpPr>
          <a:xfrm>
            <a:off x="6800195" y="2684975"/>
            <a:ext cx="1655536" cy="3345213"/>
            <a:chOff x="7135665" y="1639404"/>
            <a:chExt cx="2274703" cy="4596316"/>
          </a:xfrm>
        </p:grpSpPr>
        <p:sp>
          <p:nvSpPr>
            <p:cNvPr id="17" name="Graphic 2">
              <a:extLst>
                <a:ext uri="{FF2B5EF4-FFF2-40B4-BE49-F238E27FC236}">
                  <a16:creationId xmlns:a16="http://schemas.microsoft.com/office/drawing/2014/main" xmlns="" id="{A3DC18C1-0795-4817-8361-0CBED428A785}"/>
                </a:ext>
              </a:extLst>
            </p:cNvPr>
            <p:cNvSpPr/>
            <p:nvPr/>
          </p:nvSpPr>
          <p:spPr>
            <a:xfrm>
              <a:off x="7139231" y="1639404"/>
              <a:ext cx="2270281" cy="4596316"/>
            </a:xfrm>
            <a:custGeom>
              <a:avLst/>
              <a:gdLst>
                <a:gd name="connsiteX0" fmla="*/ 2940654 w 3387838"/>
                <a:gd name="connsiteY0" fmla="*/ 6858876 h 6858875"/>
                <a:gd name="connsiteX1" fmla="*/ 447185 w 3387838"/>
                <a:gd name="connsiteY1" fmla="*/ 6858876 h 6858875"/>
                <a:gd name="connsiteX2" fmla="*/ 0 w 3387838"/>
                <a:gd name="connsiteY2" fmla="*/ 6411691 h 6858875"/>
                <a:gd name="connsiteX3" fmla="*/ 0 w 3387838"/>
                <a:gd name="connsiteY3" fmla="*/ 447185 h 6858875"/>
                <a:gd name="connsiteX4" fmla="*/ 447185 w 3387838"/>
                <a:gd name="connsiteY4" fmla="*/ 0 h 6858875"/>
                <a:gd name="connsiteX5" fmla="*/ 2940654 w 3387838"/>
                <a:gd name="connsiteY5" fmla="*/ 0 h 6858875"/>
                <a:gd name="connsiteX6" fmla="*/ 3387838 w 3387838"/>
                <a:gd name="connsiteY6" fmla="*/ 447185 h 6858875"/>
                <a:gd name="connsiteX7" fmla="*/ 3387838 w 3387838"/>
                <a:gd name="connsiteY7" fmla="*/ 6411759 h 6858875"/>
                <a:gd name="connsiteX8" fmla="*/ 2940654 w 3387838"/>
                <a:gd name="connsiteY8" fmla="*/ 6858876 h 68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87838" h="6858875">
                  <a:moveTo>
                    <a:pt x="2940654" y="6858876"/>
                  </a:moveTo>
                  <a:lnTo>
                    <a:pt x="447185" y="6858876"/>
                  </a:lnTo>
                  <a:cubicBezTo>
                    <a:pt x="200216" y="6858876"/>
                    <a:pt x="0" y="6658660"/>
                    <a:pt x="0" y="6411691"/>
                  </a:cubicBezTo>
                  <a:lnTo>
                    <a:pt x="0" y="447185"/>
                  </a:lnTo>
                  <a:cubicBezTo>
                    <a:pt x="67" y="200216"/>
                    <a:pt x="200216" y="0"/>
                    <a:pt x="447185" y="0"/>
                  </a:cubicBezTo>
                  <a:lnTo>
                    <a:pt x="2940654" y="0"/>
                  </a:lnTo>
                  <a:cubicBezTo>
                    <a:pt x="3187622" y="0"/>
                    <a:pt x="3387838" y="200216"/>
                    <a:pt x="3387838" y="447185"/>
                  </a:cubicBezTo>
                  <a:lnTo>
                    <a:pt x="3387838" y="6411759"/>
                  </a:lnTo>
                  <a:cubicBezTo>
                    <a:pt x="3387771" y="6658660"/>
                    <a:pt x="3187555" y="6858876"/>
                    <a:pt x="2940654" y="6858876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Graphic 2">
              <a:extLst>
                <a:ext uri="{FF2B5EF4-FFF2-40B4-BE49-F238E27FC236}">
                  <a16:creationId xmlns:a16="http://schemas.microsoft.com/office/drawing/2014/main" xmlns="" id="{0B076B94-1BF1-4A66-ACF1-E45C63C09758}"/>
                </a:ext>
              </a:extLst>
            </p:cNvPr>
            <p:cNvSpPr/>
            <p:nvPr/>
          </p:nvSpPr>
          <p:spPr>
            <a:xfrm>
              <a:off x="7166634" y="1663511"/>
              <a:ext cx="2215429" cy="4548057"/>
            </a:xfrm>
            <a:custGeom>
              <a:avLst/>
              <a:gdLst>
                <a:gd name="connsiteX0" fmla="*/ 2858870 w 3305986"/>
                <a:gd name="connsiteY0" fmla="*/ 6786860 h 6786860"/>
                <a:gd name="connsiteX1" fmla="*/ 447185 w 3305986"/>
                <a:gd name="connsiteY1" fmla="*/ 6786860 h 6786860"/>
                <a:gd name="connsiteX2" fmla="*/ 0 w 3305986"/>
                <a:gd name="connsiteY2" fmla="*/ 6339676 h 6786860"/>
                <a:gd name="connsiteX3" fmla="*/ 0 w 3305986"/>
                <a:gd name="connsiteY3" fmla="*/ 447185 h 6786860"/>
                <a:gd name="connsiteX4" fmla="*/ 447185 w 3305986"/>
                <a:gd name="connsiteY4" fmla="*/ 0 h 6786860"/>
                <a:gd name="connsiteX5" fmla="*/ 2858802 w 3305986"/>
                <a:gd name="connsiteY5" fmla="*/ 0 h 6786860"/>
                <a:gd name="connsiteX6" fmla="*/ 3305987 w 3305986"/>
                <a:gd name="connsiteY6" fmla="*/ 447185 h 6786860"/>
                <a:gd name="connsiteX7" fmla="*/ 3305987 w 3305986"/>
                <a:gd name="connsiteY7" fmla="*/ 6339743 h 6786860"/>
                <a:gd name="connsiteX8" fmla="*/ 2858870 w 3305986"/>
                <a:gd name="connsiteY8" fmla="*/ 6786860 h 67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5986" h="6786860">
                  <a:moveTo>
                    <a:pt x="2858870" y="6786860"/>
                  </a:moveTo>
                  <a:lnTo>
                    <a:pt x="447185" y="6786860"/>
                  </a:lnTo>
                  <a:cubicBezTo>
                    <a:pt x="200216" y="6786860"/>
                    <a:pt x="0" y="6586644"/>
                    <a:pt x="0" y="6339676"/>
                  </a:cubicBezTo>
                  <a:lnTo>
                    <a:pt x="0" y="447185"/>
                  </a:lnTo>
                  <a:cubicBezTo>
                    <a:pt x="0" y="200216"/>
                    <a:pt x="200216" y="0"/>
                    <a:pt x="447185" y="0"/>
                  </a:cubicBezTo>
                  <a:lnTo>
                    <a:pt x="2858802" y="0"/>
                  </a:lnTo>
                  <a:cubicBezTo>
                    <a:pt x="3105771" y="0"/>
                    <a:pt x="3305987" y="200216"/>
                    <a:pt x="3305987" y="447185"/>
                  </a:cubicBezTo>
                  <a:lnTo>
                    <a:pt x="3305987" y="6339743"/>
                  </a:lnTo>
                  <a:cubicBezTo>
                    <a:pt x="3305987" y="6586644"/>
                    <a:pt x="3105771" y="6786860"/>
                    <a:pt x="2858870" y="678686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2">
              <a:extLst>
                <a:ext uri="{FF2B5EF4-FFF2-40B4-BE49-F238E27FC236}">
                  <a16:creationId xmlns:a16="http://schemas.microsoft.com/office/drawing/2014/main" xmlns="" id="{8C26AB56-9C5C-4724-A1A2-93AB547A305E}"/>
                </a:ext>
              </a:extLst>
            </p:cNvPr>
            <p:cNvSpPr/>
            <p:nvPr/>
          </p:nvSpPr>
          <p:spPr>
            <a:xfrm>
              <a:off x="7267082" y="1741837"/>
              <a:ext cx="2014580" cy="4391450"/>
            </a:xfrm>
            <a:custGeom>
              <a:avLst/>
              <a:gdLst>
                <a:gd name="connsiteX0" fmla="*/ 2682906 w 3006269"/>
                <a:gd name="connsiteY0" fmla="*/ 0 h 6553162"/>
                <a:gd name="connsiteX1" fmla="*/ 2383121 w 3006269"/>
                <a:gd name="connsiteY1" fmla="*/ 0 h 6553162"/>
                <a:gd name="connsiteX2" fmla="*/ 2355366 w 3006269"/>
                <a:gd name="connsiteY2" fmla="*/ 27755 h 6553162"/>
                <a:gd name="connsiteX3" fmla="*/ 2355366 w 3006269"/>
                <a:gd name="connsiteY3" fmla="*/ 27755 h 6553162"/>
                <a:gd name="connsiteX4" fmla="*/ 2140599 w 3006269"/>
                <a:gd name="connsiteY4" fmla="*/ 242523 h 6553162"/>
                <a:gd name="connsiteX5" fmla="*/ 852197 w 3006269"/>
                <a:gd name="connsiteY5" fmla="*/ 242523 h 6553162"/>
                <a:gd name="connsiteX6" fmla="*/ 637430 w 3006269"/>
                <a:gd name="connsiteY6" fmla="*/ 27755 h 6553162"/>
                <a:gd name="connsiteX7" fmla="*/ 637430 w 3006269"/>
                <a:gd name="connsiteY7" fmla="*/ 27755 h 6553162"/>
                <a:gd name="connsiteX8" fmla="*/ 609675 w 3006269"/>
                <a:gd name="connsiteY8" fmla="*/ 0 h 6553162"/>
                <a:gd name="connsiteX9" fmla="*/ 323363 w 3006269"/>
                <a:gd name="connsiteY9" fmla="*/ 0 h 6553162"/>
                <a:gd name="connsiteX10" fmla="*/ 0 w 3006269"/>
                <a:gd name="connsiteY10" fmla="*/ 323363 h 6553162"/>
                <a:gd name="connsiteX11" fmla="*/ 0 w 3006269"/>
                <a:gd name="connsiteY11" fmla="*/ 6229799 h 6553162"/>
                <a:gd name="connsiteX12" fmla="*/ 323363 w 3006269"/>
                <a:gd name="connsiteY12" fmla="*/ 6553163 h 6553162"/>
                <a:gd name="connsiteX13" fmla="*/ 2682906 w 3006269"/>
                <a:gd name="connsiteY13" fmla="*/ 6553163 h 6553162"/>
                <a:gd name="connsiteX14" fmla="*/ 3006269 w 3006269"/>
                <a:gd name="connsiteY14" fmla="*/ 6229799 h 6553162"/>
                <a:gd name="connsiteX15" fmla="*/ 3006269 w 3006269"/>
                <a:gd name="connsiteY15" fmla="*/ 323363 h 6553162"/>
                <a:gd name="connsiteX16" fmla="*/ 2682906 w 3006269"/>
                <a:gd name="connsiteY16" fmla="*/ 0 h 6553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6269" h="6553162">
                  <a:moveTo>
                    <a:pt x="2682906" y="0"/>
                  </a:moveTo>
                  <a:lnTo>
                    <a:pt x="2383121" y="0"/>
                  </a:lnTo>
                  <a:cubicBezTo>
                    <a:pt x="2367761" y="0"/>
                    <a:pt x="2355366" y="12463"/>
                    <a:pt x="2355366" y="27755"/>
                  </a:cubicBezTo>
                  <a:lnTo>
                    <a:pt x="2355366" y="27755"/>
                  </a:lnTo>
                  <a:cubicBezTo>
                    <a:pt x="2355366" y="146322"/>
                    <a:pt x="2259233" y="242523"/>
                    <a:pt x="2140599" y="242523"/>
                  </a:cubicBezTo>
                  <a:lnTo>
                    <a:pt x="852197" y="242523"/>
                  </a:lnTo>
                  <a:cubicBezTo>
                    <a:pt x="733631" y="242523"/>
                    <a:pt x="637430" y="146389"/>
                    <a:pt x="637430" y="27755"/>
                  </a:cubicBezTo>
                  <a:lnTo>
                    <a:pt x="637430" y="27755"/>
                  </a:lnTo>
                  <a:cubicBezTo>
                    <a:pt x="637430" y="12396"/>
                    <a:pt x="624967" y="0"/>
                    <a:pt x="609675" y="0"/>
                  </a:cubicBezTo>
                  <a:lnTo>
                    <a:pt x="323363" y="0"/>
                  </a:lnTo>
                  <a:cubicBezTo>
                    <a:pt x="144772" y="0"/>
                    <a:pt x="0" y="144773"/>
                    <a:pt x="0" y="323363"/>
                  </a:cubicBezTo>
                  <a:lnTo>
                    <a:pt x="0" y="6229799"/>
                  </a:lnTo>
                  <a:cubicBezTo>
                    <a:pt x="0" y="6408390"/>
                    <a:pt x="144772" y="6553163"/>
                    <a:pt x="323363" y="6553163"/>
                  </a:cubicBezTo>
                  <a:lnTo>
                    <a:pt x="2682906" y="6553163"/>
                  </a:lnTo>
                  <a:cubicBezTo>
                    <a:pt x="2861497" y="6553163"/>
                    <a:pt x="3006269" y="6408390"/>
                    <a:pt x="3006269" y="6229799"/>
                  </a:cubicBezTo>
                  <a:lnTo>
                    <a:pt x="3006269" y="323363"/>
                  </a:lnTo>
                  <a:cubicBezTo>
                    <a:pt x="3006269" y="144773"/>
                    <a:pt x="2861497" y="0"/>
                    <a:pt x="2682906" y="0"/>
                  </a:cubicBezTo>
                  <a:close/>
                </a:path>
              </a:pathLst>
            </a:custGeom>
            <a:solidFill>
              <a:schemeClr val="accent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2">
              <a:extLst>
                <a:ext uri="{FF2B5EF4-FFF2-40B4-BE49-F238E27FC236}">
                  <a16:creationId xmlns:a16="http://schemas.microsoft.com/office/drawing/2014/main" xmlns="" id="{FB47101D-ADCC-4EAD-A4E7-06DDFDE71CC9}"/>
                </a:ext>
              </a:extLst>
            </p:cNvPr>
            <p:cNvSpPr/>
            <p:nvPr/>
          </p:nvSpPr>
          <p:spPr>
            <a:xfrm>
              <a:off x="7136071" y="2293234"/>
              <a:ext cx="16071" cy="156607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2">
              <a:extLst>
                <a:ext uri="{FF2B5EF4-FFF2-40B4-BE49-F238E27FC236}">
                  <a16:creationId xmlns:a16="http://schemas.microsoft.com/office/drawing/2014/main" xmlns="" id="{AEF267AF-7427-46B8-B39E-0B8FCB794152}"/>
                </a:ext>
              </a:extLst>
            </p:cNvPr>
            <p:cNvSpPr/>
            <p:nvPr/>
          </p:nvSpPr>
          <p:spPr>
            <a:xfrm>
              <a:off x="7136071" y="2629247"/>
              <a:ext cx="22436" cy="312356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Graphic 2">
              <a:extLst>
                <a:ext uri="{FF2B5EF4-FFF2-40B4-BE49-F238E27FC236}">
                  <a16:creationId xmlns:a16="http://schemas.microsoft.com/office/drawing/2014/main" xmlns="" id="{806D791C-6A33-4653-A86A-0CE4271F0FD5}"/>
                </a:ext>
              </a:extLst>
            </p:cNvPr>
            <p:cNvSpPr/>
            <p:nvPr/>
          </p:nvSpPr>
          <p:spPr>
            <a:xfrm>
              <a:off x="7136116" y="2651683"/>
              <a:ext cx="12685" cy="261568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2">
              <a:extLst>
                <a:ext uri="{FF2B5EF4-FFF2-40B4-BE49-F238E27FC236}">
                  <a16:creationId xmlns:a16="http://schemas.microsoft.com/office/drawing/2014/main" xmlns="" id="{A06F96CF-8BA3-46BF-A627-D793CE2D1089}"/>
                </a:ext>
              </a:extLst>
            </p:cNvPr>
            <p:cNvSpPr/>
            <p:nvPr/>
          </p:nvSpPr>
          <p:spPr>
            <a:xfrm>
              <a:off x="7135665" y="3046338"/>
              <a:ext cx="22436" cy="312356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xmlns="" id="{CB20D032-8379-402B-A2E6-A1FB8D70814D}"/>
                </a:ext>
              </a:extLst>
            </p:cNvPr>
            <p:cNvSpPr/>
            <p:nvPr/>
          </p:nvSpPr>
          <p:spPr>
            <a:xfrm>
              <a:off x="7135665" y="3068775"/>
              <a:ext cx="12685" cy="261568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xmlns="" id="{52F182CA-235B-4476-B3EE-0058EA08234A}"/>
                </a:ext>
              </a:extLst>
            </p:cNvPr>
            <p:cNvSpPr/>
            <p:nvPr/>
          </p:nvSpPr>
          <p:spPr>
            <a:xfrm>
              <a:off x="9387932" y="2734027"/>
              <a:ext cx="22436" cy="505531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xmlns="" id="{5F9BCECF-A1A3-42CE-984F-533B971E86C0}"/>
                </a:ext>
              </a:extLst>
            </p:cNvPr>
            <p:cNvSpPr/>
            <p:nvPr/>
          </p:nvSpPr>
          <p:spPr>
            <a:xfrm>
              <a:off x="9397683" y="2770368"/>
              <a:ext cx="12685" cy="42332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xmlns="" id="{EB0A7ADA-5C75-4BEF-AE0D-EB9917807B70}"/>
                </a:ext>
              </a:extLst>
            </p:cNvPr>
            <p:cNvSpPr/>
            <p:nvPr/>
          </p:nvSpPr>
          <p:spPr>
            <a:xfrm>
              <a:off x="9392220" y="3791586"/>
              <a:ext cx="18148" cy="34644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xmlns="" id="{9DC8525E-2424-4195-A5E8-12589DCD8159}"/>
                </a:ext>
              </a:extLst>
            </p:cNvPr>
            <p:cNvSpPr/>
            <p:nvPr/>
          </p:nvSpPr>
          <p:spPr>
            <a:xfrm>
              <a:off x="9400076" y="3816461"/>
              <a:ext cx="10292" cy="290100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Oval 31">
              <a:extLst>
                <a:ext uri="{FF2B5EF4-FFF2-40B4-BE49-F238E27FC236}">
                  <a16:creationId xmlns:a16="http://schemas.microsoft.com/office/drawing/2014/main" xmlns="" id="{DA006FF5-26EA-41EC-B242-757F72EF6133}"/>
                </a:ext>
              </a:extLst>
            </p:cNvPr>
            <p:cNvSpPr/>
            <p:nvPr/>
          </p:nvSpPr>
          <p:spPr>
            <a:xfrm>
              <a:off x="8571210" y="1741837"/>
              <a:ext cx="91630" cy="916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2">
              <a:extLst>
                <a:ext uri="{FF2B5EF4-FFF2-40B4-BE49-F238E27FC236}">
                  <a16:creationId xmlns:a16="http://schemas.microsoft.com/office/drawing/2014/main" xmlns="" id="{75E9E151-9D08-4D13-8EDA-60717D0C82AF}"/>
                </a:ext>
              </a:extLst>
            </p:cNvPr>
            <p:cNvSpPr/>
            <p:nvPr/>
          </p:nvSpPr>
          <p:spPr>
            <a:xfrm>
              <a:off x="8574604" y="1741837"/>
              <a:ext cx="84841" cy="84841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3">
              <a:extLst>
                <a:ext uri="{FF2B5EF4-FFF2-40B4-BE49-F238E27FC236}">
                  <a16:creationId xmlns:a16="http://schemas.microsoft.com/office/drawing/2014/main" xmlns="" id="{3A5049CA-FB9F-4E44-95D4-0EEFE5069371}"/>
                </a:ext>
              </a:extLst>
            </p:cNvPr>
            <p:cNvSpPr/>
            <p:nvPr/>
          </p:nvSpPr>
          <p:spPr>
            <a:xfrm>
              <a:off x="8593922" y="1761154"/>
              <a:ext cx="46205" cy="4620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Oval 34">
              <a:extLst>
                <a:ext uri="{FF2B5EF4-FFF2-40B4-BE49-F238E27FC236}">
                  <a16:creationId xmlns:a16="http://schemas.microsoft.com/office/drawing/2014/main" xmlns="" id="{005BDE6B-BF6A-4F40-AB9B-D5D34384B562}"/>
                </a:ext>
              </a:extLst>
            </p:cNvPr>
            <p:cNvSpPr/>
            <p:nvPr/>
          </p:nvSpPr>
          <p:spPr>
            <a:xfrm>
              <a:off x="8604769" y="1772002"/>
              <a:ext cx="24510" cy="24510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Graphic 2">
              <a:extLst>
                <a:ext uri="{FF2B5EF4-FFF2-40B4-BE49-F238E27FC236}">
                  <a16:creationId xmlns:a16="http://schemas.microsoft.com/office/drawing/2014/main" xmlns="" id="{715DD1F8-8868-4378-BDC1-A96870E80AB8}"/>
                </a:ext>
              </a:extLst>
            </p:cNvPr>
            <p:cNvSpPr/>
            <p:nvPr userDrawn="1"/>
          </p:nvSpPr>
          <p:spPr>
            <a:xfrm flipH="1">
              <a:off x="7137665" y="2311904"/>
              <a:ext cx="8531" cy="119265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Picture Placeholder 37">
            <a:extLst>
              <a:ext uri="{FF2B5EF4-FFF2-40B4-BE49-F238E27FC236}">
                <a16:creationId xmlns:a16="http://schemas.microsoft.com/office/drawing/2014/main" xmlns="" id="{5480EE83-3B4F-4C7A-A9E8-2C501865706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00857" y="2758019"/>
            <a:ext cx="1466218" cy="3196113"/>
          </a:xfrm>
          <a:custGeom>
            <a:avLst/>
            <a:gdLst>
              <a:gd name="connsiteX0" fmla="*/ 216694 w 2014580"/>
              <a:gd name="connsiteY0" fmla="*/ 0 h 4391451"/>
              <a:gd name="connsiteX1" fmla="*/ 408560 w 2014580"/>
              <a:gd name="connsiteY1" fmla="*/ 0 h 4391451"/>
              <a:gd name="connsiteX2" fmla="*/ 427159 w 2014580"/>
              <a:gd name="connsiteY2" fmla="*/ 18600 h 4391451"/>
              <a:gd name="connsiteX3" fmla="*/ 571080 w 2014580"/>
              <a:gd name="connsiteY3" fmla="*/ 162521 h 4391451"/>
              <a:gd name="connsiteX4" fmla="*/ 1434472 w 2014580"/>
              <a:gd name="connsiteY4" fmla="*/ 162521 h 4391451"/>
              <a:gd name="connsiteX5" fmla="*/ 1578393 w 2014580"/>
              <a:gd name="connsiteY5" fmla="*/ 18600 h 4391451"/>
              <a:gd name="connsiteX6" fmla="*/ 1596992 w 2014580"/>
              <a:gd name="connsiteY6" fmla="*/ 0 h 4391451"/>
              <a:gd name="connsiteX7" fmla="*/ 1797886 w 2014580"/>
              <a:gd name="connsiteY7" fmla="*/ 0 h 4391451"/>
              <a:gd name="connsiteX8" fmla="*/ 2014580 w 2014580"/>
              <a:gd name="connsiteY8" fmla="*/ 216694 h 4391451"/>
              <a:gd name="connsiteX9" fmla="*/ 2014580 w 2014580"/>
              <a:gd name="connsiteY9" fmla="*/ 4174756 h 4391451"/>
              <a:gd name="connsiteX10" fmla="*/ 1797886 w 2014580"/>
              <a:gd name="connsiteY10" fmla="*/ 4391451 h 4391451"/>
              <a:gd name="connsiteX11" fmla="*/ 216694 w 2014580"/>
              <a:gd name="connsiteY11" fmla="*/ 4391451 h 4391451"/>
              <a:gd name="connsiteX12" fmla="*/ 0 w 2014580"/>
              <a:gd name="connsiteY12" fmla="*/ 4174756 h 4391451"/>
              <a:gd name="connsiteX13" fmla="*/ 0 w 2014580"/>
              <a:gd name="connsiteY13" fmla="*/ 216694 h 4391451"/>
              <a:gd name="connsiteX14" fmla="*/ 216694 w 2014580"/>
              <a:gd name="connsiteY14" fmla="*/ 0 h 4391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14580" h="4391451">
                <a:moveTo>
                  <a:pt x="216694" y="0"/>
                </a:moveTo>
                <a:lnTo>
                  <a:pt x="408560" y="0"/>
                </a:lnTo>
                <a:cubicBezTo>
                  <a:pt x="418807" y="0"/>
                  <a:pt x="427159" y="8307"/>
                  <a:pt x="427159" y="18600"/>
                </a:cubicBezTo>
                <a:cubicBezTo>
                  <a:pt x="427159" y="98099"/>
                  <a:pt x="491626" y="162521"/>
                  <a:pt x="571080" y="162521"/>
                </a:cubicBezTo>
                <a:lnTo>
                  <a:pt x="1434472" y="162521"/>
                </a:lnTo>
                <a:cubicBezTo>
                  <a:pt x="1513972" y="162521"/>
                  <a:pt x="1578393" y="98054"/>
                  <a:pt x="1578393" y="18600"/>
                </a:cubicBezTo>
                <a:cubicBezTo>
                  <a:pt x="1578393" y="8352"/>
                  <a:pt x="1586699" y="0"/>
                  <a:pt x="1596992" y="0"/>
                </a:cubicBezTo>
                <a:lnTo>
                  <a:pt x="1797886" y="0"/>
                </a:lnTo>
                <a:cubicBezTo>
                  <a:pt x="1917564" y="0"/>
                  <a:pt x="2014580" y="97016"/>
                  <a:pt x="2014580" y="216694"/>
                </a:cubicBezTo>
                <a:lnTo>
                  <a:pt x="2014580" y="4174756"/>
                </a:lnTo>
                <a:cubicBezTo>
                  <a:pt x="2014580" y="4294435"/>
                  <a:pt x="1917564" y="4391451"/>
                  <a:pt x="1797886" y="4391451"/>
                </a:cubicBezTo>
                <a:lnTo>
                  <a:pt x="216694" y="4391451"/>
                </a:lnTo>
                <a:cubicBezTo>
                  <a:pt x="97016" y="4391451"/>
                  <a:pt x="0" y="4294435"/>
                  <a:pt x="0" y="4174756"/>
                </a:cubicBezTo>
                <a:lnTo>
                  <a:pt x="0" y="216694"/>
                </a:lnTo>
                <a:cubicBezTo>
                  <a:pt x="0" y="97016"/>
                  <a:pt x="97016" y="0"/>
                  <a:pt x="21669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xmlns="" id="{7BC49B0F-40FA-4C7D-881C-5A5A089F25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883B77E8-259F-42E7-AAF1-EA23907475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8779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C78A192D-4D5E-4075-8F7A-9114F743B5B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40201" y="1850343"/>
            <a:ext cx="256032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  <a:p>
            <a:pPr marL="0" lvl="0" algn="ctr"/>
            <a:r>
              <a:rPr lang="en-US" altLang="ko-KR" dirty="0"/>
              <a:t>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xmlns="" id="{2617640F-CA64-4017-83A6-84975131B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5">
            <a:extLst>
              <a:ext uri="{FF2B5EF4-FFF2-40B4-BE49-F238E27FC236}">
                <a16:creationId xmlns:a16="http://schemas.microsoft.com/office/drawing/2014/main" xmlns="" id="{D873AD6C-496D-4491-A682-E92FEDBEE7C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03383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190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Picture Placeholder 5">
            <a:extLst>
              <a:ext uri="{FF2B5EF4-FFF2-40B4-BE49-F238E27FC236}">
                <a16:creationId xmlns:a16="http://schemas.microsoft.com/office/drawing/2014/main" xmlns="" id="{0D208DCB-F3E4-4527-ABE6-A22C349C91B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5534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xmlns="" id="{5655EAC4-2A21-449D-B1A3-7D045F3CCB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07482" y="764189"/>
            <a:ext cx="2319231" cy="22953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1815CCC-CA9E-4F29-B955-753452C96A97}"/>
              </a:ext>
            </a:extLst>
          </p:cNvPr>
          <p:cNvSpPr/>
          <p:nvPr userDrawn="1"/>
        </p:nvSpPr>
        <p:spPr>
          <a:xfrm>
            <a:off x="7228120" y="1876149"/>
            <a:ext cx="4320000" cy="4320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5">
            <a:extLst>
              <a:ext uri="{FF2B5EF4-FFF2-40B4-BE49-F238E27FC236}">
                <a16:creationId xmlns:a16="http://schemas.microsoft.com/office/drawing/2014/main" xmlns="" id="{5FEC4456-0BAB-478F-8B37-BCF7945CE7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990688" y="729342"/>
            <a:ext cx="4982112" cy="49821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D3D870A7-FE5E-40F4-A7C7-37E90CEC400A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493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0615C780-92DB-48AA-9CD0-9548DF1656A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292870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5F0508D-AA30-4696-A4CC-23A8C8408F2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20062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4FB49AB0-8EF9-4316-A378-0D6995EDE1B6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472541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xmlns="" id="{F5D507A7-BBC1-4D73-B1DA-8A17D69433C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44460" y="1490302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xmlns="" id="{2E06E515-D4FE-4549-95B7-9FC6BC1107E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65493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xmlns="" id="{DA8CD0D3-9855-47AB-BAEB-C52324B2AC1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92685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E74390A0-D256-44F2-A319-F9663500DEA3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198771" y="4076847"/>
            <a:ext cx="1794458" cy="1611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xmlns="" id="{2DF45995-8A1F-42EB-97CA-0BE9292982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7273" y="516579"/>
            <a:ext cx="6750120" cy="40027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FD66ED7B-B0C8-4F96-B66D-9E7D98CDE7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Frame 4">
            <a:extLst>
              <a:ext uri="{FF2B5EF4-FFF2-40B4-BE49-F238E27FC236}">
                <a16:creationId xmlns:a16="http://schemas.microsoft.com/office/drawing/2014/main" xmlns="" id="{E82089DB-8E5A-433D-90AB-D3A09E398B5C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E2C7D9B-A094-4410-B1AD-4D00BF7AE127}"/>
              </a:ext>
            </a:extLst>
          </p:cNvPr>
          <p:cNvSpPr/>
          <p:nvPr userDrawn="1"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17D37BB6-BA94-4617-B942-1F9B66EBC35E}"/>
              </a:ext>
            </a:extLst>
          </p:cNvPr>
          <p:cNvGrpSpPr/>
          <p:nvPr/>
        </p:nvGrpSpPr>
        <p:grpSpPr>
          <a:xfrm>
            <a:off x="0" y="5221671"/>
            <a:ext cx="12192000" cy="1572961"/>
            <a:chOff x="148599" y="2748437"/>
            <a:chExt cx="11984687" cy="1572961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xmlns="" id="{D6A79285-3107-4BC0-8875-8EF27C571FEF}"/>
                </a:ext>
              </a:extLst>
            </p:cNvPr>
            <p:cNvSpPr txBox="1"/>
            <p:nvPr/>
          </p:nvSpPr>
          <p:spPr>
            <a:xfrm>
              <a:off x="148601" y="4075177"/>
              <a:ext cx="11984684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xmlns="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8B135A4-E404-492F-A148-A6DA3E196F2F}"/>
                </a:ext>
              </a:extLst>
            </p:cNvPr>
            <p:cNvSpPr txBox="1"/>
            <p:nvPr/>
          </p:nvSpPr>
          <p:spPr>
            <a:xfrm>
              <a:off x="148599" y="2748437"/>
              <a:ext cx="11984687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5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Total Quality Management</a:t>
              </a:r>
              <a:endParaRPr lang="ko-KR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E40B7C1A-C50C-404D-A7B2-1762B76D5ED9}"/>
                </a:ext>
              </a:extLst>
            </p:cNvPr>
            <p:cNvSpPr txBox="1"/>
            <p:nvPr/>
          </p:nvSpPr>
          <p:spPr>
            <a:xfrm>
              <a:off x="148599" y="3673231"/>
              <a:ext cx="1198468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Arta</a:t>
              </a:r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Rusidarma</a:t>
              </a:r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Putra, ST., MM – </a:t>
              </a:r>
              <a:r>
                <a:rPr lang="en-US" altLang="ko-KR" sz="1867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Pertemuan</a:t>
              </a:r>
              <a:r>
                <a:rPr lang="en-US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1 - 2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82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0" dirty="0" err="1" smtClean="0">
                <a:latin typeface="Bahnschrift SemiBold Condensed" pitchFamily="34" charset="0"/>
              </a:rPr>
              <a:t>Evolusi</a:t>
            </a:r>
            <a:r>
              <a:rPr lang="en-US" sz="5000" dirty="0" smtClean="0">
                <a:latin typeface="Bahnschrift SemiBold Condensed" pitchFamily="34" charset="0"/>
              </a:rPr>
              <a:t> Total Quality Management</a:t>
            </a:r>
            <a:endParaRPr lang="en-US" sz="5000" dirty="0">
              <a:latin typeface="Bahnschrift SemiBold Condensed" pitchFamily="34" charset="0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xmlns="" id="{185F7B26-6314-41E4-8B55-B1CF2CFA1D69}"/>
              </a:ext>
            </a:extLst>
          </p:cNvPr>
          <p:cNvSpPr/>
          <p:nvPr/>
        </p:nvSpPr>
        <p:spPr>
          <a:xfrm>
            <a:off x="160546" y="888588"/>
            <a:ext cx="2065420" cy="894236"/>
          </a:xfrm>
          <a:custGeom>
            <a:avLst/>
            <a:gdLst>
              <a:gd name="connsiteX0" fmla="*/ 2001679 w 2046835"/>
              <a:gd name="connsiteY0" fmla="*/ 19680 h 886188"/>
              <a:gd name="connsiteX1" fmla="*/ 1848803 w 2046835"/>
              <a:gd name="connsiteY1" fmla="*/ 6821 h 886188"/>
              <a:gd name="connsiteX2" fmla="*/ 1755648 w 2046835"/>
              <a:gd name="connsiteY2" fmla="*/ 15584 h 886188"/>
              <a:gd name="connsiteX3" fmla="*/ 1291018 w 2046835"/>
              <a:gd name="connsiteY3" fmla="*/ 206561 h 886188"/>
              <a:gd name="connsiteX4" fmla="*/ 1200912 w 2046835"/>
              <a:gd name="connsiteY4" fmla="*/ 210656 h 886188"/>
              <a:gd name="connsiteX5" fmla="*/ 1141857 w 2046835"/>
              <a:gd name="connsiteY5" fmla="*/ 215038 h 886188"/>
              <a:gd name="connsiteX6" fmla="*/ 1051560 w 2046835"/>
              <a:gd name="connsiteY6" fmla="*/ 256853 h 886188"/>
              <a:gd name="connsiteX7" fmla="*/ 961358 w 2046835"/>
              <a:gd name="connsiteY7" fmla="*/ 262663 h 886188"/>
              <a:gd name="connsiteX8" fmla="*/ 156305 w 2046835"/>
              <a:gd name="connsiteY8" fmla="*/ 41969 h 886188"/>
              <a:gd name="connsiteX9" fmla="*/ 0 w 2046835"/>
              <a:gd name="connsiteY9" fmla="*/ 74163 h 886188"/>
              <a:gd name="connsiteX10" fmla="*/ 817055 w 2046835"/>
              <a:gd name="connsiteY10" fmla="*/ 424016 h 886188"/>
              <a:gd name="connsiteX11" fmla="*/ 658178 w 2046835"/>
              <a:gd name="connsiteY11" fmla="*/ 503741 h 886188"/>
              <a:gd name="connsiteX12" fmla="*/ 605314 w 2046835"/>
              <a:gd name="connsiteY12" fmla="*/ 495263 h 886188"/>
              <a:gd name="connsiteX13" fmla="*/ 450056 w 2046835"/>
              <a:gd name="connsiteY13" fmla="*/ 341339 h 886188"/>
              <a:gd name="connsiteX14" fmla="*/ 370523 w 2046835"/>
              <a:gd name="connsiteY14" fmla="*/ 329624 h 886188"/>
              <a:gd name="connsiteX15" fmla="*/ 355092 w 2046835"/>
              <a:gd name="connsiteY15" fmla="*/ 394013 h 886188"/>
              <a:gd name="connsiteX16" fmla="*/ 391478 w 2046835"/>
              <a:gd name="connsiteY16" fmla="*/ 579845 h 886188"/>
              <a:gd name="connsiteX17" fmla="*/ 86106 w 2046835"/>
              <a:gd name="connsiteY17" fmla="*/ 503264 h 886188"/>
              <a:gd name="connsiteX18" fmla="*/ 35528 w 2046835"/>
              <a:gd name="connsiteY18" fmla="*/ 514980 h 886188"/>
              <a:gd name="connsiteX19" fmla="*/ 77915 w 2046835"/>
              <a:gd name="connsiteY19" fmla="*/ 537935 h 886188"/>
              <a:gd name="connsiteX20" fmla="*/ 343662 w 2046835"/>
              <a:gd name="connsiteY20" fmla="*/ 674810 h 886188"/>
              <a:gd name="connsiteX21" fmla="*/ 368046 w 2046835"/>
              <a:gd name="connsiteY21" fmla="*/ 707480 h 886188"/>
              <a:gd name="connsiteX22" fmla="*/ 418529 w 2046835"/>
              <a:gd name="connsiteY22" fmla="*/ 750057 h 886188"/>
              <a:gd name="connsiteX23" fmla="*/ 535400 w 2046835"/>
              <a:gd name="connsiteY23" fmla="*/ 771584 h 886188"/>
              <a:gd name="connsiteX24" fmla="*/ 636746 w 2046835"/>
              <a:gd name="connsiteY24" fmla="*/ 823495 h 886188"/>
              <a:gd name="connsiteX25" fmla="*/ 667893 w 2046835"/>
              <a:gd name="connsiteY25" fmla="*/ 822447 h 886188"/>
              <a:gd name="connsiteX26" fmla="*/ 658749 w 2046835"/>
              <a:gd name="connsiteY26" fmla="*/ 796158 h 886188"/>
              <a:gd name="connsiteX27" fmla="*/ 599027 w 2046835"/>
              <a:gd name="connsiteY27" fmla="*/ 722339 h 886188"/>
              <a:gd name="connsiteX28" fmla="*/ 1075849 w 2046835"/>
              <a:gd name="connsiteY28" fmla="*/ 577559 h 886188"/>
              <a:gd name="connsiteX29" fmla="*/ 1133380 w 2046835"/>
              <a:gd name="connsiteY29" fmla="*/ 593371 h 886188"/>
              <a:gd name="connsiteX30" fmla="*/ 1396937 w 2046835"/>
              <a:gd name="connsiteY30" fmla="*/ 847307 h 886188"/>
              <a:gd name="connsiteX31" fmla="*/ 1534192 w 2046835"/>
              <a:gd name="connsiteY31" fmla="*/ 882740 h 886188"/>
              <a:gd name="connsiteX32" fmla="*/ 1428560 w 2046835"/>
              <a:gd name="connsiteY32" fmla="*/ 689764 h 886188"/>
              <a:gd name="connsiteX33" fmla="*/ 1550099 w 2046835"/>
              <a:gd name="connsiteY33" fmla="*/ 641853 h 886188"/>
              <a:gd name="connsiteX34" fmla="*/ 1596581 w 2046835"/>
              <a:gd name="connsiteY34" fmla="*/ 548889 h 886188"/>
              <a:gd name="connsiteX35" fmla="*/ 1499140 w 2046835"/>
              <a:gd name="connsiteY35" fmla="*/ 502883 h 886188"/>
              <a:gd name="connsiteX36" fmla="*/ 1392746 w 2046835"/>
              <a:gd name="connsiteY36" fmla="*/ 542603 h 886188"/>
              <a:gd name="connsiteX37" fmla="*/ 1328547 w 2046835"/>
              <a:gd name="connsiteY37" fmla="*/ 508884 h 886188"/>
              <a:gd name="connsiteX38" fmla="*/ 1359599 w 2046835"/>
              <a:gd name="connsiteY38" fmla="*/ 472403 h 886188"/>
              <a:gd name="connsiteX39" fmla="*/ 1411319 w 2046835"/>
              <a:gd name="connsiteY39" fmla="*/ 449067 h 886188"/>
              <a:gd name="connsiteX40" fmla="*/ 1930813 w 2046835"/>
              <a:gd name="connsiteY40" fmla="*/ 185701 h 886188"/>
              <a:gd name="connsiteX41" fmla="*/ 2032349 w 2046835"/>
              <a:gd name="connsiteY41" fmla="*/ 86831 h 886188"/>
              <a:gd name="connsiteX42" fmla="*/ 2001679 w 2046835"/>
              <a:gd name="connsiteY42" fmla="*/ 19680 h 886188"/>
              <a:gd name="connsiteX43" fmla="*/ 404336 w 2046835"/>
              <a:gd name="connsiteY43" fmla="*/ 581084 h 886188"/>
              <a:gd name="connsiteX44" fmla="*/ 360617 w 2046835"/>
              <a:gd name="connsiteY44" fmla="*/ 361532 h 886188"/>
              <a:gd name="connsiteX45" fmla="*/ 372428 w 2046835"/>
              <a:gd name="connsiteY45" fmla="*/ 359151 h 886188"/>
              <a:gd name="connsiteX46" fmla="*/ 416052 w 2046835"/>
              <a:gd name="connsiteY46" fmla="*/ 578702 h 886188"/>
              <a:gd name="connsiteX47" fmla="*/ 404336 w 2046835"/>
              <a:gd name="connsiteY47" fmla="*/ 581084 h 886188"/>
              <a:gd name="connsiteX48" fmla="*/ 1226249 w 2046835"/>
              <a:gd name="connsiteY48" fmla="*/ 303716 h 886188"/>
              <a:gd name="connsiteX49" fmla="*/ 1187482 w 2046835"/>
              <a:gd name="connsiteY49" fmla="*/ 276284 h 886188"/>
              <a:gd name="connsiteX50" fmla="*/ 1191959 w 2046835"/>
              <a:gd name="connsiteY50" fmla="*/ 228944 h 886188"/>
              <a:gd name="connsiteX51" fmla="*/ 1230725 w 2046835"/>
              <a:gd name="connsiteY51" fmla="*/ 256376 h 886188"/>
              <a:gd name="connsiteX52" fmla="*/ 1226249 w 2046835"/>
              <a:gd name="connsiteY52" fmla="*/ 303716 h 886188"/>
              <a:gd name="connsiteX53" fmla="*/ 1542288 w 2046835"/>
              <a:gd name="connsiteY53" fmla="*/ 524696 h 886188"/>
              <a:gd name="connsiteX54" fmla="*/ 1583246 w 2046835"/>
              <a:gd name="connsiteY54" fmla="*/ 552509 h 886188"/>
              <a:gd name="connsiteX55" fmla="*/ 1573339 w 2046835"/>
              <a:gd name="connsiteY55" fmla="*/ 600991 h 886188"/>
              <a:gd name="connsiteX56" fmla="*/ 1532382 w 2046835"/>
              <a:gd name="connsiteY56" fmla="*/ 573178 h 886188"/>
              <a:gd name="connsiteX57" fmla="*/ 1542288 w 2046835"/>
              <a:gd name="connsiteY57" fmla="*/ 524696 h 886188"/>
              <a:gd name="connsiteX58" fmla="*/ 1810703 w 2046835"/>
              <a:gd name="connsiteY58" fmla="*/ 45017 h 886188"/>
              <a:gd name="connsiteX59" fmla="*/ 1829753 w 2046835"/>
              <a:gd name="connsiteY59" fmla="*/ 6917 h 886188"/>
              <a:gd name="connsiteX60" fmla="*/ 1867853 w 2046835"/>
              <a:gd name="connsiteY60" fmla="*/ 25967 h 886188"/>
              <a:gd name="connsiteX61" fmla="*/ 1810703 w 2046835"/>
              <a:gd name="connsiteY61" fmla="*/ 45017 h 88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046835" h="886188">
                <a:moveTo>
                  <a:pt x="2001679" y="19680"/>
                </a:moveTo>
                <a:cubicBezTo>
                  <a:pt x="1953292" y="13584"/>
                  <a:pt x="1879949" y="22633"/>
                  <a:pt x="1848803" y="6821"/>
                </a:cubicBezTo>
                <a:cubicBezTo>
                  <a:pt x="1818227" y="-8609"/>
                  <a:pt x="1787176" y="5583"/>
                  <a:pt x="1755648" y="15584"/>
                </a:cubicBezTo>
                <a:cubicBezTo>
                  <a:pt x="1595533" y="66257"/>
                  <a:pt x="1443609" y="137409"/>
                  <a:pt x="1291018" y="206561"/>
                </a:cubicBezTo>
                <a:cubicBezTo>
                  <a:pt x="1261015" y="220086"/>
                  <a:pt x="1233868" y="235898"/>
                  <a:pt x="1200912" y="210656"/>
                </a:cubicBezTo>
                <a:cubicBezTo>
                  <a:pt x="1183386" y="197226"/>
                  <a:pt x="1160907" y="206751"/>
                  <a:pt x="1141857" y="215038"/>
                </a:cubicBezTo>
                <a:cubicBezTo>
                  <a:pt x="1111472" y="228373"/>
                  <a:pt x="1080992" y="241613"/>
                  <a:pt x="1051560" y="256853"/>
                </a:cubicBezTo>
                <a:cubicBezTo>
                  <a:pt x="1021842" y="272188"/>
                  <a:pt x="994029" y="271712"/>
                  <a:pt x="961358" y="262663"/>
                </a:cubicBezTo>
                <a:cubicBezTo>
                  <a:pt x="693230" y="188273"/>
                  <a:pt x="424244" y="116740"/>
                  <a:pt x="156305" y="41969"/>
                </a:cubicBezTo>
                <a:cubicBezTo>
                  <a:pt x="97536" y="25586"/>
                  <a:pt x="50673" y="42254"/>
                  <a:pt x="0" y="74163"/>
                </a:cubicBezTo>
                <a:cubicBezTo>
                  <a:pt x="272891" y="191035"/>
                  <a:pt x="541401" y="306002"/>
                  <a:pt x="817055" y="424016"/>
                </a:cubicBezTo>
                <a:cubicBezTo>
                  <a:pt x="759143" y="452782"/>
                  <a:pt x="707993" y="476975"/>
                  <a:pt x="658178" y="503741"/>
                </a:cubicBezTo>
                <a:cubicBezTo>
                  <a:pt x="636365" y="515456"/>
                  <a:pt x="622459" y="512599"/>
                  <a:pt x="605314" y="495263"/>
                </a:cubicBezTo>
                <a:cubicBezTo>
                  <a:pt x="554165" y="443257"/>
                  <a:pt x="499110" y="395156"/>
                  <a:pt x="450056" y="341339"/>
                </a:cubicBezTo>
                <a:cubicBezTo>
                  <a:pt x="423386" y="312098"/>
                  <a:pt x="400145" y="318003"/>
                  <a:pt x="370523" y="329624"/>
                </a:cubicBezTo>
                <a:cubicBezTo>
                  <a:pt x="334423" y="340292"/>
                  <a:pt x="343948" y="340292"/>
                  <a:pt x="355092" y="394013"/>
                </a:cubicBezTo>
                <a:cubicBezTo>
                  <a:pt x="364903" y="455544"/>
                  <a:pt x="378809" y="516314"/>
                  <a:pt x="391478" y="579845"/>
                </a:cubicBezTo>
                <a:cubicBezTo>
                  <a:pt x="285464" y="553366"/>
                  <a:pt x="185738" y="528791"/>
                  <a:pt x="86106" y="503264"/>
                </a:cubicBezTo>
                <a:cubicBezTo>
                  <a:pt x="67818" y="498597"/>
                  <a:pt x="50768" y="491834"/>
                  <a:pt x="35528" y="514980"/>
                </a:cubicBezTo>
                <a:cubicBezTo>
                  <a:pt x="50673" y="523267"/>
                  <a:pt x="64198" y="530887"/>
                  <a:pt x="77915" y="537935"/>
                </a:cubicBezTo>
                <a:cubicBezTo>
                  <a:pt x="166497" y="583560"/>
                  <a:pt x="255175" y="628994"/>
                  <a:pt x="343662" y="674810"/>
                </a:cubicBezTo>
                <a:cubicBezTo>
                  <a:pt x="356521" y="681477"/>
                  <a:pt x="373571" y="683192"/>
                  <a:pt x="368046" y="707480"/>
                </a:cubicBezTo>
                <a:cubicBezTo>
                  <a:pt x="358331" y="750152"/>
                  <a:pt x="386144" y="758820"/>
                  <a:pt x="418529" y="750057"/>
                </a:cubicBezTo>
                <a:cubicBezTo>
                  <a:pt x="462248" y="738151"/>
                  <a:pt x="498539" y="749962"/>
                  <a:pt x="535400" y="771584"/>
                </a:cubicBezTo>
                <a:cubicBezTo>
                  <a:pt x="568166" y="790729"/>
                  <a:pt x="602933" y="806445"/>
                  <a:pt x="636746" y="823495"/>
                </a:cubicBezTo>
                <a:cubicBezTo>
                  <a:pt x="647319" y="828829"/>
                  <a:pt x="659225" y="831020"/>
                  <a:pt x="667893" y="822447"/>
                </a:cubicBezTo>
                <a:cubicBezTo>
                  <a:pt x="680847" y="809779"/>
                  <a:pt x="664083" y="803302"/>
                  <a:pt x="658749" y="796158"/>
                </a:cubicBezTo>
                <a:cubicBezTo>
                  <a:pt x="640652" y="771869"/>
                  <a:pt x="620649" y="748819"/>
                  <a:pt x="599027" y="722339"/>
                </a:cubicBezTo>
                <a:cubicBezTo>
                  <a:pt x="765524" y="685382"/>
                  <a:pt x="921068" y="632519"/>
                  <a:pt x="1075849" y="577559"/>
                </a:cubicBezTo>
                <a:cubicBezTo>
                  <a:pt x="1102805" y="568034"/>
                  <a:pt x="1116521" y="577178"/>
                  <a:pt x="1133380" y="593371"/>
                </a:cubicBezTo>
                <a:cubicBezTo>
                  <a:pt x="1221391" y="677953"/>
                  <a:pt x="1312736" y="759201"/>
                  <a:pt x="1396937" y="847307"/>
                </a:cubicBezTo>
                <a:cubicBezTo>
                  <a:pt x="1437513" y="889789"/>
                  <a:pt x="1479423" y="889694"/>
                  <a:pt x="1534192" y="882740"/>
                </a:cubicBezTo>
                <a:cubicBezTo>
                  <a:pt x="1497616" y="815875"/>
                  <a:pt x="1463135" y="753010"/>
                  <a:pt x="1428560" y="689764"/>
                </a:cubicBezTo>
                <a:cubicBezTo>
                  <a:pt x="1470946" y="673190"/>
                  <a:pt x="1510951" y="658427"/>
                  <a:pt x="1550099" y="641853"/>
                </a:cubicBezTo>
                <a:cubicBezTo>
                  <a:pt x="1597152" y="621946"/>
                  <a:pt x="1612297" y="590132"/>
                  <a:pt x="1596581" y="548889"/>
                </a:cubicBezTo>
                <a:cubicBezTo>
                  <a:pt x="1582484" y="511932"/>
                  <a:pt x="1539526" y="490406"/>
                  <a:pt x="1499140" y="502883"/>
                </a:cubicBezTo>
                <a:cubicBezTo>
                  <a:pt x="1462945" y="514028"/>
                  <a:pt x="1425416" y="524410"/>
                  <a:pt x="1392746" y="542603"/>
                </a:cubicBezTo>
                <a:cubicBezTo>
                  <a:pt x="1349121" y="566891"/>
                  <a:pt x="1341787" y="533935"/>
                  <a:pt x="1328547" y="508884"/>
                </a:cubicBezTo>
                <a:cubicBezTo>
                  <a:pt x="1310164" y="474118"/>
                  <a:pt x="1346645" y="481166"/>
                  <a:pt x="1359599" y="472403"/>
                </a:cubicBezTo>
                <a:cubicBezTo>
                  <a:pt x="1375029" y="461926"/>
                  <a:pt x="1393984" y="456687"/>
                  <a:pt x="1411319" y="449067"/>
                </a:cubicBezTo>
                <a:cubicBezTo>
                  <a:pt x="1589437" y="371057"/>
                  <a:pt x="1771174" y="300287"/>
                  <a:pt x="1930813" y="185701"/>
                </a:cubicBezTo>
                <a:cubicBezTo>
                  <a:pt x="1969865" y="157697"/>
                  <a:pt x="2005393" y="126551"/>
                  <a:pt x="2032349" y="86831"/>
                </a:cubicBezTo>
                <a:cubicBezTo>
                  <a:pt x="2059114" y="47493"/>
                  <a:pt x="2048732" y="25681"/>
                  <a:pt x="2001679" y="19680"/>
                </a:cubicBezTo>
                <a:close/>
                <a:moveTo>
                  <a:pt x="404336" y="581084"/>
                </a:moveTo>
                <a:cubicBezTo>
                  <a:pt x="389763" y="507932"/>
                  <a:pt x="375190" y="434684"/>
                  <a:pt x="360617" y="361532"/>
                </a:cubicBezTo>
                <a:cubicBezTo>
                  <a:pt x="364522" y="360770"/>
                  <a:pt x="368522" y="359913"/>
                  <a:pt x="372428" y="359151"/>
                </a:cubicBezTo>
                <a:cubicBezTo>
                  <a:pt x="387001" y="432303"/>
                  <a:pt x="401574" y="505550"/>
                  <a:pt x="416052" y="578702"/>
                </a:cubicBezTo>
                <a:cubicBezTo>
                  <a:pt x="412147" y="579560"/>
                  <a:pt x="408242" y="580322"/>
                  <a:pt x="404336" y="581084"/>
                </a:cubicBezTo>
                <a:close/>
                <a:moveTo>
                  <a:pt x="1226249" y="303716"/>
                </a:moveTo>
                <a:cubicBezTo>
                  <a:pt x="1214342" y="309240"/>
                  <a:pt x="1196912" y="296953"/>
                  <a:pt x="1187482" y="276284"/>
                </a:cubicBezTo>
                <a:cubicBezTo>
                  <a:pt x="1177957" y="255614"/>
                  <a:pt x="1179957" y="234469"/>
                  <a:pt x="1191959" y="228944"/>
                </a:cubicBezTo>
                <a:cubicBezTo>
                  <a:pt x="1203865" y="223420"/>
                  <a:pt x="1221296" y="235707"/>
                  <a:pt x="1230725" y="256376"/>
                </a:cubicBezTo>
                <a:cubicBezTo>
                  <a:pt x="1240250" y="277046"/>
                  <a:pt x="1238250" y="298191"/>
                  <a:pt x="1226249" y="303716"/>
                </a:cubicBezTo>
                <a:close/>
                <a:moveTo>
                  <a:pt x="1542288" y="524696"/>
                </a:moveTo>
                <a:cubicBezTo>
                  <a:pt x="1556290" y="518981"/>
                  <a:pt x="1574673" y="531458"/>
                  <a:pt x="1583246" y="552509"/>
                </a:cubicBezTo>
                <a:cubicBezTo>
                  <a:pt x="1591818" y="573559"/>
                  <a:pt x="1587341" y="595276"/>
                  <a:pt x="1573339" y="600991"/>
                </a:cubicBezTo>
                <a:cubicBezTo>
                  <a:pt x="1559338" y="606706"/>
                  <a:pt x="1540955" y="594228"/>
                  <a:pt x="1532382" y="573178"/>
                </a:cubicBezTo>
                <a:cubicBezTo>
                  <a:pt x="1523810" y="552128"/>
                  <a:pt x="1528286" y="530411"/>
                  <a:pt x="1542288" y="524696"/>
                </a:cubicBezTo>
                <a:close/>
                <a:moveTo>
                  <a:pt x="1810703" y="45017"/>
                </a:moveTo>
                <a:cubicBezTo>
                  <a:pt x="1801178" y="35492"/>
                  <a:pt x="1810703" y="25967"/>
                  <a:pt x="1829753" y="6917"/>
                </a:cubicBezTo>
                <a:cubicBezTo>
                  <a:pt x="1829753" y="6917"/>
                  <a:pt x="1867853" y="25967"/>
                  <a:pt x="1867853" y="25967"/>
                </a:cubicBezTo>
                <a:cubicBezTo>
                  <a:pt x="1848803" y="45017"/>
                  <a:pt x="1820228" y="54542"/>
                  <a:pt x="1810703" y="4501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114FB2B-35FD-408B-AD14-B36AECCCF018}"/>
              </a:ext>
            </a:extLst>
          </p:cNvPr>
          <p:cNvSpPr txBox="1"/>
          <p:nvPr/>
        </p:nvSpPr>
        <p:spPr>
          <a:xfrm>
            <a:off x="8016326" y="2314622"/>
            <a:ext cx="4050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Jaminan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inspeksi</a:t>
            </a:r>
            <a:r>
              <a:rPr lang="en-US" sz="1200" dirty="0"/>
              <a:t> </a:t>
            </a:r>
            <a:r>
              <a:rPr lang="en-US" sz="1200" dirty="0" err="1"/>
              <a:t>Konsep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Tradisional</a:t>
            </a:r>
            <a:r>
              <a:rPr lang="en-US" sz="1200" dirty="0"/>
              <a:t> </a:t>
            </a:r>
            <a:r>
              <a:rPr lang="en-US" sz="1200" dirty="0" err="1"/>
              <a:t>berfokus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inspeksi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mencegah</a:t>
            </a:r>
            <a:r>
              <a:rPr lang="en-US" sz="1200" dirty="0"/>
              <a:t> </a:t>
            </a:r>
            <a:r>
              <a:rPr lang="en-US" sz="1200" dirty="0" err="1"/>
              <a:t>lolosnya</a:t>
            </a:r>
            <a:r>
              <a:rPr lang="en-US" sz="1200" dirty="0"/>
              <a:t> </a:t>
            </a:r>
            <a:r>
              <a:rPr lang="en-US" sz="1200" dirty="0" err="1"/>
              <a:t>produk-produk</a:t>
            </a:r>
            <a:r>
              <a:rPr lang="en-US" sz="1200" dirty="0"/>
              <a:t> </a:t>
            </a:r>
            <a:r>
              <a:rPr lang="en-US" sz="1200" dirty="0" err="1"/>
              <a:t>cacat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tangan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. 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4E0F8D1-E285-443F-B99A-163E58CC3EF2}"/>
              </a:ext>
            </a:extLst>
          </p:cNvPr>
          <p:cNvSpPr txBox="1"/>
          <p:nvPr/>
        </p:nvSpPr>
        <p:spPr>
          <a:xfrm>
            <a:off x="8388991" y="4393353"/>
            <a:ext cx="36108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dirancang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pencegahan</a:t>
            </a:r>
            <a:r>
              <a:rPr lang="en-US" sz="1200" dirty="0"/>
              <a:t>.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luas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sekedar</a:t>
            </a:r>
            <a:r>
              <a:rPr lang="en-US" sz="1200" dirty="0"/>
              <a:t> </a:t>
            </a:r>
            <a:r>
              <a:rPr lang="en-US" sz="1200" dirty="0" err="1"/>
              <a:t>inspeksi</a:t>
            </a:r>
            <a:r>
              <a:rPr lang="en-US" sz="1200" dirty="0"/>
              <a:t>,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dasarnya</a:t>
            </a:r>
            <a:r>
              <a:rPr lang="en-US" sz="1200" dirty="0"/>
              <a:t> </a:t>
            </a:r>
            <a:r>
              <a:rPr lang="en-US" sz="1200" dirty="0" err="1"/>
              <a:t>dicirikan</a:t>
            </a:r>
            <a:r>
              <a:rPr lang="en-US" sz="1200" dirty="0"/>
              <a:t> </a:t>
            </a:r>
            <a:r>
              <a:rPr lang="en-US" sz="1200" dirty="0" err="1"/>
              <a:t>oleh</a:t>
            </a:r>
            <a:r>
              <a:rPr lang="en-US" sz="1200" dirty="0"/>
              <a:t> 5 </a:t>
            </a:r>
            <a:r>
              <a:rPr lang="en-US" sz="1200" dirty="0" err="1"/>
              <a:t>karakteristik</a:t>
            </a:r>
            <a:r>
              <a:rPr lang="en-US" sz="1200" dirty="0"/>
              <a:t> :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Berorientasi</a:t>
            </a:r>
            <a:r>
              <a:rPr lang="en-US" sz="1200" dirty="0" smtClean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Adanya</a:t>
            </a:r>
            <a:r>
              <a:rPr lang="en-US" sz="1200" dirty="0" smtClean="0"/>
              <a:t> </a:t>
            </a:r>
            <a:r>
              <a:rPr lang="en-US" sz="1200" dirty="0" err="1"/>
              <a:t>partisipasi</a:t>
            </a:r>
            <a:r>
              <a:rPr lang="en-US" sz="1200" dirty="0"/>
              <a:t> </a:t>
            </a:r>
            <a:r>
              <a:rPr lang="en-US" sz="1200" dirty="0" err="1"/>
              <a:t>aktif</a:t>
            </a:r>
            <a:r>
              <a:rPr lang="en-US" sz="1200" dirty="0"/>
              <a:t> </a:t>
            </a:r>
            <a:r>
              <a:rPr lang="en-US" sz="1200" dirty="0" err="1" smtClean="0"/>
              <a:t>dari</a:t>
            </a:r>
            <a:r>
              <a:rPr lang="en-US" sz="1200" dirty="0" smtClean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 smtClean="0"/>
              <a:t>puncak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Adanya</a:t>
            </a:r>
            <a:r>
              <a:rPr lang="en-US" sz="1200" dirty="0" smtClean="0"/>
              <a:t> </a:t>
            </a:r>
            <a:r>
              <a:rPr lang="en-US" sz="1200" dirty="0" err="1"/>
              <a:t>pemahaman</a:t>
            </a:r>
            <a:r>
              <a:rPr lang="en-US" sz="1200" dirty="0"/>
              <a:t> </a:t>
            </a:r>
            <a:r>
              <a:rPr lang="en-US" sz="1200" dirty="0" err="1" smtClean="0"/>
              <a:t>terhadap</a:t>
            </a:r>
            <a:r>
              <a:rPr lang="en-US" sz="1200" dirty="0" smtClean="0"/>
              <a:t> </a:t>
            </a:r>
            <a:r>
              <a:rPr lang="en-US" sz="1200" dirty="0" err="1" smtClean="0"/>
              <a:t>tanggung</a:t>
            </a:r>
            <a:r>
              <a:rPr lang="en-US" sz="1200" dirty="0" smtClean="0"/>
              <a:t> </a:t>
            </a:r>
            <a:r>
              <a:rPr lang="en-US" sz="1200" dirty="0" err="1"/>
              <a:t>jawab</a:t>
            </a:r>
            <a:r>
              <a:rPr lang="en-US" sz="1200" dirty="0"/>
              <a:t> </a:t>
            </a:r>
            <a:r>
              <a:rPr lang="en-US" sz="1200" dirty="0" err="1"/>
              <a:t>spesifik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endParaRPr lang="en-US" sz="1200" dirty="0" smtClean="0"/>
          </a:p>
          <a:p>
            <a:pPr marL="228600" indent="-228600">
              <a:buAutoNum type="arabicPeriod"/>
            </a:pPr>
            <a:r>
              <a:rPr lang="en-US" sz="1200" dirty="0" err="1" smtClean="0"/>
              <a:t>Adanya</a:t>
            </a:r>
            <a:r>
              <a:rPr lang="en-US" sz="1200" dirty="0" smtClean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/>
              <a:t>berorientasi</a:t>
            </a:r>
            <a:r>
              <a:rPr lang="en-US" sz="1200" dirty="0"/>
              <a:t> </a:t>
            </a:r>
            <a:r>
              <a:rPr lang="en-US" sz="1200" dirty="0" err="1" smtClean="0"/>
              <a:t>pada</a:t>
            </a:r>
            <a:r>
              <a:rPr lang="en-US" sz="1200" dirty="0" smtClean="0"/>
              <a:t> </a:t>
            </a:r>
            <a:r>
              <a:rPr lang="en-US" sz="1200" dirty="0" err="1" smtClean="0"/>
              <a:t>tindakan</a:t>
            </a:r>
            <a:r>
              <a:rPr lang="en-US" sz="1200" dirty="0" smtClean="0"/>
              <a:t> </a:t>
            </a:r>
            <a:r>
              <a:rPr lang="en-US" sz="1200" dirty="0" err="1"/>
              <a:t>pencegahan</a:t>
            </a:r>
            <a:r>
              <a:rPr lang="en-US" sz="1200" dirty="0"/>
              <a:t> </a:t>
            </a:r>
            <a:r>
              <a:rPr lang="en-US" sz="1200" dirty="0" err="1"/>
              <a:t>kerusakan</a:t>
            </a:r>
            <a:r>
              <a:rPr lang="en-US" sz="1200" dirty="0"/>
              <a:t> </a:t>
            </a:r>
          </a:p>
          <a:p>
            <a:pPr marL="228600" indent="-228600">
              <a:buAutoNum type="arabicPeriod"/>
            </a:pPr>
            <a:r>
              <a:rPr lang="en-US" sz="1200" dirty="0" err="1" smtClean="0"/>
              <a:t>Adanya</a:t>
            </a:r>
            <a:r>
              <a:rPr lang="en-US" sz="1200" dirty="0" smtClean="0"/>
              <a:t> </a:t>
            </a:r>
            <a:r>
              <a:rPr lang="en-US" sz="1200" dirty="0" err="1"/>
              <a:t>filosofi</a:t>
            </a:r>
            <a:r>
              <a:rPr lang="en-US" sz="1200" dirty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kualitas</a:t>
            </a:r>
            <a:r>
              <a:rPr lang="en-US" sz="1200" dirty="0" smtClean="0"/>
              <a:t> </a:t>
            </a:r>
            <a:r>
              <a:rPr lang="en-US" sz="1200" dirty="0" err="1" smtClean="0"/>
              <a:t>adalah</a:t>
            </a:r>
            <a:r>
              <a:rPr lang="en-US" sz="1200" dirty="0" smtClean="0"/>
              <a:t> </a:t>
            </a:r>
            <a:r>
              <a:rPr lang="en-US" sz="1200" dirty="0" err="1" smtClean="0"/>
              <a:t>jalan</a:t>
            </a:r>
            <a:r>
              <a:rPr lang="en-US" sz="1200" dirty="0" smtClean="0"/>
              <a:t> </a:t>
            </a:r>
            <a:r>
              <a:rPr lang="en-US" sz="1200" dirty="0" err="1"/>
              <a:t>hidup</a:t>
            </a:r>
            <a:endParaRPr lang="en-US" altLang="ko-KR" sz="1200" dirty="0"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DAE72D75-47C4-4FDF-9241-79CAA8FBF219}"/>
              </a:ext>
            </a:extLst>
          </p:cNvPr>
          <p:cNvSpPr txBox="1"/>
          <p:nvPr/>
        </p:nvSpPr>
        <p:spPr>
          <a:xfrm>
            <a:off x="5922627" y="2237678"/>
            <a:ext cx="2093697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500" dirty="0" err="1" smtClean="0">
                <a:solidFill>
                  <a:schemeClr val="accent4"/>
                </a:solidFill>
                <a:cs typeface="Arial" pitchFamily="34" charset="0"/>
              </a:rPr>
              <a:t>Pandangan</a:t>
            </a:r>
            <a:r>
              <a:rPr lang="en-GB" altLang="ko-KR" sz="2500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GB" altLang="ko-KR" sz="2500" dirty="0" err="1" smtClean="0">
                <a:solidFill>
                  <a:schemeClr val="accent4"/>
                </a:solidFill>
                <a:cs typeface="Arial" pitchFamily="34" charset="0"/>
              </a:rPr>
              <a:t>Tradisional</a:t>
            </a:r>
            <a:endParaRPr lang="ko-KR" altLang="en-US" sz="2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E88BC9B-484A-4607-85F3-D9486A76F2E5}"/>
              </a:ext>
            </a:extLst>
          </p:cNvPr>
          <p:cNvSpPr txBox="1"/>
          <p:nvPr/>
        </p:nvSpPr>
        <p:spPr>
          <a:xfrm>
            <a:off x="5100505" y="5212028"/>
            <a:ext cx="3288486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500" dirty="0" err="1" smtClean="0">
                <a:solidFill>
                  <a:schemeClr val="accent2"/>
                </a:solidFill>
                <a:cs typeface="Arial" pitchFamily="34" charset="0"/>
              </a:rPr>
              <a:t>Pandangan</a:t>
            </a:r>
            <a:r>
              <a:rPr lang="en-GB" altLang="ko-KR" sz="2500" dirty="0" smtClean="0">
                <a:solidFill>
                  <a:schemeClr val="accent2"/>
                </a:solidFill>
                <a:cs typeface="Arial" pitchFamily="34" charset="0"/>
              </a:rPr>
              <a:t> Modern</a:t>
            </a:r>
            <a:endParaRPr lang="ko-KR" altLang="en-US" sz="25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92" y="1422814"/>
            <a:ext cx="35591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961" y="4267196"/>
            <a:ext cx="3559175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latin typeface="Bodoni MT Black" pitchFamily="18" charset="0"/>
              </a:rPr>
              <a:t>Karakteristik</a:t>
            </a:r>
            <a:r>
              <a:rPr lang="en-US" dirty="0">
                <a:latin typeface="Bodoni MT Black" pitchFamily="18" charset="0"/>
              </a:rPr>
              <a:t> TQM</a:t>
            </a:r>
            <a:endParaRPr lang="en-US" dirty="0">
              <a:latin typeface="Bodoni MT Black" pitchFamily="18" charset="0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xmlns="" id="{89E8E2C0-9EAE-4125-AFA2-DFBF6C31AB05}"/>
              </a:ext>
            </a:extLst>
          </p:cNvPr>
          <p:cNvSpPr/>
          <p:nvPr/>
        </p:nvSpPr>
        <p:spPr>
          <a:xfrm>
            <a:off x="41749" y="3290120"/>
            <a:ext cx="12117046" cy="1426689"/>
          </a:xfrm>
          <a:custGeom>
            <a:avLst/>
            <a:gdLst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31000 w 12211050"/>
              <a:gd name="connsiteY1" fmla="*/ 75788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31000 w 12211050"/>
              <a:gd name="connsiteY1" fmla="*/ 75788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82796 h 1430421"/>
              <a:gd name="connsiteX1" fmla="*/ 931000 w 12211050"/>
              <a:gd name="connsiteY1" fmla="*/ 769076 h 1430421"/>
              <a:gd name="connsiteX2" fmla="*/ 1875258 w 12211050"/>
              <a:gd name="connsiteY2" fmla="*/ 0 h 1430421"/>
              <a:gd name="connsiteX3" fmla="*/ 2886075 w 12211050"/>
              <a:gd name="connsiteY3" fmla="*/ 792246 h 1430421"/>
              <a:gd name="connsiteX4" fmla="*/ 3581400 w 12211050"/>
              <a:gd name="connsiteY4" fmla="*/ 1430421 h 1430421"/>
              <a:gd name="connsiteX5" fmla="*/ 4514850 w 12211050"/>
              <a:gd name="connsiteY5" fmla="*/ 677946 h 1430421"/>
              <a:gd name="connsiteX6" fmla="*/ 5334000 w 12211050"/>
              <a:gd name="connsiteY6" fmla="*/ 20721 h 1430421"/>
              <a:gd name="connsiteX7" fmla="*/ 6410325 w 12211050"/>
              <a:gd name="connsiteY7" fmla="*/ 877971 h 1430421"/>
              <a:gd name="connsiteX8" fmla="*/ 7124700 w 12211050"/>
              <a:gd name="connsiteY8" fmla="*/ 1401846 h 1430421"/>
              <a:gd name="connsiteX9" fmla="*/ 7962900 w 12211050"/>
              <a:gd name="connsiteY9" fmla="*/ 716046 h 1430421"/>
              <a:gd name="connsiteX10" fmla="*/ 8886825 w 12211050"/>
              <a:gd name="connsiteY10" fmla="*/ 20721 h 1430421"/>
              <a:gd name="connsiteX11" fmla="*/ 10029825 w 12211050"/>
              <a:gd name="connsiteY11" fmla="*/ 944646 h 1430421"/>
              <a:gd name="connsiteX12" fmla="*/ 10610850 w 12211050"/>
              <a:gd name="connsiteY12" fmla="*/ 1430421 h 1430421"/>
              <a:gd name="connsiteX13" fmla="*/ 11410950 w 12211050"/>
              <a:gd name="connsiteY13" fmla="*/ 782721 h 1430421"/>
              <a:gd name="connsiteX14" fmla="*/ 12211050 w 12211050"/>
              <a:gd name="connsiteY14" fmla="*/ 58821 h 1430421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581400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581400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27243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27243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923"/>
              <a:gd name="connsiteX1" fmla="*/ 931000 w 12211050"/>
              <a:gd name="connsiteY1" fmla="*/ 765344 h 1426923"/>
              <a:gd name="connsiteX2" fmla="*/ 1860329 w 12211050"/>
              <a:gd name="connsiteY2" fmla="*/ 0 h 1426923"/>
              <a:gd name="connsiteX3" fmla="*/ 2822627 w 12211050"/>
              <a:gd name="connsiteY3" fmla="*/ 807176 h 1426923"/>
              <a:gd name="connsiteX4" fmla="*/ 3614991 w 12211050"/>
              <a:gd name="connsiteY4" fmla="*/ 1426689 h 1426923"/>
              <a:gd name="connsiteX5" fmla="*/ 4522314 w 12211050"/>
              <a:gd name="connsiteY5" fmla="*/ 681678 h 1426923"/>
              <a:gd name="connsiteX6" fmla="*/ 5378787 w 12211050"/>
              <a:gd name="connsiteY6" fmla="*/ 5792 h 1426923"/>
              <a:gd name="connsiteX7" fmla="*/ 6395396 w 12211050"/>
              <a:gd name="connsiteY7" fmla="*/ 896632 h 1426923"/>
              <a:gd name="connsiteX8" fmla="*/ 7124700 w 12211050"/>
              <a:gd name="connsiteY8" fmla="*/ 1398114 h 1426923"/>
              <a:gd name="connsiteX9" fmla="*/ 7970364 w 12211050"/>
              <a:gd name="connsiteY9" fmla="*/ 742172 h 1426923"/>
              <a:gd name="connsiteX10" fmla="*/ 8886825 w 12211050"/>
              <a:gd name="connsiteY10" fmla="*/ 16989 h 1426923"/>
              <a:gd name="connsiteX11" fmla="*/ 9824551 w 12211050"/>
              <a:gd name="connsiteY11" fmla="*/ 828947 h 1426923"/>
              <a:gd name="connsiteX12" fmla="*/ 10610850 w 12211050"/>
              <a:gd name="connsiteY12" fmla="*/ 1426689 h 1426923"/>
              <a:gd name="connsiteX13" fmla="*/ 11410950 w 12211050"/>
              <a:gd name="connsiteY13" fmla="*/ 778989 h 1426923"/>
              <a:gd name="connsiteX14" fmla="*/ 12211050 w 12211050"/>
              <a:gd name="connsiteY14" fmla="*/ 55089 h 1426923"/>
              <a:gd name="connsiteX0" fmla="*/ 0 w 12211050"/>
              <a:gd name="connsiteY0" fmla="*/ 1379064 h 1426923"/>
              <a:gd name="connsiteX1" fmla="*/ 931000 w 12211050"/>
              <a:gd name="connsiteY1" fmla="*/ 765344 h 1426923"/>
              <a:gd name="connsiteX2" fmla="*/ 1860329 w 12211050"/>
              <a:gd name="connsiteY2" fmla="*/ 0 h 1426923"/>
              <a:gd name="connsiteX3" fmla="*/ 2822627 w 12211050"/>
              <a:gd name="connsiteY3" fmla="*/ 807176 h 1426923"/>
              <a:gd name="connsiteX4" fmla="*/ 3614991 w 12211050"/>
              <a:gd name="connsiteY4" fmla="*/ 1426689 h 1426923"/>
              <a:gd name="connsiteX5" fmla="*/ 4522314 w 12211050"/>
              <a:gd name="connsiteY5" fmla="*/ 681678 h 1426923"/>
              <a:gd name="connsiteX6" fmla="*/ 5378787 w 12211050"/>
              <a:gd name="connsiteY6" fmla="*/ 5792 h 1426923"/>
              <a:gd name="connsiteX7" fmla="*/ 6395396 w 12211050"/>
              <a:gd name="connsiteY7" fmla="*/ 896632 h 1426923"/>
              <a:gd name="connsiteX8" fmla="*/ 7124700 w 12211050"/>
              <a:gd name="connsiteY8" fmla="*/ 1398114 h 1426923"/>
              <a:gd name="connsiteX9" fmla="*/ 7970364 w 12211050"/>
              <a:gd name="connsiteY9" fmla="*/ 742172 h 1426923"/>
              <a:gd name="connsiteX10" fmla="*/ 8886825 w 12211050"/>
              <a:gd name="connsiteY10" fmla="*/ 16989 h 1426923"/>
              <a:gd name="connsiteX11" fmla="*/ 9824551 w 12211050"/>
              <a:gd name="connsiteY11" fmla="*/ 828947 h 1426923"/>
              <a:gd name="connsiteX12" fmla="*/ 10610850 w 12211050"/>
              <a:gd name="connsiteY12" fmla="*/ 1426689 h 1426923"/>
              <a:gd name="connsiteX13" fmla="*/ 11410950 w 12211050"/>
              <a:gd name="connsiteY13" fmla="*/ 778989 h 1426923"/>
              <a:gd name="connsiteX14" fmla="*/ 12211050 w 12211050"/>
              <a:gd name="connsiteY14" fmla="*/ 55089 h 1426923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74298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92959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48273 w 12211050"/>
              <a:gd name="connsiteY13" fmla="*/ 797651 h 1426689"/>
              <a:gd name="connsiteX14" fmla="*/ 12211050 w 12211050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117046"/>
              <a:gd name="connsiteY0" fmla="*/ 1379064 h 1426689"/>
              <a:gd name="connsiteX1" fmla="*/ 794267 w 12117046"/>
              <a:gd name="connsiteY1" fmla="*/ 765344 h 1426689"/>
              <a:gd name="connsiteX2" fmla="*/ 1723596 w 12117046"/>
              <a:gd name="connsiteY2" fmla="*/ 0 h 1426689"/>
              <a:gd name="connsiteX3" fmla="*/ 2685894 w 12117046"/>
              <a:gd name="connsiteY3" fmla="*/ 807176 h 1426689"/>
              <a:gd name="connsiteX4" fmla="*/ 3478258 w 12117046"/>
              <a:gd name="connsiteY4" fmla="*/ 1426689 h 1426689"/>
              <a:gd name="connsiteX5" fmla="*/ 4385581 w 12117046"/>
              <a:gd name="connsiteY5" fmla="*/ 681678 h 1426689"/>
              <a:gd name="connsiteX6" fmla="*/ 5242054 w 12117046"/>
              <a:gd name="connsiteY6" fmla="*/ 5792 h 1426689"/>
              <a:gd name="connsiteX7" fmla="*/ 6258663 w 12117046"/>
              <a:gd name="connsiteY7" fmla="*/ 896632 h 1426689"/>
              <a:gd name="connsiteX8" fmla="*/ 6987967 w 12117046"/>
              <a:gd name="connsiteY8" fmla="*/ 1398114 h 1426689"/>
              <a:gd name="connsiteX9" fmla="*/ 7833631 w 12117046"/>
              <a:gd name="connsiteY9" fmla="*/ 742172 h 1426689"/>
              <a:gd name="connsiteX10" fmla="*/ 8750092 w 12117046"/>
              <a:gd name="connsiteY10" fmla="*/ 16989 h 1426689"/>
              <a:gd name="connsiteX11" fmla="*/ 9695283 w 12117046"/>
              <a:gd name="connsiteY11" fmla="*/ 799089 h 1426689"/>
              <a:gd name="connsiteX12" fmla="*/ 10545029 w 12117046"/>
              <a:gd name="connsiteY12" fmla="*/ 1389367 h 1426689"/>
              <a:gd name="connsiteX13" fmla="*/ 11311540 w 12117046"/>
              <a:gd name="connsiteY13" fmla="*/ 797651 h 1426689"/>
              <a:gd name="connsiteX14" fmla="*/ 12117046 w 12117046"/>
              <a:gd name="connsiteY14" fmla="*/ 20905 h 1426689"/>
              <a:gd name="connsiteX0" fmla="*/ 0 w 12117046"/>
              <a:gd name="connsiteY0" fmla="*/ 1379064 h 1426689"/>
              <a:gd name="connsiteX1" fmla="*/ 794267 w 12117046"/>
              <a:gd name="connsiteY1" fmla="*/ 765344 h 1426689"/>
              <a:gd name="connsiteX2" fmla="*/ 1723596 w 12117046"/>
              <a:gd name="connsiteY2" fmla="*/ 0 h 1426689"/>
              <a:gd name="connsiteX3" fmla="*/ 2685894 w 12117046"/>
              <a:gd name="connsiteY3" fmla="*/ 807176 h 1426689"/>
              <a:gd name="connsiteX4" fmla="*/ 3478258 w 12117046"/>
              <a:gd name="connsiteY4" fmla="*/ 1426689 h 1426689"/>
              <a:gd name="connsiteX5" fmla="*/ 4385581 w 12117046"/>
              <a:gd name="connsiteY5" fmla="*/ 681678 h 1426689"/>
              <a:gd name="connsiteX6" fmla="*/ 5242054 w 12117046"/>
              <a:gd name="connsiteY6" fmla="*/ 5792 h 1426689"/>
              <a:gd name="connsiteX7" fmla="*/ 6258663 w 12117046"/>
              <a:gd name="connsiteY7" fmla="*/ 896632 h 1426689"/>
              <a:gd name="connsiteX8" fmla="*/ 6987967 w 12117046"/>
              <a:gd name="connsiteY8" fmla="*/ 1398114 h 1426689"/>
              <a:gd name="connsiteX9" fmla="*/ 7833631 w 12117046"/>
              <a:gd name="connsiteY9" fmla="*/ 742172 h 1426689"/>
              <a:gd name="connsiteX10" fmla="*/ 8750092 w 12117046"/>
              <a:gd name="connsiteY10" fmla="*/ 16989 h 1426689"/>
              <a:gd name="connsiteX11" fmla="*/ 9695283 w 12117046"/>
              <a:gd name="connsiteY11" fmla="*/ 799089 h 1426689"/>
              <a:gd name="connsiteX12" fmla="*/ 10545029 w 12117046"/>
              <a:gd name="connsiteY12" fmla="*/ 1389367 h 1426689"/>
              <a:gd name="connsiteX13" fmla="*/ 11311540 w 12117046"/>
              <a:gd name="connsiteY13" fmla="*/ 797651 h 1426689"/>
              <a:gd name="connsiteX14" fmla="*/ 12117046 w 12117046"/>
              <a:gd name="connsiteY14" fmla="*/ 20905 h 142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17046" h="1426689">
                <a:moveTo>
                  <a:pt x="0" y="1379064"/>
                </a:moveTo>
                <a:cubicBezTo>
                  <a:pt x="375956" y="1390203"/>
                  <a:pt x="653128" y="986092"/>
                  <a:pt x="794267" y="765344"/>
                </a:cubicBezTo>
                <a:cubicBezTo>
                  <a:pt x="1125194" y="256437"/>
                  <a:pt x="1321757" y="27447"/>
                  <a:pt x="1723596" y="0"/>
                </a:cubicBezTo>
                <a:cubicBezTo>
                  <a:pt x="2131447" y="14022"/>
                  <a:pt x="2401207" y="386340"/>
                  <a:pt x="2685894" y="807176"/>
                </a:cubicBezTo>
                <a:cubicBezTo>
                  <a:pt x="2872882" y="1060956"/>
                  <a:pt x="3056138" y="1400576"/>
                  <a:pt x="3478258" y="1426689"/>
                </a:cubicBezTo>
                <a:cubicBezTo>
                  <a:pt x="3942429" y="1381137"/>
                  <a:pt x="4175202" y="1025809"/>
                  <a:pt x="4385581" y="681678"/>
                </a:cubicBezTo>
                <a:cubicBezTo>
                  <a:pt x="4617577" y="346904"/>
                  <a:pt x="4815983" y="4664"/>
                  <a:pt x="5242054" y="5792"/>
                </a:cubicBezTo>
                <a:cubicBezTo>
                  <a:pt x="5701599" y="15356"/>
                  <a:pt x="6004391" y="525040"/>
                  <a:pt x="6258663" y="896632"/>
                </a:cubicBezTo>
                <a:cubicBezTo>
                  <a:pt x="6459465" y="1235475"/>
                  <a:pt x="6667733" y="1398904"/>
                  <a:pt x="6987967" y="1398114"/>
                </a:cubicBezTo>
                <a:cubicBezTo>
                  <a:pt x="7345744" y="1371056"/>
                  <a:pt x="7610215" y="1108865"/>
                  <a:pt x="7833631" y="742172"/>
                </a:cubicBezTo>
                <a:cubicBezTo>
                  <a:pt x="8040835" y="390964"/>
                  <a:pt x="8322685" y="9901"/>
                  <a:pt x="8750092" y="16989"/>
                </a:cubicBezTo>
                <a:cubicBezTo>
                  <a:pt x="9231862" y="3991"/>
                  <a:pt x="9407589" y="386611"/>
                  <a:pt x="9695283" y="799089"/>
                </a:cubicBezTo>
                <a:cubicBezTo>
                  <a:pt x="9901400" y="1110303"/>
                  <a:pt x="10107514" y="1380465"/>
                  <a:pt x="10545029" y="1389367"/>
                </a:cubicBezTo>
                <a:cubicBezTo>
                  <a:pt x="10998342" y="1389937"/>
                  <a:pt x="11112021" y="1103125"/>
                  <a:pt x="11311540" y="797651"/>
                </a:cubicBezTo>
                <a:cubicBezTo>
                  <a:pt x="11552114" y="421990"/>
                  <a:pt x="11757040" y="34538"/>
                  <a:pt x="12117046" y="20905"/>
                </a:cubicBezTo>
              </a:path>
            </a:pathLst>
          </a:cu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24CF2A14-283E-410C-9CC4-5E0307818979}"/>
              </a:ext>
            </a:extLst>
          </p:cNvPr>
          <p:cNvGrpSpPr/>
          <p:nvPr/>
        </p:nvGrpSpPr>
        <p:grpSpPr>
          <a:xfrm>
            <a:off x="-25731" y="3043912"/>
            <a:ext cx="12217731" cy="1885949"/>
            <a:chOff x="-25731" y="3043912"/>
            <a:chExt cx="12217731" cy="1885949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xmlns="" id="{120B9634-ABA6-4524-8D17-E65FB8A001E9}"/>
                </a:ext>
              </a:extLst>
            </p:cNvPr>
            <p:cNvSpPr/>
            <p:nvPr/>
          </p:nvSpPr>
          <p:spPr>
            <a:xfrm rot="10800000">
              <a:off x="-25731" y="4282478"/>
              <a:ext cx="756319" cy="550046"/>
            </a:xfrm>
            <a:custGeom>
              <a:avLst/>
              <a:gdLst>
                <a:gd name="connsiteX0" fmla="*/ 253086 w 756319"/>
                <a:gd name="connsiteY0" fmla="*/ 550046 h 550046"/>
                <a:gd name="connsiteX1" fmla="*/ 0 w 756319"/>
                <a:gd name="connsiteY1" fmla="*/ 363270 h 550046"/>
                <a:gd name="connsiteX2" fmla="*/ 756319 w 756319"/>
                <a:gd name="connsiteY2" fmla="*/ 757 h 550046"/>
                <a:gd name="connsiteX3" fmla="*/ 743393 w 756319"/>
                <a:gd name="connsiteY3" fmla="*/ 315036 h 550046"/>
                <a:gd name="connsiteX4" fmla="*/ 253086 w 756319"/>
                <a:gd name="connsiteY4" fmla="*/ 550046 h 5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6319" h="550046">
                  <a:moveTo>
                    <a:pt x="253086" y="550046"/>
                  </a:moveTo>
                  <a:lnTo>
                    <a:pt x="0" y="363270"/>
                  </a:lnTo>
                  <a:cubicBezTo>
                    <a:pt x="176300" y="124378"/>
                    <a:pt x="459667" y="-11443"/>
                    <a:pt x="756319" y="757"/>
                  </a:cubicBezTo>
                  <a:lnTo>
                    <a:pt x="743393" y="315036"/>
                  </a:lnTo>
                  <a:cubicBezTo>
                    <a:pt x="551079" y="307127"/>
                    <a:pt x="367379" y="395177"/>
                    <a:pt x="253086" y="55004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C7822524-4CA8-435E-BC59-86D0B2184A4C}"/>
                </a:ext>
              </a:extLst>
            </p:cNvPr>
            <p:cNvGrpSpPr/>
            <p:nvPr/>
          </p:nvGrpSpPr>
          <p:grpSpPr>
            <a:xfrm>
              <a:off x="728845" y="3141251"/>
              <a:ext cx="2068604" cy="1788610"/>
              <a:chOff x="790462" y="2390775"/>
              <a:chExt cx="3238726" cy="28003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3" name="막힌 원호 22">
                <a:extLst>
                  <a:ext uri="{FF2B5EF4-FFF2-40B4-BE49-F238E27FC236}">
                    <a16:creationId xmlns:a16="http://schemas.microsoft.com/office/drawing/2014/main" xmlns="" id="{FB0465A7-113A-4432-8697-19B3B654DF06}"/>
                  </a:ext>
                </a:extLst>
              </p:cNvPr>
              <p:cNvSpPr/>
              <p:nvPr/>
            </p:nvSpPr>
            <p:spPr>
              <a:xfrm>
                <a:off x="1009650" y="2390775"/>
                <a:ext cx="2800350" cy="2800350"/>
              </a:xfrm>
              <a:prstGeom prst="blockArc">
                <a:avLst>
                  <a:gd name="adj1" fmla="val 12985621"/>
                  <a:gd name="adj2" fmla="val 19433062"/>
                  <a:gd name="adj3" fmla="val 17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C77A28F4-4DC5-476C-9DC8-02A15B3E62BF}"/>
                  </a:ext>
                </a:extLst>
              </p:cNvPr>
              <p:cNvSpPr/>
              <p:nvPr/>
            </p:nvSpPr>
            <p:spPr>
              <a:xfrm rot="2160000">
                <a:off x="790462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473E5831-A780-4B52-909D-7B0B6E7A9098}"/>
                  </a:ext>
                </a:extLst>
              </p:cNvPr>
              <p:cNvSpPr/>
              <p:nvPr/>
            </p:nvSpPr>
            <p:spPr>
              <a:xfrm rot="19440000" flipH="1">
                <a:off x="3541715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55C7CEEF-F28E-4A98-8505-674958B26538}"/>
                </a:ext>
              </a:extLst>
            </p:cNvPr>
            <p:cNvGrpSpPr/>
            <p:nvPr/>
          </p:nvGrpSpPr>
          <p:grpSpPr>
            <a:xfrm flipV="1">
              <a:off x="2624160" y="3043912"/>
              <a:ext cx="1928607" cy="1788609"/>
              <a:chOff x="1009650" y="2390775"/>
              <a:chExt cx="3019538" cy="28003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1" name="막힌 원호 20">
                <a:extLst>
                  <a:ext uri="{FF2B5EF4-FFF2-40B4-BE49-F238E27FC236}">
                    <a16:creationId xmlns:a16="http://schemas.microsoft.com/office/drawing/2014/main" xmlns="" id="{F1DD120A-0FA8-4887-AB47-C9AA911E4D7E}"/>
                  </a:ext>
                </a:extLst>
              </p:cNvPr>
              <p:cNvSpPr/>
              <p:nvPr/>
            </p:nvSpPr>
            <p:spPr>
              <a:xfrm>
                <a:off x="1009650" y="2390775"/>
                <a:ext cx="2800350" cy="2800350"/>
              </a:xfrm>
              <a:prstGeom prst="blockArc">
                <a:avLst>
                  <a:gd name="adj1" fmla="val 12985621"/>
                  <a:gd name="adj2" fmla="val 19433062"/>
                  <a:gd name="adj3" fmla="val 17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xmlns="" id="{57B43D08-486F-4F7C-B4B0-F31E2BE3B4F9}"/>
                  </a:ext>
                </a:extLst>
              </p:cNvPr>
              <p:cNvSpPr/>
              <p:nvPr/>
            </p:nvSpPr>
            <p:spPr>
              <a:xfrm rot="19440000" flipH="1">
                <a:off x="3541715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막힌 원호 9">
              <a:extLst>
                <a:ext uri="{FF2B5EF4-FFF2-40B4-BE49-F238E27FC236}">
                  <a16:creationId xmlns:a16="http://schemas.microsoft.com/office/drawing/2014/main" xmlns="" id="{FC0F6A70-BCE8-4292-B7AA-FB4F430A923B}"/>
                </a:ext>
              </a:extLst>
            </p:cNvPr>
            <p:cNvSpPr/>
            <p:nvPr/>
          </p:nvSpPr>
          <p:spPr>
            <a:xfrm rot="10800000" flipV="1">
              <a:off x="4376246" y="3141252"/>
              <a:ext cx="1788609" cy="1788609"/>
            </a:xfrm>
            <a:prstGeom prst="blockArc">
              <a:avLst>
                <a:gd name="adj1" fmla="val 12985621"/>
                <a:gd name="adj2" fmla="val 19433062"/>
                <a:gd name="adj3" fmla="val 174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9296A83A-C571-4081-A6D5-C4B43C5CE720}"/>
                </a:ext>
              </a:extLst>
            </p:cNvPr>
            <p:cNvGrpSpPr/>
            <p:nvPr/>
          </p:nvGrpSpPr>
          <p:grpSpPr>
            <a:xfrm flipV="1">
              <a:off x="5988377" y="3043912"/>
              <a:ext cx="2068604" cy="1788609"/>
              <a:chOff x="790462" y="2390775"/>
              <a:chExt cx="3238726" cy="28003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8" name="막힌 원호 17">
                <a:extLst>
                  <a:ext uri="{FF2B5EF4-FFF2-40B4-BE49-F238E27FC236}">
                    <a16:creationId xmlns:a16="http://schemas.microsoft.com/office/drawing/2014/main" xmlns="" id="{FFE8D593-DB7F-4103-9FD8-D793568954C3}"/>
                  </a:ext>
                </a:extLst>
              </p:cNvPr>
              <p:cNvSpPr/>
              <p:nvPr/>
            </p:nvSpPr>
            <p:spPr>
              <a:xfrm>
                <a:off x="1009650" y="2390775"/>
                <a:ext cx="2800350" cy="2800350"/>
              </a:xfrm>
              <a:prstGeom prst="blockArc">
                <a:avLst>
                  <a:gd name="adj1" fmla="val 12985621"/>
                  <a:gd name="adj2" fmla="val 19433062"/>
                  <a:gd name="adj3" fmla="val 17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E3DD1F4C-8111-42C7-B178-278146AE4AE5}"/>
                  </a:ext>
                </a:extLst>
              </p:cNvPr>
              <p:cNvSpPr/>
              <p:nvPr/>
            </p:nvSpPr>
            <p:spPr>
              <a:xfrm rot="2160000">
                <a:off x="790462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xmlns="" id="{F8FD1A7A-625C-481A-A15E-9392DEFA5177}"/>
                  </a:ext>
                </a:extLst>
              </p:cNvPr>
              <p:cNvSpPr/>
              <p:nvPr/>
            </p:nvSpPr>
            <p:spPr>
              <a:xfrm rot="19440000" flipH="1">
                <a:off x="3541715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0D09E523-99B1-4E29-B797-E5936B308483}"/>
                </a:ext>
              </a:extLst>
            </p:cNvPr>
            <p:cNvGrpSpPr/>
            <p:nvPr/>
          </p:nvGrpSpPr>
          <p:grpSpPr>
            <a:xfrm>
              <a:off x="7883649" y="3141252"/>
              <a:ext cx="1928607" cy="1788609"/>
              <a:chOff x="1009650" y="2390775"/>
              <a:chExt cx="3019538" cy="280035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막힌 원호 15">
                <a:extLst>
                  <a:ext uri="{FF2B5EF4-FFF2-40B4-BE49-F238E27FC236}">
                    <a16:creationId xmlns:a16="http://schemas.microsoft.com/office/drawing/2014/main" xmlns="" id="{BAA9B350-C9EA-43C8-A9E8-2EBCB44E830B}"/>
                  </a:ext>
                </a:extLst>
              </p:cNvPr>
              <p:cNvSpPr/>
              <p:nvPr/>
            </p:nvSpPr>
            <p:spPr>
              <a:xfrm>
                <a:off x="1009650" y="2390775"/>
                <a:ext cx="2800350" cy="2800350"/>
              </a:xfrm>
              <a:prstGeom prst="blockArc">
                <a:avLst>
                  <a:gd name="adj1" fmla="val 12985621"/>
                  <a:gd name="adj2" fmla="val 19433062"/>
                  <a:gd name="adj3" fmla="val 1745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126D4128-BF14-4393-B481-B182D3E0D189}"/>
                  </a:ext>
                </a:extLst>
              </p:cNvPr>
              <p:cNvSpPr/>
              <p:nvPr/>
            </p:nvSpPr>
            <p:spPr>
              <a:xfrm rot="19440000" flipH="1">
                <a:off x="3541715" y="2956678"/>
                <a:ext cx="487473" cy="1524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" name="막힌 원호 12">
              <a:extLst>
                <a:ext uri="{FF2B5EF4-FFF2-40B4-BE49-F238E27FC236}">
                  <a16:creationId xmlns:a16="http://schemas.microsoft.com/office/drawing/2014/main" xmlns="" id="{EEE9F087-83F0-4C0D-B73B-331D913425A2}"/>
                </a:ext>
              </a:extLst>
            </p:cNvPr>
            <p:cNvSpPr/>
            <p:nvPr/>
          </p:nvSpPr>
          <p:spPr>
            <a:xfrm rot="10800000">
              <a:off x="9635735" y="3043912"/>
              <a:ext cx="1788609" cy="1788609"/>
            </a:xfrm>
            <a:prstGeom prst="blockArc">
              <a:avLst>
                <a:gd name="adj1" fmla="val 12985621"/>
                <a:gd name="adj2" fmla="val 19433062"/>
                <a:gd name="adj3" fmla="val 174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272CE8CC-D6BA-4F80-B945-DB31E9EFCA0F}"/>
                </a:ext>
              </a:extLst>
            </p:cNvPr>
            <p:cNvSpPr/>
            <p:nvPr/>
          </p:nvSpPr>
          <p:spPr>
            <a:xfrm>
              <a:off x="11562598" y="3145832"/>
              <a:ext cx="629402" cy="543425"/>
            </a:xfrm>
            <a:custGeom>
              <a:avLst/>
              <a:gdLst>
                <a:gd name="connsiteX0" fmla="*/ 629402 w 629402"/>
                <a:gd name="connsiteY0" fmla="*/ 0 h 543425"/>
                <a:gd name="connsiteX1" fmla="*/ 629402 w 629402"/>
                <a:gd name="connsiteY1" fmla="*/ 316067 h 543425"/>
                <a:gd name="connsiteX2" fmla="*/ 541524 w 629402"/>
                <a:gd name="connsiteY2" fmla="*/ 334371 h 543425"/>
                <a:gd name="connsiteX3" fmla="*/ 250324 w 629402"/>
                <a:gd name="connsiteY3" fmla="*/ 543425 h 543425"/>
                <a:gd name="connsiteX4" fmla="*/ 0 w 629402"/>
                <a:gd name="connsiteY4" fmla="*/ 358688 h 543425"/>
                <a:gd name="connsiteX5" fmla="*/ 536809 w 629402"/>
                <a:gd name="connsiteY5" fmla="*/ 14290 h 54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9402" h="543425">
                  <a:moveTo>
                    <a:pt x="629402" y="0"/>
                  </a:moveTo>
                  <a:lnTo>
                    <a:pt x="629402" y="316067"/>
                  </a:lnTo>
                  <a:lnTo>
                    <a:pt x="541524" y="334371"/>
                  </a:lnTo>
                  <a:cubicBezTo>
                    <a:pt x="425884" y="371447"/>
                    <a:pt x="323640" y="444081"/>
                    <a:pt x="250324" y="543425"/>
                  </a:cubicBezTo>
                  <a:lnTo>
                    <a:pt x="0" y="358688"/>
                  </a:lnTo>
                  <a:cubicBezTo>
                    <a:pt x="131163" y="180957"/>
                    <a:pt x="322708" y="58977"/>
                    <a:pt x="536809" y="1429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3E603A47-22C4-4D38-9C95-36BECA6DCE5F}"/>
                </a:ext>
              </a:extLst>
            </p:cNvPr>
            <p:cNvSpPr/>
            <p:nvPr/>
          </p:nvSpPr>
          <p:spPr>
            <a:xfrm rot="2160000">
              <a:off x="11247866" y="3502699"/>
              <a:ext cx="311354" cy="97339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65021BE2-F3C2-442F-99F1-E4661AAE3F54}"/>
              </a:ext>
            </a:extLst>
          </p:cNvPr>
          <p:cNvSpPr/>
          <p:nvPr/>
        </p:nvSpPr>
        <p:spPr>
          <a:xfrm>
            <a:off x="41749" y="3290120"/>
            <a:ext cx="12117046" cy="1426689"/>
          </a:xfrm>
          <a:custGeom>
            <a:avLst/>
            <a:gdLst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04875 w 12211050"/>
              <a:gd name="connsiteY1" fmla="*/ 74295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16071 w 12211050"/>
              <a:gd name="connsiteY1" fmla="*/ 746683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31000 w 12211050"/>
              <a:gd name="connsiteY1" fmla="*/ 75788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71600 h 1419225"/>
              <a:gd name="connsiteX1" fmla="*/ 931000 w 12211050"/>
              <a:gd name="connsiteY1" fmla="*/ 757880 h 1419225"/>
              <a:gd name="connsiteX2" fmla="*/ 1819275 w 12211050"/>
              <a:gd name="connsiteY2" fmla="*/ 0 h 1419225"/>
              <a:gd name="connsiteX3" fmla="*/ 2886075 w 12211050"/>
              <a:gd name="connsiteY3" fmla="*/ 781050 h 1419225"/>
              <a:gd name="connsiteX4" fmla="*/ 3581400 w 12211050"/>
              <a:gd name="connsiteY4" fmla="*/ 1419225 h 1419225"/>
              <a:gd name="connsiteX5" fmla="*/ 4514850 w 12211050"/>
              <a:gd name="connsiteY5" fmla="*/ 666750 h 1419225"/>
              <a:gd name="connsiteX6" fmla="*/ 5334000 w 12211050"/>
              <a:gd name="connsiteY6" fmla="*/ 9525 h 1419225"/>
              <a:gd name="connsiteX7" fmla="*/ 6410325 w 12211050"/>
              <a:gd name="connsiteY7" fmla="*/ 866775 h 1419225"/>
              <a:gd name="connsiteX8" fmla="*/ 7124700 w 12211050"/>
              <a:gd name="connsiteY8" fmla="*/ 1390650 h 1419225"/>
              <a:gd name="connsiteX9" fmla="*/ 7962900 w 12211050"/>
              <a:gd name="connsiteY9" fmla="*/ 704850 h 1419225"/>
              <a:gd name="connsiteX10" fmla="*/ 8886825 w 12211050"/>
              <a:gd name="connsiteY10" fmla="*/ 9525 h 1419225"/>
              <a:gd name="connsiteX11" fmla="*/ 10029825 w 12211050"/>
              <a:gd name="connsiteY11" fmla="*/ 933450 h 1419225"/>
              <a:gd name="connsiteX12" fmla="*/ 10610850 w 12211050"/>
              <a:gd name="connsiteY12" fmla="*/ 1419225 h 1419225"/>
              <a:gd name="connsiteX13" fmla="*/ 11410950 w 12211050"/>
              <a:gd name="connsiteY13" fmla="*/ 771525 h 1419225"/>
              <a:gd name="connsiteX14" fmla="*/ 12211050 w 12211050"/>
              <a:gd name="connsiteY14" fmla="*/ 47625 h 1419225"/>
              <a:gd name="connsiteX0" fmla="*/ 0 w 12211050"/>
              <a:gd name="connsiteY0" fmla="*/ 1382796 h 1430421"/>
              <a:gd name="connsiteX1" fmla="*/ 931000 w 12211050"/>
              <a:gd name="connsiteY1" fmla="*/ 769076 h 1430421"/>
              <a:gd name="connsiteX2" fmla="*/ 1875258 w 12211050"/>
              <a:gd name="connsiteY2" fmla="*/ 0 h 1430421"/>
              <a:gd name="connsiteX3" fmla="*/ 2886075 w 12211050"/>
              <a:gd name="connsiteY3" fmla="*/ 792246 h 1430421"/>
              <a:gd name="connsiteX4" fmla="*/ 3581400 w 12211050"/>
              <a:gd name="connsiteY4" fmla="*/ 1430421 h 1430421"/>
              <a:gd name="connsiteX5" fmla="*/ 4514850 w 12211050"/>
              <a:gd name="connsiteY5" fmla="*/ 677946 h 1430421"/>
              <a:gd name="connsiteX6" fmla="*/ 5334000 w 12211050"/>
              <a:gd name="connsiteY6" fmla="*/ 20721 h 1430421"/>
              <a:gd name="connsiteX7" fmla="*/ 6410325 w 12211050"/>
              <a:gd name="connsiteY7" fmla="*/ 877971 h 1430421"/>
              <a:gd name="connsiteX8" fmla="*/ 7124700 w 12211050"/>
              <a:gd name="connsiteY8" fmla="*/ 1401846 h 1430421"/>
              <a:gd name="connsiteX9" fmla="*/ 7962900 w 12211050"/>
              <a:gd name="connsiteY9" fmla="*/ 716046 h 1430421"/>
              <a:gd name="connsiteX10" fmla="*/ 8886825 w 12211050"/>
              <a:gd name="connsiteY10" fmla="*/ 20721 h 1430421"/>
              <a:gd name="connsiteX11" fmla="*/ 10029825 w 12211050"/>
              <a:gd name="connsiteY11" fmla="*/ 944646 h 1430421"/>
              <a:gd name="connsiteX12" fmla="*/ 10610850 w 12211050"/>
              <a:gd name="connsiteY12" fmla="*/ 1430421 h 1430421"/>
              <a:gd name="connsiteX13" fmla="*/ 11410950 w 12211050"/>
              <a:gd name="connsiteY13" fmla="*/ 782721 h 1430421"/>
              <a:gd name="connsiteX14" fmla="*/ 12211050 w 12211050"/>
              <a:gd name="connsiteY14" fmla="*/ 58821 h 1430421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581400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581400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34000 w 12211050"/>
              <a:gd name="connsiteY6" fmla="*/ 16989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86075 w 12211050"/>
              <a:gd name="connsiteY3" fmla="*/ 788514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14850 w 12211050"/>
              <a:gd name="connsiteY5" fmla="*/ 674214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410325 w 12211050"/>
              <a:gd name="connsiteY7" fmla="*/ 874239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62900 w 12211050"/>
              <a:gd name="connsiteY9" fmla="*/ 712314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27243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27243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10029825 w 12211050"/>
              <a:gd name="connsiteY11" fmla="*/ 940914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923"/>
              <a:gd name="connsiteX1" fmla="*/ 931000 w 12211050"/>
              <a:gd name="connsiteY1" fmla="*/ 765344 h 1426923"/>
              <a:gd name="connsiteX2" fmla="*/ 1860329 w 12211050"/>
              <a:gd name="connsiteY2" fmla="*/ 0 h 1426923"/>
              <a:gd name="connsiteX3" fmla="*/ 2822627 w 12211050"/>
              <a:gd name="connsiteY3" fmla="*/ 807176 h 1426923"/>
              <a:gd name="connsiteX4" fmla="*/ 3614991 w 12211050"/>
              <a:gd name="connsiteY4" fmla="*/ 1426689 h 1426923"/>
              <a:gd name="connsiteX5" fmla="*/ 4522314 w 12211050"/>
              <a:gd name="connsiteY5" fmla="*/ 681678 h 1426923"/>
              <a:gd name="connsiteX6" fmla="*/ 5378787 w 12211050"/>
              <a:gd name="connsiteY6" fmla="*/ 5792 h 1426923"/>
              <a:gd name="connsiteX7" fmla="*/ 6395396 w 12211050"/>
              <a:gd name="connsiteY7" fmla="*/ 896632 h 1426923"/>
              <a:gd name="connsiteX8" fmla="*/ 7124700 w 12211050"/>
              <a:gd name="connsiteY8" fmla="*/ 1398114 h 1426923"/>
              <a:gd name="connsiteX9" fmla="*/ 7970364 w 12211050"/>
              <a:gd name="connsiteY9" fmla="*/ 742172 h 1426923"/>
              <a:gd name="connsiteX10" fmla="*/ 8886825 w 12211050"/>
              <a:gd name="connsiteY10" fmla="*/ 16989 h 1426923"/>
              <a:gd name="connsiteX11" fmla="*/ 9824551 w 12211050"/>
              <a:gd name="connsiteY11" fmla="*/ 828947 h 1426923"/>
              <a:gd name="connsiteX12" fmla="*/ 10610850 w 12211050"/>
              <a:gd name="connsiteY12" fmla="*/ 1426689 h 1426923"/>
              <a:gd name="connsiteX13" fmla="*/ 11410950 w 12211050"/>
              <a:gd name="connsiteY13" fmla="*/ 778989 h 1426923"/>
              <a:gd name="connsiteX14" fmla="*/ 12211050 w 12211050"/>
              <a:gd name="connsiteY14" fmla="*/ 55089 h 1426923"/>
              <a:gd name="connsiteX0" fmla="*/ 0 w 12211050"/>
              <a:gd name="connsiteY0" fmla="*/ 1379064 h 1426923"/>
              <a:gd name="connsiteX1" fmla="*/ 931000 w 12211050"/>
              <a:gd name="connsiteY1" fmla="*/ 765344 h 1426923"/>
              <a:gd name="connsiteX2" fmla="*/ 1860329 w 12211050"/>
              <a:gd name="connsiteY2" fmla="*/ 0 h 1426923"/>
              <a:gd name="connsiteX3" fmla="*/ 2822627 w 12211050"/>
              <a:gd name="connsiteY3" fmla="*/ 807176 h 1426923"/>
              <a:gd name="connsiteX4" fmla="*/ 3614991 w 12211050"/>
              <a:gd name="connsiteY4" fmla="*/ 1426689 h 1426923"/>
              <a:gd name="connsiteX5" fmla="*/ 4522314 w 12211050"/>
              <a:gd name="connsiteY5" fmla="*/ 681678 h 1426923"/>
              <a:gd name="connsiteX6" fmla="*/ 5378787 w 12211050"/>
              <a:gd name="connsiteY6" fmla="*/ 5792 h 1426923"/>
              <a:gd name="connsiteX7" fmla="*/ 6395396 w 12211050"/>
              <a:gd name="connsiteY7" fmla="*/ 896632 h 1426923"/>
              <a:gd name="connsiteX8" fmla="*/ 7124700 w 12211050"/>
              <a:gd name="connsiteY8" fmla="*/ 1398114 h 1426923"/>
              <a:gd name="connsiteX9" fmla="*/ 7970364 w 12211050"/>
              <a:gd name="connsiteY9" fmla="*/ 742172 h 1426923"/>
              <a:gd name="connsiteX10" fmla="*/ 8886825 w 12211050"/>
              <a:gd name="connsiteY10" fmla="*/ 16989 h 1426923"/>
              <a:gd name="connsiteX11" fmla="*/ 9824551 w 12211050"/>
              <a:gd name="connsiteY11" fmla="*/ 828947 h 1426923"/>
              <a:gd name="connsiteX12" fmla="*/ 10610850 w 12211050"/>
              <a:gd name="connsiteY12" fmla="*/ 1426689 h 1426923"/>
              <a:gd name="connsiteX13" fmla="*/ 11410950 w 12211050"/>
              <a:gd name="connsiteY13" fmla="*/ 778989 h 1426923"/>
              <a:gd name="connsiteX14" fmla="*/ 12211050 w 12211050"/>
              <a:gd name="connsiteY14" fmla="*/ 55089 h 1426923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10850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74298 w 12211050"/>
              <a:gd name="connsiteY12" fmla="*/ 1426689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92959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24551 w 12211050"/>
              <a:gd name="connsiteY11" fmla="*/ 828947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10950 w 12211050"/>
              <a:gd name="connsiteY13" fmla="*/ 778989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37076 w 12211050"/>
              <a:gd name="connsiteY13" fmla="*/ 797651 h 1426689"/>
              <a:gd name="connsiteX14" fmla="*/ 12211050 w 12211050"/>
              <a:gd name="connsiteY14" fmla="*/ 55089 h 1426689"/>
              <a:gd name="connsiteX0" fmla="*/ 0 w 12211050"/>
              <a:gd name="connsiteY0" fmla="*/ 1379064 h 1426689"/>
              <a:gd name="connsiteX1" fmla="*/ 931000 w 12211050"/>
              <a:gd name="connsiteY1" fmla="*/ 765344 h 1426689"/>
              <a:gd name="connsiteX2" fmla="*/ 1860329 w 12211050"/>
              <a:gd name="connsiteY2" fmla="*/ 0 h 1426689"/>
              <a:gd name="connsiteX3" fmla="*/ 2822627 w 12211050"/>
              <a:gd name="connsiteY3" fmla="*/ 807176 h 1426689"/>
              <a:gd name="connsiteX4" fmla="*/ 3614991 w 12211050"/>
              <a:gd name="connsiteY4" fmla="*/ 1426689 h 1426689"/>
              <a:gd name="connsiteX5" fmla="*/ 4522314 w 12211050"/>
              <a:gd name="connsiteY5" fmla="*/ 681678 h 1426689"/>
              <a:gd name="connsiteX6" fmla="*/ 5378787 w 12211050"/>
              <a:gd name="connsiteY6" fmla="*/ 5792 h 1426689"/>
              <a:gd name="connsiteX7" fmla="*/ 6395396 w 12211050"/>
              <a:gd name="connsiteY7" fmla="*/ 896632 h 1426689"/>
              <a:gd name="connsiteX8" fmla="*/ 7124700 w 12211050"/>
              <a:gd name="connsiteY8" fmla="*/ 1398114 h 1426689"/>
              <a:gd name="connsiteX9" fmla="*/ 7970364 w 12211050"/>
              <a:gd name="connsiteY9" fmla="*/ 742172 h 1426689"/>
              <a:gd name="connsiteX10" fmla="*/ 8886825 w 12211050"/>
              <a:gd name="connsiteY10" fmla="*/ 16989 h 1426689"/>
              <a:gd name="connsiteX11" fmla="*/ 9832016 w 12211050"/>
              <a:gd name="connsiteY11" fmla="*/ 799089 h 1426689"/>
              <a:gd name="connsiteX12" fmla="*/ 10681762 w 12211050"/>
              <a:gd name="connsiteY12" fmla="*/ 1389367 h 1426689"/>
              <a:gd name="connsiteX13" fmla="*/ 11448273 w 12211050"/>
              <a:gd name="connsiteY13" fmla="*/ 797651 h 1426689"/>
              <a:gd name="connsiteX14" fmla="*/ 12211050 w 12211050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074317"/>
              <a:gd name="connsiteY0" fmla="*/ 1379064 h 1426689"/>
              <a:gd name="connsiteX1" fmla="*/ 794267 w 12074317"/>
              <a:gd name="connsiteY1" fmla="*/ 765344 h 1426689"/>
              <a:gd name="connsiteX2" fmla="*/ 1723596 w 12074317"/>
              <a:gd name="connsiteY2" fmla="*/ 0 h 1426689"/>
              <a:gd name="connsiteX3" fmla="*/ 2685894 w 12074317"/>
              <a:gd name="connsiteY3" fmla="*/ 807176 h 1426689"/>
              <a:gd name="connsiteX4" fmla="*/ 3478258 w 12074317"/>
              <a:gd name="connsiteY4" fmla="*/ 1426689 h 1426689"/>
              <a:gd name="connsiteX5" fmla="*/ 4385581 w 12074317"/>
              <a:gd name="connsiteY5" fmla="*/ 681678 h 1426689"/>
              <a:gd name="connsiteX6" fmla="*/ 5242054 w 12074317"/>
              <a:gd name="connsiteY6" fmla="*/ 5792 h 1426689"/>
              <a:gd name="connsiteX7" fmla="*/ 6258663 w 12074317"/>
              <a:gd name="connsiteY7" fmla="*/ 896632 h 1426689"/>
              <a:gd name="connsiteX8" fmla="*/ 6987967 w 12074317"/>
              <a:gd name="connsiteY8" fmla="*/ 1398114 h 1426689"/>
              <a:gd name="connsiteX9" fmla="*/ 7833631 w 12074317"/>
              <a:gd name="connsiteY9" fmla="*/ 742172 h 1426689"/>
              <a:gd name="connsiteX10" fmla="*/ 8750092 w 12074317"/>
              <a:gd name="connsiteY10" fmla="*/ 16989 h 1426689"/>
              <a:gd name="connsiteX11" fmla="*/ 9695283 w 12074317"/>
              <a:gd name="connsiteY11" fmla="*/ 799089 h 1426689"/>
              <a:gd name="connsiteX12" fmla="*/ 10545029 w 12074317"/>
              <a:gd name="connsiteY12" fmla="*/ 1389367 h 1426689"/>
              <a:gd name="connsiteX13" fmla="*/ 11311540 w 12074317"/>
              <a:gd name="connsiteY13" fmla="*/ 797651 h 1426689"/>
              <a:gd name="connsiteX14" fmla="*/ 12074317 w 12074317"/>
              <a:gd name="connsiteY14" fmla="*/ 55089 h 1426689"/>
              <a:gd name="connsiteX0" fmla="*/ 0 w 12117046"/>
              <a:gd name="connsiteY0" fmla="*/ 1379064 h 1426689"/>
              <a:gd name="connsiteX1" fmla="*/ 794267 w 12117046"/>
              <a:gd name="connsiteY1" fmla="*/ 765344 h 1426689"/>
              <a:gd name="connsiteX2" fmla="*/ 1723596 w 12117046"/>
              <a:gd name="connsiteY2" fmla="*/ 0 h 1426689"/>
              <a:gd name="connsiteX3" fmla="*/ 2685894 w 12117046"/>
              <a:gd name="connsiteY3" fmla="*/ 807176 h 1426689"/>
              <a:gd name="connsiteX4" fmla="*/ 3478258 w 12117046"/>
              <a:gd name="connsiteY4" fmla="*/ 1426689 h 1426689"/>
              <a:gd name="connsiteX5" fmla="*/ 4385581 w 12117046"/>
              <a:gd name="connsiteY5" fmla="*/ 681678 h 1426689"/>
              <a:gd name="connsiteX6" fmla="*/ 5242054 w 12117046"/>
              <a:gd name="connsiteY6" fmla="*/ 5792 h 1426689"/>
              <a:gd name="connsiteX7" fmla="*/ 6258663 w 12117046"/>
              <a:gd name="connsiteY7" fmla="*/ 896632 h 1426689"/>
              <a:gd name="connsiteX8" fmla="*/ 6987967 w 12117046"/>
              <a:gd name="connsiteY8" fmla="*/ 1398114 h 1426689"/>
              <a:gd name="connsiteX9" fmla="*/ 7833631 w 12117046"/>
              <a:gd name="connsiteY9" fmla="*/ 742172 h 1426689"/>
              <a:gd name="connsiteX10" fmla="*/ 8750092 w 12117046"/>
              <a:gd name="connsiteY10" fmla="*/ 16989 h 1426689"/>
              <a:gd name="connsiteX11" fmla="*/ 9695283 w 12117046"/>
              <a:gd name="connsiteY11" fmla="*/ 799089 h 1426689"/>
              <a:gd name="connsiteX12" fmla="*/ 10545029 w 12117046"/>
              <a:gd name="connsiteY12" fmla="*/ 1389367 h 1426689"/>
              <a:gd name="connsiteX13" fmla="*/ 11311540 w 12117046"/>
              <a:gd name="connsiteY13" fmla="*/ 797651 h 1426689"/>
              <a:gd name="connsiteX14" fmla="*/ 12117046 w 12117046"/>
              <a:gd name="connsiteY14" fmla="*/ 20905 h 1426689"/>
              <a:gd name="connsiteX0" fmla="*/ 0 w 12117046"/>
              <a:gd name="connsiteY0" fmla="*/ 1379064 h 1426689"/>
              <a:gd name="connsiteX1" fmla="*/ 794267 w 12117046"/>
              <a:gd name="connsiteY1" fmla="*/ 765344 h 1426689"/>
              <a:gd name="connsiteX2" fmla="*/ 1723596 w 12117046"/>
              <a:gd name="connsiteY2" fmla="*/ 0 h 1426689"/>
              <a:gd name="connsiteX3" fmla="*/ 2685894 w 12117046"/>
              <a:gd name="connsiteY3" fmla="*/ 807176 h 1426689"/>
              <a:gd name="connsiteX4" fmla="*/ 3478258 w 12117046"/>
              <a:gd name="connsiteY4" fmla="*/ 1426689 h 1426689"/>
              <a:gd name="connsiteX5" fmla="*/ 4385581 w 12117046"/>
              <a:gd name="connsiteY5" fmla="*/ 681678 h 1426689"/>
              <a:gd name="connsiteX6" fmla="*/ 5242054 w 12117046"/>
              <a:gd name="connsiteY6" fmla="*/ 5792 h 1426689"/>
              <a:gd name="connsiteX7" fmla="*/ 6258663 w 12117046"/>
              <a:gd name="connsiteY7" fmla="*/ 896632 h 1426689"/>
              <a:gd name="connsiteX8" fmla="*/ 6987967 w 12117046"/>
              <a:gd name="connsiteY8" fmla="*/ 1398114 h 1426689"/>
              <a:gd name="connsiteX9" fmla="*/ 7833631 w 12117046"/>
              <a:gd name="connsiteY9" fmla="*/ 742172 h 1426689"/>
              <a:gd name="connsiteX10" fmla="*/ 8750092 w 12117046"/>
              <a:gd name="connsiteY10" fmla="*/ 16989 h 1426689"/>
              <a:gd name="connsiteX11" fmla="*/ 9695283 w 12117046"/>
              <a:gd name="connsiteY11" fmla="*/ 799089 h 1426689"/>
              <a:gd name="connsiteX12" fmla="*/ 10545029 w 12117046"/>
              <a:gd name="connsiteY12" fmla="*/ 1389367 h 1426689"/>
              <a:gd name="connsiteX13" fmla="*/ 11311540 w 12117046"/>
              <a:gd name="connsiteY13" fmla="*/ 797651 h 1426689"/>
              <a:gd name="connsiteX14" fmla="*/ 12117046 w 12117046"/>
              <a:gd name="connsiteY14" fmla="*/ 20905 h 1426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17046" h="1426689">
                <a:moveTo>
                  <a:pt x="0" y="1379064"/>
                </a:moveTo>
                <a:cubicBezTo>
                  <a:pt x="375956" y="1390203"/>
                  <a:pt x="653128" y="986092"/>
                  <a:pt x="794267" y="765344"/>
                </a:cubicBezTo>
                <a:cubicBezTo>
                  <a:pt x="1125194" y="256437"/>
                  <a:pt x="1321757" y="27447"/>
                  <a:pt x="1723596" y="0"/>
                </a:cubicBezTo>
                <a:cubicBezTo>
                  <a:pt x="2131447" y="14022"/>
                  <a:pt x="2401207" y="386340"/>
                  <a:pt x="2685894" y="807176"/>
                </a:cubicBezTo>
                <a:cubicBezTo>
                  <a:pt x="2872882" y="1060956"/>
                  <a:pt x="3056138" y="1400576"/>
                  <a:pt x="3478258" y="1426689"/>
                </a:cubicBezTo>
                <a:cubicBezTo>
                  <a:pt x="3942429" y="1381137"/>
                  <a:pt x="4175202" y="1025809"/>
                  <a:pt x="4385581" y="681678"/>
                </a:cubicBezTo>
                <a:cubicBezTo>
                  <a:pt x="4617577" y="346904"/>
                  <a:pt x="4815983" y="4664"/>
                  <a:pt x="5242054" y="5792"/>
                </a:cubicBezTo>
                <a:cubicBezTo>
                  <a:pt x="5701599" y="15356"/>
                  <a:pt x="6004391" y="525040"/>
                  <a:pt x="6258663" y="896632"/>
                </a:cubicBezTo>
                <a:cubicBezTo>
                  <a:pt x="6459465" y="1235475"/>
                  <a:pt x="6667733" y="1398904"/>
                  <a:pt x="6987967" y="1398114"/>
                </a:cubicBezTo>
                <a:cubicBezTo>
                  <a:pt x="7345744" y="1371056"/>
                  <a:pt x="7610215" y="1108865"/>
                  <a:pt x="7833631" y="742172"/>
                </a:cubicBezTo>
                <a:cubicBezTo>
                  <a:pt x="8040835" y="390964"/>
                  <a:pt x="8322685" y="9901"/>
                  <a:pt x="8750092" y="16989"/>
                </a:cubicBezTo>
                <a:cubicBezTo>
                  <a:pt x="9231862" y="3991"/>
                  <a:pt x="9407589" y="386611"/>
                  <a:pt x="9695283" y="799089"/>
                </a:cubicBezTo>
                <a:cubicBezTo>
                  <a:pt x="9901400" y="1110303"/>
                  <a:pt x="10107514" y="1380465"/>
                  <a:pt x="10545029" y="1389367"/>
                </a:cubicBezTo>
                <a:cubicBezTo>
                  <a:pt x="10998342" y="1389937"/>
                  <a:pt x="11112021" y="1103125"/>
                  <a:pt x="11311540" y="797651"/>
                </a:cubicBezTo>
                <a:cubicBezTo>
                  <a:pt x="11552114" y="421990"/>
                  <a:pt x="11757040" y="34538"/>
                  <a:pt x="12117046" y="20905"/>
                </a:cubicBezTo>
              </a:path>
            </a:pathLst>
          </a:custGeom>
          <a:noFill/>
          <a:ln w="317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FEBE5BA1-9F33-498F-B5BE-26CE68DA74DC}"/>
              </a:ext>
            </a:extLst>
          </p:cNvPr>
          <p:cNvGrpSpPr/>
          <p:nvPr/>
        </p:nvGrpSpPr>
        <p:grpSpPr>
          <a:xfrm>
            <a:off x="3160440" y="4087582"/>
            <a:ext cx="565997" cy="875435"/>
            <a:chOff x="3344523" y="3582359"/>
            <a:chExt cx="565997" cy="875435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xmlns="" id="{A8DCBEC6-A5EA-4FAD-ADBE-26FB939E777E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6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xmlns="" id="{39E90D44-ADB5-4CE9-B81B-01953926F723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59F8B295-4598-45AD-8975-CAE6E9A1A302}"/>
              </a:ext>
            </a:extLst>
          </p:cNvPr>
          <p:cNvGrpSpPr/>
          <p:nvPr/>
        </p:nvGrpSpPr>
        <p:grpSpPr>
          <a:xfrm>
            <a:off x="1396729" y="2639349"/>
            <a:ext cx="565997" cy="875435"/>
            <a:chOff x="3344523" y="3582359"/>
            <a:chExt cx="565997" cy="875435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xmlns="" id="{28B0B8C5-59E3-463E-B020-32D0A013962D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5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87FC2858-A315-4495-8A98-40929158B9E9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95C9D25B-AB47-45B4-AEB3-B1C1A83F7C47}"/>
              </a:ext>
            </a:extLst>
          </p:cNvPr>
          <p:cNvGrpSpPr/>
          <p:nvPr/>
        </p:nvGrpSpPr>
        <p:grpSpPr>
          <a:xfrm>
            <a:off x="4924151" y="2639349"/>
            <a:ext cx="565997" cy="875435"/>
            <a:chOff x="3344523" y="3582359"/>
            <a:chExt cx="565997" cy="875435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4BB0E859-731F-4D93-ACB5-BD2EB64901DB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1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B4328318-B3D0-4302-8F51-D0C15704434F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DEB26A49-AD64-463E-86FB-B2B2EB6F08E7}"/>
              </a:ext>
            </a:extLst>
          </p:cNvPr>
          <p:cNvGrpSpPr/>
          <p:nvPr/>
        </p:nvGrpSpPr>
        <p:grpSpPr>
          <a:xfrm>
            <a:off x="6687862" y="4087582"/>
            <a:ext cx="565997" cy="875435"/>
            <a:chOff x="3344523" y="3582359"/>
            <a:chExt cx="565997" cy="875435"/>
          </a:xfrm>
        </p:grpSpPr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xmlns="" id="{E032E696-9CFD-4996-834D-5913742FD6C3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2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xmlns="" id="{AB9D5799-ADA3-4008-966A-6F149DB22D54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1B51FB98-5020-4386-AC5F-BF413BA21A8D}"/>
              </a:ext>
            </a:extLst>
          </p:cNvPr>
          <p:cNvGrpSpPr/>
          <p:nvPr/>
        </p:nvGrpSpPr>
        <p:grpSpPr>
          <a:xfrm>
            <a:off x="8451573" y="2639349"/>
            <a:ext cx="565997" cy="875435"/>
            <a:chOff x="3344523" y="3582359"/>
            <a:chExt cx="565997" cy="875435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xmlns="" id="{5046585F-8ADE-4827-AB7D-0586BF5A0515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3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79A72F58-2996-4C71-92C2-EBE5323860C4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F07166BE-D669-4DA3-995A-A31686904DB2}"/>
              </a:ext>
            </a:extLst>
          </p:cNvPr>
          <p:cNvGrpSpPr/>
          <p:nvPr/>
        </p:nvGrpSpPr>
        <p:grpSpPr>
          <a:xfrm>
            <a:off x="10215285" y="4087582"/>
            <a:ext cx="565997" cy="875435"/>
            <a:chOff x="3344523" y="3582359"/>
            <a:chExt cx="565997" cy="875435"/>
          </a:xfrm>
        </p:grpSpPr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xmlns="" id="{D3CDA3C3-BD6E-43FD-8BD0-67194ADDA6FE}"/>
                </a:ext>
              </a:extLst>
            </p:cNvPr>
            <p:cNvSpPr/>
            <p:nvPr/>
          </p:nvSpPr>
          <p:spPr>
            <a:xfrm>
              <a:off x="3344523" y="3582359"/>
              <a:ext cx="565997" cy="875435"/>
            </a:xfrm>
            <a:custGeom>
              <a:avLst/>
              <a:gdLst>
                <a:gd name="connsiteX0" fmla="*/ 281874 w 565997"/>
                <a:gd name="connsiteY0" fmla="*/ 7 h 875435"/>
                <a:gd name="connsiteX1" fmla="*/ 430959 w 565997"/>
                <a:gd name="connsiteY1" fmla="*/ 44399 h 875435"/>
                <a:gd name="connsiteX2" fmla="*/ 564682 w 565997"/>
                <a:gd name="connsiteY2" fmla="*/ 311117 h 875435"/>
                <a:gd name="connsiteX3" fmla="*/ 415858 w 565997"/>
                <a:gd name="connsiteY3" fmla="*/ 706557 h 875435"/>
                <a:gd name="connsiteX4" fmla="*/ 282814 w 565997"/>
                <a:gd name="connsiteY4" fmla="*/ 875435 h 875435"/>
                <a:gd name="connsiteX5" fmla="*/ 242756 w 565997"/>
                <a:gd name="connsiteY5" fmla="*/ 831880 h 875435"/>
                <a:gd name="connsiteX6" fmla="*/ 8182 w 565997"/>
                <a:gd name="connsiteY6" fmla="*/ 364674 h 875435"/>
                <a:gd name="connsiteX7" fmla="*/ 132534 w 565997"/>
                <a:gd name="connsiteY7" fmla="*/ 45710 h 875435"/>
                <a:gd name="connsiteX8" fmla="*/ 281874 w 565997"/>
                <a:gd name="connsiteY8" fmla="*/ 7 h 8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997" h="875435">
                  <a:moveTo>
                    <a:pt x="281874" y="7"/>
                  </a:moveTo>
                  <a:cubicBezTo>
                    <a:pt x="331965" y="-346"/>
                    <a:pt x="382015" y="14319"/>
                    <a:pt x="430959" y="44399"/>
                  </a:cubicBezTo>
                  <a:cubicBezTo>
                    <a:pt x="528896" y="104462"/>
                    <a:pt x="574539" y="196282"/>
                    <a:pt x="564682" y="311117"/>
                  </a:cubicBezTo>
                  <a:cubicBezTo>
                    <a:pt x="552203" y="456348"/>
                    <a:pt x="490926" y="584390"/>
                    <a:pt x="415858" y="706557"/>
                  </a:cubicBezTo>
                  <a:cubicBezTo>
                    <a:pt x="378567" y="767203"/>
                    <a:pt x="335304" y="823383"/>
                    <a:pt x="282814" y="875435"/>
                  </a:cubicBezTo>
                  <a:cubicBezTo>
                    <a:pt x="268733" y="860188"/>
                    <a:pt x="255089" y="846593"/>
                    <a:pt x="242756" y="831880"/>
                  </a:cubicBezTo>
                  <a:cubicBezTo>
                    <a:pt x="127678" y="694709"/>
                    <a:pt x="44987" y="540884"/>
                    <a:pt x="8182" y="364674"/>
                  </a:cubicBezTo>
                  <a:cubicBezTo>
                    <a:pt x="-20078" y="229348"/>
                    <a:pt x="25710" y="110920"/>
                    <a:pt x="132534" y="45710"/>
                  </a:cubicBezTo>
                  <a:cubicBezTo>
                    <a:pt x="181648" y="15727"/>
                    <a:pt x="231782" y="359"/>
                    <a:pt x="281874" y="7"/>
                  </a:cubicBezTo>
                  <a:close/>
                </a:path>
              </a:pathLst>
            </a:custGeom>
            <a:solidFill>
              <a:schemeClr val="accent4"/>
            </a:solidFill>
            <a:ln w="48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0C57C878-1093-4E79-9E55-862138E80729}"/>
                </a:ext>
              </a:extLst>
            </p:cNvPr>
            <p:cNvSpPr/>
            <p:nvPr/>
          </p:nvSpPr>
          <p:spPr>
            <a:xfrm>
              <a:off x="3390373" y="3640982"/>
              <a:ext cx="473210" cy="4732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6D6B94A-78EC-455A-B87D-59B63EFF01D6}"/>
              </a:ext>
            </a:extLst>
          </p:cNvPr>
          <p:cNvSpPr txBox="1"/>
          <p:nvPr/>
        </p:nvSpPr>
        <p:spPr>
          <a:xfrm>
            <a:off x="2827260" y="5056512"/>
            <a:ext cx="128274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Pendekatan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Pemecahan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Masalah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Secara</a:t>
            </a:r>
            <a:r>
              <a:rPr lang="en-US" altLang="ko-KR" sz="12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Ilmiah</a:t>
            </a:r>
            <a:endParaRPr lang="ko-KR" altLang="en-US" sz="12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A48A78B-5ACB-40C2-9ABF-4D0EF0627DD3}"/>
              </a:ext>
            </a:extLst>
          </p:cNvPr>
          <p:cNvSpPr txBox="1"/>
          <p:nvPr/>
        </p:nvSpPr>
        <p:spPr>
          <a:xfrm>
            <a:off x="4506601" y="1749518"/>
            <a:ext cx="139257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Mengidentifikasi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Akar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Penyebab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Masalah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Untuk</a:t>
            </a:r>
            <a:r>
              <a:rPr lang="en-US" altLang="ko-KR" sz="1200" b="1" dirty="0" smtClean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1"/>
                </a:solidFill>
                <a:cs typeface="Arial" pitchFamily="34" charset="0"/>
              </a:rPr>
              <a:t>Perbaikan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2EB2BD5-99E9-4E94-B01F-16459330EA13}"/>
              </a:ext>
            </a:extLst>
          </p:cNvPr>
          <p:cNvSpPr txBox="1"/>
          <p:nvPr/>
        </p:nvSpPr>
        <p:spPr>
          <a:xfrm>
            <a:off x="5899173" y="5026774"/>
            <a:ext cx="20871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Menguji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dan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Coba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Pendekatan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Baru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Dalam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Peningkatan</a:t>
            </a:r>
            <a:r>
              <a:rPr lang="en-US" altLang="ko-KR" sz="1200" b="1" dirty="0" smtClean="0">
                <a:solidFill>
                  <a:schemeClr val="accent2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2"/>
                </a:solidFill>
                <a:cs typeface="Arial" pitchFamily="34" charset="0"/>
              </a:rPr>
              <a:t>Mutu</a:t>
            </a:r>
            <a:endParaRPr lang="ko-KR" altLang="en-US" sz="1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6BCAF08-824C-4326-BE0C-17EEEB329027}"/>
              </a:ext>
            </a:extLst>
          </p:cNvPr>
          <p:cNvSpPr txBox="1"/>
          <p:nvPr/>
        </p:nvSpPr>
        <p:spPr>
          <a:xfrm>
            <a:off x="7883649" y="2165017"/>
            <a:ext cx="1772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3"/>
                </a:solidFill>
                <a:cs typeface="Arial" pitchFamily="34" charset="0"/>
              </a:rPr>
              <a:t>Peningkatan</a:t>
            </a:r>
            <a:r>
              <a:rPr lang="en-US" altLang="ko-KR" sz="1200" b="1" dirty="0" smtClean="0">
                <a:solidFill>
                  <a:schemeClr val="accent3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3"/>
                </a:solidFill>
                <a:cs typeface="Arial" pitchFamily="34" charset="0"/>
              </a:rPr>
              <a:t>Berkesinambungan</a:t>
            </a:r>
            <a:endParaRPr lang="ko-KR" altLang="en-US" sz="1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A601A87-575A-41CB-9070-C848B47A4D24}"/>
              </a:ext>
            </a:extLst>
          </p:cNvPr>
          <p:cNvSpPr txBox="1"/>
          <p:nvPr/>
        </p:nvSpPr>
        <p:spPr>
          <a:xfrm>
            <a:off x="9702216" y="5056512"/>
            <a:ext cx="16556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Melibatkan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Semua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Staf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Dalam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Upaya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Peninngkatan</a:t>
            </a:r>
            <a:r>
              <a:rPr lang="en-US" altLang="ko-KR" sz="1200" b="1" dirty="0" smtClean="0">
                <a:solidFill>
                  <a:schemeClr val="accent4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accent4"/>
                </a:solidFill>
                <a:cs typeface="Arial" pitchFamily="34" charset="0"/>
              </a:rPr>
              <a:t>M</a:t>
            </a:r>
            <a:r>
              <a:rPr lang="en-US" altLang="ko-KR" sz="1200" b="1" dirty="0" err="1" smtClean="0">
                <a:solidFill>
                  <a:schemeClr val="accent4"/>
                </a:solidFill>
                <a:cs typeface="Arial" pitchFamily="34" charset="0"/>
              </a:rPr>
              <a:t>utu</a:t>
            </a:r>
            <a:endParaRPr lang="ko-KR" altLang="en-US" sz="12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2C2324D-7DCF-4534-9E5F-5E294A7F6D21}"/>
              </a:ext>
            </a:extLst>
          </p:cNvPr>
          <p:cNvSpPr txBox="1"/>
          <p:nvPr/>
        </p:nvSpPr>
        <p:spPr>
          <a:xfrm>
            <a:off x="1083398" y="1457131"/>
            <a:ext cx="118157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Fokus</a:t>
            </a:r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Pada</a:t>
            </a:r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Pelanggan</a:t>
            </a:r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 Internal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dan</a:t>
            </a:r>
            <a:r>
              <a:rPr lang="en-US" altLang="ko-KR" sz="1400" b="1" dirty="0" smtClean="0">
                <a:solidFill>
                  <a:schemeClr val="accent5"/>
                </a:solidFill>
                <a:cs typeface="Arial" pitchFamily="34" charset="0"/>
              </a:rPr>
              <a:t> </a:t>
            </a:r>
            <a:r>
              <a:rPr lang="en-US" altLang="ko-KR" sz="1400" b="1" dirty="0" err="1" smtClean="0">
                <a:solidFill>
                  <a:schemeClr val="accent5"/>
                </a:solidFill>
                <a:cs typeface="Arial" pitchFamily="34" charset="0"/>
              </a:rPr>
              <a:t>Eksternal</a:t>
            </a:r>
            <a:endParaRPr lang="ko-KR" altLang="en-US" sz="1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51" name="Rounded Rectangle 32">
            <a:extLst>
              <a:ext uri="{FF2B5EF4-FFF2-40B4-BE49-F238E27FC236}">
                <a16:creationId xmlns:a16="http://schemas.microsoft.com/office/drawing/2014/main" xmlns="" id="{9A9C1077-6BFA-40DF-995A-13D4AA22F163}"/>
              </a:ext>
            </a:extLst>
          </p:cNvPr>
          <p:cNvSpPr/>
          <p:nvPr/>
        </p:nvSpPr>
        <p:spPr>
          <a:xfrm>
            <a:off x="6848408" y="4238202"/>
            <a:ext cx="268477" cy="2684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xmlns="" id="{23163A5F-E82F-477C-90FD-1ABB488E0C22}"/>
              </a:ext>
            </a:extLst>
          </p:cNvPr>
          <p:cNvSpPr/>
          <p:nvPr/>
        </p:nvSpPr>
        <p:spPr>
          <a:xfrm>
            <a:off x="5065810" y="2791294"/>
            <a:ext cx="274157" cy="25663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xmlns="" id="{8AF054E3-BDD0-4876-8E64-BA24959A56BB}"/>
              </a:ext>
            </a:extLst>
          </p:cNvPr>
          <p:cNvSpPr/>
          <p:nvPr/>
        </p:nvSpPr>
        <p:spPr>
          <a:xfrm>
            <a:off x="8584873" y="2769297"/>
            <a:ext cx="300630" cy="3006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16">
            <a:extLst>
              <a:ext uri="{FF2B5EF4-FFF2-40B4-BE49-F238E27FC236}">
                <a16:creationId xmlns:a16="http://schemas.microsoft.com/office/drawing/2014/main" xmlns="" id="{0F3EBCE5-0802-4D3F-B418-C46A7772CB62}"/>
              </a:ext>
            </a:extLst>
          </p:cNvPr>
          <p:cNvSpPr/>
          <p:nvPr/>
        </p:nvSpPr>
        <p:spPr>
          <a:xfrm>
            <a:off x="10330330" y="4282947"/>
            <a:ext cx="327959" cy="21554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xmlns="" id="{F5A7233D-FCDA-451E-9721-368D4ED04A54}"/>
              </a:ext>
            </a:extLst>
          </p:cNvPr>
          <p:cNvSpPr/>
          <p:nvPr/>
        </p:nvSpPr>
        <p:spPr>
          <a:xfrm>
            <a:off x="1518180" y="2797790"/>
            <a:ext cx="312010" cy="26081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 Same Side Corner Rectangle 11">
            <a:extLst>
              <a:ext uri="{FF2B5EF4-FFF2-40B4-BE49-F238E27FC236}">
                <a16:creationId xmlns:a16="http://schemas.microsoft.com/office/drawing/2014/main" xmlns="" id="{6F1B20E6-314A-4886-B9A5-F07EF87A3F4B}"/>
              </a:ext>
            </a:extLst>
          </p:cNvPr>
          <p:cNvSpPr>
            <a:spLocks noChangeAspect="1"/>
          </p:cNvSpPr>
          <p:nvPr/>
        </p:nvSpPr>
        <p:spPr>
          <a:xfrm rot="9900000">
            <a:off x="3325037" y="4252766"/>
            <a:ext cx="287196" cy="243918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3">
            <a:extLst>
              <a:ext uri="{FF2B5EF4-FFF2-40B4-BE49-F238E27FC236}">
                <a16:creationId xmlns:a16="http://schemas.microsoft.com/office/drawing/2014/main" xmlns="" id="{2D358A17-711D-4EA3-AA12-2EE68EFCBA1C}"/>
              </a:ext>
            </a:extLst>
          </p:cNvPr>
          <p:cNvSpPr/>
          <p:nvPr/>
        </p:nvSpPr>
        <p:spPr>
          <a:xfrm>
            <a:off x="1068512" y="914400"/>
            <a:ext cx="10476215" cy="5427021"/>
          </a:xfrm>
          <a:prstGeom prst="frame">
            <a:avLst>
              <a:gd name="adj1" fmla="val 10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EB72B-3CEB-4328-8104-E12869DF25D8}"/>
              </a:ext>
            </a:extLst>
          </p:cNvPr>
          <p:cNvSpPr txBox="1"/>
          <p:nvPr/>
        </p:nvSpPr>
        <p:spPr>
          <a:xfrm>
            <a:off x="7632243" y="896079"/>
            <a:ext cx="3726451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 smtClean="0">
                <a:solidFill>
                  <a:schemeClr val="accent1"/>
                </a:solidFill>
                <a:cs typeface="Arial" pitchFamily="34" charset="0"/>
              </a:rPr>
              <a:t>Total Quality Management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E36BD1-275C-4252-AA59-62D7CF808CBA}"/>
              </a:ext>
            </a:extLst>
          </p:cNvPr>
          <p:cNvSpPr txBox="1"/>
          <p:nvPr/>
        </p:nvSpPr>
        <p:spPr>
          <a:xfrm>
            <a:off x="7632243" y="2232998"/>
            <a:ext cx="356680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 smtClean="0">
                <a:cs typeface="Arial" pitchFamily="34" charset="0"/>
              </a:rPr>
              <a:t>Framework To Information Quality (IQ)</a:t>
            </a:r>
            <a:endParaRPr lang="ko-KR" altLang="en-US" sz="3200" b="1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85" y="1208015"/>
            <a:ext cx="6456363" cy="474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>
            <a:extLst>
              <a:ext uri="{FF2B5EF4-FFF2-40B4-BE49-F238E27FC236}">
                <a16:creationId xmlns:a16="http://schemas.microsoft.com/office/drawing/2014/main" xmlns="" id="{AE0A197B-008E-401A-9C74-FC73CABAF0F2}"/>
              </a:ext>
            </a:extLst>
          </p:cNvPr>
          <p:cNvSpPr/>
          <p:nvPr/>
        </p:nvSpPr>
        <p:spPr>
          <a:xfrm>
            <a:off x="7633252" y="228600"/>
            <a:ext cx="4253948" cy="64008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A289D15-CD8C-4362-B925-3C3E05611010}"/>
              </a:ext>
            </a:extLst>
          </p:cNvPr>
          <p:cNvSpPr txBox="1"/>
          <p:nvPr/>
        </p:nvSpPr>
        <p:spPr>
          <a:xfrm>
            <a:off x="7373923" y="1238583"/>
            <a:ext cx="4538443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  <a:latin typeface="Brush Script MT" pitchFamily="66" charset="0"/>
              </a:rPr>
              <a:t>8 </a:t>
            </a:r>
            <a:r>
              <a:rPr lang="en-US" sz="5000" b="1" dirty="0" err="1">
                <a:solidFill>
                  <a:schemeClr val="bg1"/>
                </a:solidFill>
                <a:latin typeface="Brush Script MT" pitchFamily="66" charset="0"/>
              </a:rPr>
              <a:t>Prinsip</a:t>
            </a:r>
            <a:r>
              <a:rPr lang="en-US" sz="5000" b="1" dirty="0">
                <a:solidFill>
                  <a:schemeClr val="bg1"/>
                </a:solidFill>
                <a:latin typeface="Brush Script MT" pitchFamily="66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Brush Script MT" pitchFamily="66" charset="0"/>
              </a:rPr>
              <a:t>Manajemen</a:t>
            </a:r>
            <a:r>
              <a:rPr lang="en-US" sz="5000" b="1" dirty="0">
                <a:solidFill>
                  <a:schemeClr val="bg1"/>
                </a:solidFill>
                <a:latin typeface="Brush Script MT" pitchFamily="66" charset="0"/>
              </a:rPr>
              <a:t> </a:t>
            </a:r>
            <a:r>
              <a:rPr lang="en-US" sz="5000" b="1" dirty="0" err="1">
                <a:solidFill>
                  <a:schemeClr val="bg1"/>
                </a:solidFill>
                <a:latin typeface="Brush Script MT" pitchFamily="66" charset="0"/>
              </a:rPr>
              <a:t>Mutu</a:t>
            </a:r>
            <a:r>
              <a:rPr lang="en-US" sz="5000" b="1" dirty="0">
                <a:solidFill>
                  <a:schemeClr val="bg1"/>
                </a:solidFill>
                <a:latin typeface="Brush Script MT" pitchFamily="66" charset="0"/>
              </a:rPr>
              <a:t> </a:t>
            </a:r>
            <a:endParaRPr lang="ko-KR" altLang="en-US" sz="5000" b="1" dirty="0">
              <a:solidFill>
                <a:schemeClr val="bg1"/>
              </a:solidFill>
              <a:latin typeface="Brush Script MT" pitchFamily="66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15" y="2993755"/>
            <a:ext cx="4265351" cy="275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8AE0883-ED4A-4794-83E7-A61792B0970D}"/>
              </a:ext>
            </a:extLst>
          </p:cNvPr>
          <p:cNvSpPr txBox="1"/>
          <p:nvPr/>
        </p:nvSpPr>
        <p:spPr>
          <a:xfrm>
            <a:off x="216375" y="1499011"/>
            <a:ext cx="705496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Hal-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hal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yang 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dibutuhkan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untuk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pelaksanaan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TQM: 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Atribut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r>
              <a:rPr lang="en-US" sz="3000" b="1" dirty="0" err="1">
                <a:solidFill>
                  <a:srgbClr val="FF0000"/>
                </a:solidFill>
                <a:latin typeface="Arial Rounded MT Bold" pitchFamily="34" charset="0"/>
              </a:rPr>
              <a:t>Efisiensi</a:t>
            </a:r>
            <a:r>
              <a:rPr lang="en-US" sz="3000" b="1" dirty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US" sz="30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75" y="2530127"/>
            <a:ext cx="7054967" cy="328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DDFE08-D1A3-4890-B395-3D514078D9E9}"/>
              </a:ext>
            </a:extLst>
          </p:cNvPr>
          <p:cNvSpPr txBox="1"/>
          <p:nvPr/>
        </p:nvSpPr>
        <p:spPr>
          <a:xfrm>
            <a:off x="0" y="7687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 dirty="0" err="1">
                <a:solidFill>
                  <a:schemeClr val="accent2">
                    <a:lumMod val="75000"/>
                  </a:schemeClr>
                </a:solidFill>
              </a:rPr>
              <a:t>Penyebab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Gagalnya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 err="1" smtClean="0">
                <a:solidFill>
                  <a:schemeClr val="accent2">
                    <a:lumMod val="75000"/>
                  </a:schemeClr>
                </a:solidFill>
              </a:rPr>
              <a:t>Penerapan</a:t>
            </a:r>
            <a:r>
              <a:rPr lang="en-US" sz="5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75000"/>
                  </a:schemeClr>
                </a:solidFill>
              </a:rPr>
              <a:t>TQM</a:t>
            </a:r>
            <a:endParaRPr lang="ko-KR" altLang="en-US" sz="54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4" y="1215198"/>
            <a:ext cx="7909837" cy="375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" y="5470482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E40F8A18-FFA8-45A6-960A-4F561D506522}"/>
              </a:ext>
            </a:extLst>
          </p:cNvPr>
          <p:cNvGrpSpPr/>
          <p:nvPr/>
        </p:nvGrpSpPr>
        <p:grpSpPr>
          <a:xfrm>
            <a:off x="6949437" y="2672926"/>
            <a:ext cx="5242561" cy="1930480"/>
            <a:chOff x="6665542" y="2734214"/>
            <a:chExt cx="4209583" cy="193048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E2E8406-E476-4FCC-87EB-2286510252EB}"/>
                </a:ext>
              </a:extLst>
            </p:cNvPr>
            <p:cNvSpPr txBox="1"/>
            <p:nvPr/>
          </p:nvSpPr>
          <p:spPr>
            <a:xfrm>
              <a:off x="6665542" y="2734214"/>
              <a:ext cx="4209583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PERTEMUAN - 1</a:t>
              </a:r>
            </a:p>
            <a:p>
              <a:pPr algn="ctr"/>
              <a:r>
                <a:rPr lang="en-US" altLang="ko-KR" sz="25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Total Quality Management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03E198C-2F62-4A3F-B8BD-60A5F8A2D261}"/>
                </a:ext>
              </a:extLst>
            </p:cNvPr>
            <p:cNvSpPr txBox="1"/>
            <p:nvPr/>
          </p:nvSpPr>
          <p:spPr>
            <a:xfrm>
              <a:off x="6665542" y="3649031"/>
              <a:ext cx="4209582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TQM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Bukanlah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Sebuah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Tujuan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,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Melainkan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Sebuah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Perjalanan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Menuju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Perbaikan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Terus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</a:t>
              </a:r>
              <a:r>
                <a:rPr lang="en-US" altLang="ko-KR" sz="2000" dirty="0" err="1" smtClean="0">
                  <a:solidFill>
                    <a:srgbClr val="7030A0"/>
                  </a:solidFill>
                  <a:cs typeface="Arial" pitchFamily="34" charset="0"/>
                </a:rPr>
                <a:t>Menerus</a:t>
              </a:r>
              <a:r>
                <a:rPr lang="en-US" altLang="ko-KR" sz="2000" dirty="0" smtClean="0">
                  <a:solidFill>
                    <a:srgbClr val="7030A0"/>
                  </a:solidFill>
                  <a:cs typeface="Arial" pitchFamily="34" charset="0"/>
                </a:rPr>
                <a:t> (Continuous Improvement)</a:t>
              </a:r>
              <a:endParaRPr lang="ko-KR" altLang="en-US" sz="2000" dirty="0">
                <a:solidFill>
                  <a:srgbClr val="7030A0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36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16819DD-BB6B-4F8B-9FC1-2FA6C5032760}"/>
              </a:ext>
            </a:extLst>
          </p:cNvPr>
          <p:cNvSpPr/>
          <p:nvPr/>
        </p:nvSpPr>
        <p:spPr>
          <a:xfrm>
            <a:off x="6688183" y="2254595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xmlns="" id="{E40F8A18-FFA8-45A6-960A-4F561D506522}"/>
              </a:ext>
            </a:extLst>
          </p:cNvPr>
          <p:cNvGrpSpPr/>
          <p:nvPr/>
        </p:nvGrpSpPr>
        <p:grpSpPr>
          <a:xfrm>
            <a:off x="6949435" y="2503756"/>
            <a:ext cx="5242562" cy="2152707"/>
            <a:chOff x="6665541" y="2565044"/>
            <a:chExt cx="4209584" cy="215270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E2E8406-E476-4FCC-87EB-2286510252EB}"/>
                </a:ext>
              </a:extLst>
            </p:cNvPr>
            <p:cNvSpPr txBox="1"/>
            <p:nvPr/>
          </p:nvSpPr>
          <p:spPr>
            <a:xfrm>
              <a:off x="6665541" y="2565044"/>
              <a:ext cx="420958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Konsep</a:t>
              </a:r>
              <a:r>
                <a:rPr lang="en-US" altLang="ko-KR" sz="4800" b="1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Kualitas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A03E198C-2F62-4A3F-B8BD-60A5F8A2D261}"/>
                </a:ext>
              </a:extLst>
            </p:cNvPr>
            <p:cNvSpPr txBox="1"/>
            <p:nvPr/>
          </p:nvSpPr>
          <p:spPr>
            <a:xfrm>
              <a:off x="6665543" y="3476129"/>
              <a:ext cx="4209582" cy="124162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b="1" dirty="0" smtClean="0">
                  <a:solidFill>
                    <a:schemeClr val="tx2"/>
                  </a:solidFill>
                  <a:cs typeface="Arial" pitchFamily="34" charset="0"/>
                </a:rPr>
                <a:t>OUTLINE:</a:t>
              </a: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en-US" altLang="ko-KR" sz="1867" b="1" dirty="0" err="1" smtClean="0">
                  <a:solidFill>
                    <a:schemeClr val="tx2"/>
                  </a:solidFill>
                  <a:cs typeface="Arial" pitchFamily="34" charset="0"/>
                </a:rPr>
                <a:t>Tantangan</a:t>
              </a:r>
              <a:r>
                <a:rPr lang="en-US" altLang="ko-KR" sz="1867" b="1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2"/>
                  </a:solidFill>
                  <a:cs typeface="Arial" pitchFamily="34" charset="0"/>
                </a:rPr>
                <a:t>Organisasi</a:t>
              </a:r>
              <a:endParaRPr lang="en-US" altLang="ko-KR" sz="1867" b="1" dirty="0" smtClean="0">
                <a:solidFill>
                  <a:schemeClr val="tx2"/>
                </a:solidFill>
                <a:cs typeface="Arial" pitchFamily="34" charset="0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en-US" altLang="ko-KR" sz="1867" b="1" dirty="0" err="1" smtClean="0">
                  <a:solidFill>
                    <a:schemeClr val="tx2"/>
                  </a:solidFill>
                  <a:cs typeface="Arial" pitchFamily="34" charset="0"/>
                </a:rPr>
                <a:t>Dimensi</a:t>
              </a:r>
              <a:r>
                <a:rPr lang="en-US" altLang="ko-KR" sz="1867" b="1" dirty="0" smtClean="0">
                  <a:solidFill>
                    <a:schemeClr val="tx2"/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err="1" smtClean="0">
                  <a:solidFill>
                    <a:schemeClr val="tx2"/>
                  </a:solidFill>
                  <a:cs typeface="Arial" pitchFamily="34" charset="0"/>
                </a:rPr>
                <a:t>Kualitas</a:t>
              </a:r>
              <a:endParaRPr lang="en-US" altLang="ko-KR" sz="1867" b="1" dirty="0" smtClean="0">
                <a:solidFill>
                  <a:schemeClr val="tx2"/>
                </a:solidFill>
                <a:cs typeface="Arial" pitchFamily="34" charset="0"/>
              </a:endParaRPr>
            </a:p>
            <a:p>
              <a:pPr marL="342900" indent="-342900">
                <a:buFont typeface="Wingdings" pitchFamily="2" charset="2"/>
                <a:buChar char="Ø"/>
              </a:pPr>
              <a:r>
                <a:rPr lang="en-US" altLang="ko-KR" sz="1867" b="1" dirty="0" err="1" smtClean="0">
                  <a:solidFill>
                    <a:schemeClr val="tx2"/>
                  </a:solidFill>
                  <a:cs typeface="Arial" pitchFamily="34" charset="0"/>
                </a:rPr>
                <a:t>Kualitas</a:t>
              </a:r>
              <a:endParaRPr lang="ko-KR" altLang="en-US" sz="1867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49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40">
            <a:extLst>
              <a:ext uri="{FF2B5EF4-FFF2-40B4-BE49-F238E27FC236}">
                <a16:creationId xmlns:a16="http://schemas.microsoft.com/office/drawing/2014/main" xmlns="" id="{34E0FB4D-5854-48FF-A5C7-A90D9A55F7DA}"/>
              </a:ext>
            </a:extLst>
          </p:cNvPr>
          <p:cNvGrpSpPr/>
          <p:nvPr/>
        </p:nvGrpSpPr>
        <p:grpSpPr>
          <a:xfrm>
            <a:off x="1541418" y="339509"/>
            <a:ext cx="8981098" cy="5270727"/>
            <a:chOff x="2687161" y="3731096"/>
            <a:chExt cx="5158677" cy="3027467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" name="Freeform: Shape 341">
              <a:extLst>
                <a:ext uri="{FF2B5EF4-FFF2-40B4-BE49-F238E27FC236}">
                  <a16:creationId xmlns:a16="http://schemas.microsoft.com/office/drawing/2014/main" xmlns="" id="{1A907ACA-0616-4FEE-B3A2-97809BB24BEA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42">
              <a:extLst>
                <a:ext uri="{FF2B5EF4-FFF2-40B4-BE49-F238E27FC236}">
                  <a16:creationId xmlns:a16="http://schemas.microsoft.com/office/drawing/2014/main" xmlns="" id="{34AE66F4-BC2E-42C7-A0A9-4F4EF1B22424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343">
              <a:extLst>
                <a:ext uri="{FF2B5EF4-FFF2-40B4-BE49-F238E27FC236}">
                  <a16:creationId xmlns:a16="http://schemas.microsoft.com/office/drawing/2014/main" xmlns="" id="{14046F0B-28F9-4255-93E6-A507B2EC454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344">
              <a:extLst>
                <a:ext uri="{FF2B5EF4-FFF2-40B4-BE49-F238E27FC236}">
                  <a16:creationId xmlns:a16="http://schemas.microsoft.com/office/drawing/2014/main" xmlns="" id="{F0559250-84E8-4112-93A4-25DB6157E839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345">
              <a:extLst>
                <a:ext uri="{FF2B5EF4-FFF2-40B4-BE49-F238E27FC236}">
                  <a16:creationId xmlns:a16="http://schemas.microsoft.com/office/drawing/2014/main" xmlns="" id="{DF7946F6-DC40-42A6-B030-09AD48839189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46">
              <a:extLst>
                <a:ext uri="{FF2B5EF4-FFF2-40B4-BE49-F238E27FC236}">
                  <a16:creationId xmlns:a16="http://schemas.microsoft.com/office/drawing/2014/main" xmlns="" id="{6B7C903D-A159-46E3-84EB-2AA24C8C9E4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47">
              <a:extLst>
                <a:ext uri="{FF2B5EF4-FFF2-40B4-BE49-F238E27FC236}">
                  <a16:creationId xmlns:a16="http://schemas.microsoft.com/office/drawing/2014/main" xmlns="" id="{65463527-8B20-40E6-9147-EF27E854B47E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348">
              <a:extLst>
                <a:ext uri="{FF2B5EF4-FFF2-40B4-BE49-F238E27FC236}">
                  <a16:creationId xmlns:a16="http://schemas.microsoft.com/office/drawing/2014/main" xmlns="" id="{519D375F-DE33-4684-89D7-D4E7F9AE9C67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349">
              <a:extLst>
                <a:ext uri="{FF2B5EF4-FFF2-40B4-BE49-F238E27FC236}">
                  <a16:creationId xmlns:a16="http://schemas.microsoft.com/office/drawing/2014/main" xmlns="" id="{55793A38-B7C1-4AB3-B4F5-6A15FE3BAAA4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350">
              <a:extLst>
                <a:ext uri="{FF2B5EF4-FFF2-40B4-BE49-F238E27FC236}">
                  <a16:creationId xmlns:a16="http://schemas.microsoft.com/office/drawing/2014/main" xmlns="" id="{1C3DCB55-30AB-41E2-BA5D-CAAEA7138FB1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51">
              <a:extLst>
                <a:ext uri="{FF2B5EF4-FFF2-40B4-BE49-F238E27FC236}">
                  <a16:creationId xmlns:a16="http://schemas.microsoft.com/office/drawing/2014/main" xmlns="" id="{6E1D4391-2888-45D7-A0D1-539F9CCC705D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352">
              <a:extLst>
                <a:ext uri="{FF2B5EF4-FFF2-40B4-BE49-F238E27FC236}">
                  <a16:creationId xmlns:a16="http://schemas.microsoft.com/office/drawing/2014/main" xmlns="" id="{3A67F1CE-17E9-42D3-BF55-F86FDB39534E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353">
              <a:extLst>
                <a:ext uri="{FF2B5EF4-FFF2-40B4-BE49-F238E27FC236}">
                  <a16:creationId xmlns:a16="http://schemas.microsoft.com/office/drawing/2014/main" xmlns="" id="{59A1B5B9-A3BD-4950-8B85-CF0DB51F98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354">
              <a:extLst>
                <a:ext uri="{FF2B5EF4-FFF2-40B4-BE49-F238E27FC236}">
                  <a16:creationId xmlns:a16="http://schemas.microsoft.com/office/drawing/2014/main" xmlns="" id="{ACBDACC3-E394-4163-9281-A7DEFFFFFB4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355">
              <a:extLst>
                <a:ext uri="{FF2B5EF4-FFF2-40B4-BE49-F238E27FC236}">
                  <a16:creationId xmlns:a16="http://schemas.microsoft.com/office/drawing/2014/main" xmlns="" id="{98C3E96F-28AD-4C63-8306-D6053FFDCC3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356">
              <a:extLst>
                <a:ext uri="{FF2B5EF4-FFF2-40B4-BE49-F238E27FC236}">
                  <a16:creationId xmlns:a16="http://schemas.microsoft.com/office/drawing/2014/main" xmlns="" id="{6312178B-E0A7-42B0-82D4-0A62BC707518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357">
              <a:extLst>
                <a:ext uri="{FF2B5EF4-FFF2-40B4-BE49-F238E27FC236}">
                  <a16:creationId xmlns:a16="http://schemas.microsoft.com/office/drawing/2014/main" xmlns="" id="{899BE685-5639-4A9C-BA13-CBDBCBFBEC93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358">
              <a:extLst>
                <a:ext uri="{FF2B5EF4-FFF2-40B4-BE49-F238E27FC236}">
                  <a16:creationId xmlns:a16="http://schemas.microsoft.com/office/drawing/2014/main" xmlns="" id="{E76FE89B-E412-4BA7-88D4-DCF190A55D1C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359">
              <a:extLst>
                <a:ext uri="{FF2B5EF4-FFF2-40B4-BE49-F238E27FC236}">
                  <a16:creationId xmlns:a16="http://schemas.microsoft.com/office/drawing/2014/main" xmlns="" id="{6DAD8E65-BBB7-4C03-88C9-997EC95AE69C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360">
              <a:extLst>
                <a:ext uri="{FF2B5EF4-FFF2-40B4-BE49-F238E27FC236}">
                  <a16:creationId xmlns:a16="http://schemas.microsoft.com/office/drawing/2014/main" xmlns="" id="{6DD0EB01-C239-4B7E-8825-C504AD1B511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361">
              <a:extLst>
                <a:ext uri="{FF2B5EF4-FFF2-40B4-BE49-F238E27FC236}">
                  <a16:creationId xmlns:a16="http://schemas.microsoft.com/office/drawing/2014/main" xmlns="" id="{38427345-C920-4307-8254-FE449A29A197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362">
              <a:extLst>
                <a:ext uri="{FF2B5EF4-FFF2-40B4-BE49-F238E27FC236}">
                  <a16:creationId xmlns:a16="http://schemas.microsoft.com/office/drawing/2014/main" xmlns="" id="{31D79F29-43FE-441A-9530-B4E04EB8C5F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363">
              <a:extLst>
                <a:ext uri="{FF2B5EF4-FFF2-40B4-BE49-F238E27FC236}">
                  <a16:creationId xmlns:a16="http://schemas.microsoft.com/office/drawing/2014/main" xmlns="" id="{0B58162D-0987-4FBF-B9E0-2556E77F9D1C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364">
              <a:extLst>
                <a:ext uri="{FF2B5EF4-FFF2-40B4-BE49-F238E27FC236}">
                  <a16:creationId xmlns:a16="http://schemas.microsoft.com/office/drawing/2014/main" xmlns="" id="{F5B92E4E-9BC0-4010-A510-B8DBF1811E1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365">
              <a:extLst>
                <a:ext uri="{FF2B5EF4-FFF2-40B4-BE49-F238E27FC236}">
                  <a16:creationId xmlns:a16="http://schemas.microsoft.com/office/drawing/2014/main" xmlns="" id="{4C2A75BB-A779-485A-9BF0-C9A170A50B1D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366">
              <a:extLst>
                <a:ext uri="{FF2B5EF4-FFF2-40B4-BE49-F238E27FC236}">
                  <a16:creationId xmlns:a16="http://schemas.microsoft.com/office/drawing/2014/main" xmlns="" id="{E54F0AE0-C6A5-42EB-83B1-960F55628895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367">
              <a:extLst>
                <a:ext uri="{FF2B5EF4-FFF2-40B4-BE49-F238E27FC236}">
                  <a16:creationId xmlns:a16="http://schemas.microsoft.com/office/drawing/2014/main" xmlns="" id="{C1D3786B-1334-4B3D-AAD2-06030008D5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68">
              <a:extLst>
                <a:ext uri="{FF2B5EF4-FFF2-40B4-BE49-F238E27FC236}">
                  <a16:creationId xmlns:a16="http://schemas.microsoft.com/office/drawing/2014/main" xmlns="" id="{1C78F42C-9B03-46B7-85C6-AFC438AF1660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69">
              <a:extLst>
                <a:ext uri="{FF2B5EF4-FFF2-40B4-BE49-F238E27FC236}">
                  <a16:creationId xmlns:a16="http://schemas.microsoft.com/office/drawing/2014/main" xmlns="" id="{6E6BA654-7ABF-4CC2-ADB7-8FB0B7A58E03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70">
              <a:extLst>
                <a:ext uri="{FF2B5EF4-FFF2-40B4-BE49-F238E27FC236}">
                  <a16:creationId xmlns:a16="http://schemas.microsoft.com/office/drawing/2014/main" xmlns="" id="{D3AF7641-97C4-4997-84F0-514EC093D50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71">
              <a:extLst>
                <a:ext uri="{FF2B5EF4-FFF2-40B4-BE49-F238E27FC236}">
                  <a16:creationId xmlns:a16="http://schemas.microsoft.com/office/drawing/2014/main" xmlns="" id="{E4A56385-9E24-426A-90AF-D49CA57F9048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72">
              <a:extLst>
                <a:ext uri="{FF2B5EF4-FFF2-40B4-BE49-F238E27FC236}">
                  <a16:creationId xmlns:a16="http://schemas.microsoft.com/office/drawing/2014/main" xmlns="" id="{BE8D3C7A-7FFA-4306-AFEA-134CA3AC6853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73">
              <a:extLst>
                <a:ext uri="{FF2B5EF4-FFF2-40B4-BE49-F238E27FC236}">
                  <a16:creationId xmlns:a16="http://schemas.microsoft.com/office/drawing/2014/main" xmlns="" id="{6D69B116-926B-4129-9E3C-FA750959B88F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74">
              <a:extLst>
                <a:ext uri="{FF2B5EF4-FFF2-40B4-BE49-F238E27FC236}">
                  <a16:creationId xmlns:a16="http://schemas.microsoft.com/office/drawing/2014/main" xmlns="" id="{D64E67F4-7D25-4C57-BC2F-291B40B17E1B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5">
              <a:extLst>
                <a:ext uri="{FF2B5EF4-FFF2-40B4-BE49-F238E27FC236}">
                  <a16:creationId xmlns:a16="http://schemas.microsoft.com/office/drawing/2014/main" xmlns="" id="{699B8E8D-A57C-4B22-9CE7-F4BCC509C4C7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76">
              <a:extLst>
                <a:ext uri="{FF2B5EF4-FFF2-40B4-BE49-F238E27FC236}">
                  <a16:creationId xmlns:a16="http://schemas.microsoft.com/office/drawing/2014/main" xmlns="" id="{73382958-0F98-4BD9-8A75-60005A565332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77">
              <a:extLst>
                <a:ext uri="{FF2B5EF4-FFF2-40B4-BE49-F238E27FC236}">
                  <a16:creationId xmlns:a16="http://schemas.microsoft.com/office/drawing/2014/main" xmlns="" id="{6FC4E15B-C6E2-44BC-BCA0-BDB75C39887D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378">
              <a:extLst>
                <a:ext uri="{FF2B5EF4-FFF2-40B4-BE49-F238E27FC236}">
                  <a16:creationId xmlns:a16="http://schemas.microsoft.com/office/drawing/2014/main" xmlns="" id="{BC5C9539-CF7A-4AC6-8B11-3A56936E600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379">
              <a:extLst>
                <a:ext uri="{FF2B5EF4-FFF2-40B4-BE49-F238E27FC236}">
                  <a16:creationId xmlns:a16="http://schemas.microsoft.com/office/drawing/2014/main" xmlns="" id="{D1C017EE-9383-454D-8AA7-DD2E8D1F9F8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380">
              <a:extLst>
                <a:ext uri="{FF2B5EF4-FFF2-40B4-BE49-F238E27FC236}">
                  <a16:creationId xmlns:a16="http://schemas.microsoft.com/office/drawing/2014/main" xmlns="" id="{5A3523D2-7EC3-41A7-A033-7ADC2944E3AB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81">
              <a:extLst>
                <a:ext uri="{FF2B5EF4-FFF2-40B4-BE49-F238E27FC236}">
                  <a16:creationId xmlns:a16="http://schemas.microsoft.com/office/drawing/2014/main" xmlns="" id="{3C23BAB8-CD29-453A-8887-3D8025ECA3F2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82">
              <a:extLst>
                <a:ext uri="{FF2B5EF4-FFF2-40B4-BE49-F238E27FC236}">
                  <a16:creationId xmlns:a16="http://schemas.microsoft.com/office/drawing/2014/main" xmlns="" id="{C54B11E8-84FA-493B-A2A7-45C502EAD45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83">
              <a:extLst>
                <a:ext uri="{FF2B5EF4-FFF2-40B4-BE49-F238E27FC236}">
                  <a16:creationId xmlns:a16="http://schemas.microsoft.com/office/drawing/2014/main" xmlns="" id="{AED5E8FB-885E-4D6A-AFDE-B090A15691B7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384">
              <a:extLst>
                <a:ext uri="{FF2B5EF4-FFF2-40B4-BE49-F238E27FC236}">
                  <a16:creationId xmlns:a16="http://schemas.microsoft.com/office/drawing/2014/main" xmlns="" id="{529EB4A3-9C16-479B-ACA3-CE035B2F13A7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385">
              <a:extLst>
                <a:ext uri="{FF2B5EF4-FFF2-40B4-BE49-F238E27FC236}">
                  <a16:creationId xmlns:a16="http://schemas.microsoft.com/office/drawing/2014/main" xmlns="" id="{96F1802F-D63B-41B2-99AC-D6CEB6AD8187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386">
              <a:extLst>
                <a:ext uri="{FF2B5EF4-FFF2-40B4-BE49-F238E27FC236}">
                  <a16:creationId xmlns:a16="http://schemas.microsoft.com/office/drawing/2014/main" xmlns="" id="{A59E8F0E-FFE2-44BB-847D-C3E2AB675C3F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387">
              <a:extLst>
                <a:ext uri="{FF2B5EF4-FFF2-40B4-BE49-F238E27FC236}">
                  <a16:creationId xmlns:a16="http://schemas.microsoft.com/office/drawing/2014/main" xmlns="" id="{ED054AAE-F2E0-42AF-BBD9-F312198C21F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388">
              <a:extLst>
                <a:ext uri="{FF2B5EF4-FFF2-40B4-BE49-F238E27FC236}">
                  <a16:creationId xmlns:a16="http://schemas.microsoft.com/office/drawing/2014/main" xmlns="" id="{0054C6C5-C741-480D-96FA-DA7F793D474A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389">
              <a:extLst>
                <a:ext uri="{FF2B5EF4-FFF2-40B4-BE49-F238E27FC236}">
                  <a16:creationId xmlns:a16="http://schemas.microsoft.com/office/drawing/2014/main" xmlns="" id="{80E8512E-E41B-471E-A65E-96269F1795D4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390">
              <a:extLst>
                <a:ext uri="{FF2B5EF4-FFF2-40B4-BE49-F238E27FC236}">
                  <a16:creationId xmlns:a16="http://schemas.microsoft.com/office/drawing/2014/main" xmlns="" id="{7D75DA55-9560-462C-97E7-5688D68C5988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391">
              <a:extLst>
                <a:ext uri="{FF2B5EF4-FFF2-40B4-BE49-F238E27FC236}">
                  <a16:creationId xmlns:a16="http://schemas.microsoft.com/office/drawing/2014/main" xmlns="" id="{0ED0FA2F-EACB-48DB-A1DD-D260E88F3E55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392">
              <a:extLst>
                <a:ext uri="{FF2B5EF4-FFF2-40B4-BE49-F238E27FC236}">
                  <a16:creationId xmlns:a16="http://schemas.microsoft.com/office/drawing/2014/main" xmlns="" id="{CC14F773-25E4-4021-A593-CFAE6D3396D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393">
              <a:extLst>
                <a:ext uri="{FF2B5EF4-FFF2-40B4-BE49-F238E27FC236}">
                  <a16:creationId xmlns:a16="http://schemas.microsoft.com/office/drawing/2014/main" xmlns="" id="{7AF3E824-019F-4F30-8F72-1BB0E3003DA8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394">
              <a:extLst>
                <a:ext uri="{FF2B5EF4-FFF2-40B4-BE49-F238E27FC236}">
                  <a16:creationId xmlns:a16="http://schemas.microsoft.com/office/drawing/2014/main" xmlns="" id="{74F864A1-2526-4EB4-ABD8-26EC58DE3153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395">
              <a:extLst>
                <a:ext uri="{FF2B5EF4-FFF2-40B4-BE49-F238E27FC236}">
                  <a16:creationId xmlns:a16="http://schemas.microsoft.com/office/drawing/2014/main" xmlns="" id="{93077FE1-101F-46E8-8CB4-3BB832F9669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396">
              <a:extLst>
                <a:ext uri="{FF2B5EF4-FFF2-40B4-BE49-F238E27FC236}">
                  <a16:creationId xmlns:a16="http://schemas.microsoft.com/office/drawing/2014/main" xmlns="" id="{4B4AF725-09B6-4A7B-B8D7-DF455BC8747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397">
              <a:extLst>
                <a:ext uri="{FF2B5EF4-FFF2-40B4-BE49-F238E27FC236}">
                  <a16:creationId xmlns:a16="http://schemas.microsoft.com/office/drawing/2014/main" xmlns="" id="{E97B67BD-A92B-44B6-9B03-B28E48D91F92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398">
              <a:extLst>
                <a:ext uri="{FF2B5EF4-FFF2-40B4-BE49-F238E27FC236}">
                  <a16:creationId xmlns:a16="http://schemas.microsoft.com/office/drawing/2014/main" xmlns="" id="{87C1122B-694C-416E-B21E-962A9E17D7F3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399">
              <a:extLst>
                <a:ext uri="{FF2B5EF4-FFF2-40B4-BE49-F238E27FC236}">
                  <a16:creationId xmlns:a16="http://schemas.microsoft.com/office/drawing/2014/main" xmlns="" id="{D39B26C9-27FE-4B4D-B848-F1381D9EA789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400">
              <a:extLst>
                <a:ext uri="{FF2B5EF4-FFF2-40B4-BE49-F238E27FC236}">
                  <a16:creationId xmlns:a16="http://schemas.microsoft.com/office/drawing/2014/main" xmlns="" id="{69F25037-8B8E-4019-BBA3-BACE395764B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401">
              <a:extLst>
                <a:ext uri="{FF2B5EF4-FFF2-40B4-BE49-F238E27FC236}">
                  <a16:creationId xmlns:a16="http://schemas.microsoft.com/office/drawing/2014/main" xmlns="" id="{620FEA4E-13A0-4B7F-B931-6DEC1E9035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402">
              <a:extLst>
                <a:ext uri="{FF2B5EF4-FFF2-40B4-BE49-F238E27FC236}">
                  <a16:creationId xmlns:a16="http://schemas.microsoft.com/office/drawing/2014/main" xmlns="" id="{A5DD79A8-D3F5-4867-ABCE-5F516444B0E9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403">
              <a:extLst>
                <a:ext uri="{FF2B5EF4-FFF2-40B4-BE49-F238E27FC236}">
                  <a16:creationId xmlns:a16="http://schemas.microsoft.com/office/drawing/2014/main" xmlns="" id="{7949CF1A-34D2-4B58-BFF0-B79B13E17ED4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404">
              <a:extLst>
                <a:ext uri="{FF2B5EF4-FFF2-40B4-BE49-F238E27FC236}">
                  <a16:creationId xmlns:a16="http://schemas.microsoft.com/office/drawing/2014/main" xmlns="" id="{377A85B0-473A-4EDD-81A5-4F5F1FF9CB03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05">
              <a:extLst>
                <a:ext uri="{FF2B5EF4-FFF2-40B4-BE49-F238E27FC236}">
                  <a16:creationId xmlns:a16="http://schemas.microsoft.com/office/drawing/2014/main" xmlns="" id="{1F8A10B5-638D-403C-8A93-BE84F6BCF31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06">
              <a:extLst>
                <a:ext uri="{FF2B5EF4-FFF2-40B4-BE49-F238E27FC236}">
                  <a16:creationId xmlns:a16="http://schemas.microsoft.com/office/drawing/2014/main" xmlns="" id="{DCF918EB-F463-4057-8333-BF050F505128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407">
              <a:extLst>
                <a:ext uri="{FF2B5EF4-FFF2-40B4-BE49-F238E27FC236}">
                  <a16:creationId xmlns:a16="http://schemas.microsoft.com/office/drawing/2014/main" xmlns="" id="{27D94870-1A83-4025-A623-2518FBB9C9BA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408">
              <a:extLst>
                <a:ext uri="{FF2B5EF4-FFF2-40B4-BE49-F238E27FC236}">
                  <a16:creationId xmlns:a16="http://schemas.microsoft.com/office/drawing/2014/main" xmlns="" id="{185D563D-DB8A-4C1B-9AA2-780E2B5F1742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409">
              <a:extLst>
                <a:ext uri="{FF2B5EF4-FFF2-40B4-BE49-F238E27FC236}">
                  <a16:creationId xmlns:a16="http://schemas.microsoft.com/office/drawing/2014/main" xmlns="" id="{15B8BA73-F0B0-4F0C-91B2-B23655D29860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410">
              <a:extLst>
                <a:ext uri="{FF2B5EF4-FFF2-40B4-BE49-F238E27FC236}">
                  <a16:creationId xmlns:a16="http://schemas.microsoft.com/office/drawing/2014/main" xmlns="" id="{225A8F16-8283-4E0B-A133-7EA9ACC39D20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411">
              <a:extLst>
                <a:ext uri="{FF2B5EF4-FFF2-40B4-BE49-F238E27FC236}">
                  <a16:creationId xmlns:a16="http://schemas.microsoft.com/office/drawing/2014/main" xmlns="" id="{06E81905-B2F5-4B15-BE6C-05583694D27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412">
              <a:extLst>
                <a:ext uri="{FF2B5EF4-FFF2-40B4-BE49-F238E27FC236}">
                  <a16:creationId xmlns:a16="http://schemas.microsoft.com/office/drawing/2014/main" xmlns="" id="{65B00FF6-DD75-440B-BD55-8D7919DE72FA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413">
              <a:extLst>
                <a:ext uri="{FF2B5EF4-FFF2-40B4-BE49-F238E27FC236}">
                  <a16:creationId xmlns:a16="http://schemas.microsoft.com/office/drawing/2014/main" xmlns="" id="{55C07921-7A18-4C12-8CD4-3F4E3332AF6F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414">
              <a:extLst>
                <a:ext uri="{FF2B5EF4-FFF2-40B4-BE49-F238E27FC236}">
                  <a16:creationId xmlns:a16="http://schemas.microsoft.com/office/drawing/2014/main" xmlns="" id="{000DD536-278B-4703-B782-B9653D29C98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415">
              <a:extLst>
                <a:ext uri="{FF2B5EF4-FFF2-40B4-BE49-F238E27FC236}">
                  <a16:creationId xmlns:a16="http://schemas.microsoft.com/office/drawing/2014/main" xmlns="" id="{200E814E-B1AD-4347-9C59-7E18575483F6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416">
              <a:extLst>
                <a:ext uri="{FF2B5EF4-FFF2-40B4-BE49-F238E27FC236}">
                  <a16:creationId xmlns:a16="http://schemas.microsoft.com/office/drawing/2014/main" xmlns="" id="{124AB844-F87C-4444-94C7-45773182DCC7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417">
              <a:extLst>
                <a:ext uri="{FF2B5EF4-FFF2-40B4-BE49-F238E27FC236}">
                  <a16:creationId xmlns:a16="http://schemas.microsoft.com/office/drawing/2014/main" xmlns="" id="{C73605DB-3ACC-471A-A019-9AF1E394887C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418">
              <a:extLst>
                <a:ext uri="{FF2B5EF4-FFF2-40B4-BE49-F238E27FC236}">
                  <a16:creationId xmlns:a16="http://schemas.microsoft.com/office/drawing/2014/main" xmlns="" id="{A4A81417-F120-4EA6-8043-18ACCA9DF3B8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419">
              <a:extLst>
                <a:ext uri="{FF2B5EF4-FFF2-40B4-BE49-F238E27FC236}">
                  <a16:creationId xmlns:a16="http://schemas.microsoft.com/office/drawing/2014/main" xmlns="" id="{7A240178-5445-41AE-B40C-43A60B376FBC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420">
              <a:extLst>
                <a:ext uri="{FF2B5EF4-FFF2-40B4-BE49-F238E27FC236}">
                  <a16:creationId xmlns:a16="http://schemas.microsoft.com/office/drawing/2014/main" xmlns="" id="{794FFCB4-2D9E-4CD2-830A-47B5C2357C12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421">
              <a:extLst>
                <a:ext uri="{FF2B5EF4-FFF2-40B4-BE49-F238E27FC236}">
                  <a16:creationId xmlns:a16="http://schemas.microsoft.com/office/drawing/2014/main" xmlns="" id="{84F20523-EF16-4BC8-B2E6-7A45C306C05E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422">
              <a:extLst>
                <a:ext uri="{FF2B5EF4-FFF2-40B4-BE49-F238E27FC236}">
                  <a16:creationId xmlns:a16="http://schemas.microsoft.com/office/drawing/2014/main" xmlns="" id="{C1C9BEB0-BF9C-48FE-B652-954322FBE304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423">
              <a:extLst>
                <a:ext uri="{FF2B5EF4-FFF2-40B4-BE49-F238E27FC236}">
                  <a16:creationId xmlns:a16="http://schemas.microsoft.com/office/drawing/2014/main" xmlns="" id="{871DD0D1-ADEF-44F3-AF5C-066B46E8FD58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424">
              <a:extLst>
                <a:ext uri="{FF2B5EF4-FFF2-40B4-BE49-F238E27FC236}">
                  <a16:creationId xmlns:a16="http://schemas.microsoft.com/office/drawing/2014/main" xmlns="" id="{44361986-945B-4704-85F9-1DA85E97255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425">
              <a:extLst>
                <a:ext uri="{FF2B5EF4-FFF2-40B4-BE49-F238E27FC236}">
                  <a16:creationId xmlns:a16="http://schemas.microsoft.com/office/drawing/2014/main" xmlns="" id="{BE838ECD-21AA-4739-95AB-9CF69DEFA127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426">
              <a:extLst>
                <a:ext uri="{FF2B5EF4-FFF2-40B4-BE49-F238E27FC236}">
                  <a16:creationId xmlns:a16="http://schemas.microsoft.com/office/drawing/2014/main" xmlns="" id="{DFCE7C93-C95B-4227-949E-7783C04EED25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27">
              <a:extLst>
                <a:ext uri="{FF2B5EF4-FFF2-40B4-BE49-F238E27FC236}">
                  <a16:creationId xmlns:a16="http://schemas.microsoft.com/office/drawing/2014/main" xmlns="" id="{CD085D11-7B36-4136-AF95-64102A0D989C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28">
              <a:extLst>
                <a:ext uri="{FF2B5EF4-FFF2-40B4-BE49-F238E27FC236}">
                  <a16:creationId xmlns:a16="http://schemas.microsoft.com/office/drawing/2014/main" xmlns="" id="{5EB4DF1F-5BB7-40C3-9810-315BC322E419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429">
              <a:extLst>
                <a:ext uri="{FF2B5EF4-FFF2-40B4-BE49-F238E27FC236}">
                  <a16:creationId xmlns:a16="http://schemas.microsoft.com/office/drawing/2014/main" xmlns="" id="{CCE404D7-3C84-4CDB-9969-3A96E86D2659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430">
              <a:extLst>
                <a:ext uri="{FF2B5EF4-FFF2-40B4-BE49-F238E27FC236}">
                  <a16:creationId xmlns:a16="http://schemas.microsoft.com/office/drawing/2014/main" xmlns="" id="{DFD1E535-DF92-4CE6-9BB2-7037FD59132F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431">
              <a:extLst>
                <a:ext uri="{FF2B5EF4-FFF2-40B4-BE49-F238E27FC236}">
                  <a16:creationId xmlns:a16="http://schemas.microsoft.com/office/drawing/2014/main" xmlns="" id="{0AC5B7B7-0EB1-4FC9-A90C-C8FCB5F4FC10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432">
              <a:extLst>
                <a:ext uri="{FF2B5EF4-FFF2-40B4-BE49-F238E27FC236}">
                  <a16:creationId xmlns:a16="http://schemas.microsoft.com/office/drawing/2014/main" xmlns="" id="{BAF7D69A-EE99-4D0B-89E1-B4698B1E0815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433">
              <a:extLst>
                <a:ext uri="{FF2B5EF4-FFF2-40B4-BE49-F238E27FC236}">
                  <a16:creationId xmlns:a16="http://schemas.microsoft.com/office/drawing/2014/main" xmlns="" id="{0E9FDA6B-EF39-4FD5-90BC-BF73FBAFEB6B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434">
              <a:extLst>
                <a:ext uri="{FF2B5EF4-FFF2-40B4-BE49-F238E27FC236}">
                  <a16:creationId xmlns:a16="http://schemas.microsoft.com/office/drawing/2014/main" xmlns="" id="{E6DA0711-F60E-448B-A0C8-F4BFAB9690C3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435">
              <a:extLst>
                <a:ext uri="{FF2B5EF4-FFF2-40B4-BE49-F238E27FC236}">
                  <a16:creationId xmlns:a16="http://schemas.microsoft.com/office/drawing/2014/main" xmlns="" id="{52D93748-D306-4EFD-AAAC-0F6F5F584ED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436">
              <a:extLst>
                <a:ext uri="{FF2B5EF4-FFF2-40B4-BE49-F238E27FC236}">
                  <a16:creationId xmlns:a16="http://schemas.microsoft.com/office/drawing/2014/main" xmlns="" id="{33C16674-9862-4E32-A611-356B735C8D34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437">
              <a:extLst>
                <a:ext uri="{FF2B5EF4-FFF2-40B4-BE49-F238E27FC236}">
                  <a16:creationId xmlns:a16="http://schemas.microsoft.com/office/drawing/2014/main" xmlns="" id="{E0FBD5F5-0F68-40BE-9CD6-A0301A0EDA5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438">
              <a:extLst>
                <a:ext uri="{FF2B5EF4-FFF2-40B4-BE49-F238E27FC236}">
                  <a16:creationId xmlns:a16="http://schemas.microsoft.com/office/drawing/2014/main" xmlns="" id="{87D0D84A-5EAA-4A1C-A305-5BC4FF96B20E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439">
              <a:extLst>
                <a:ext uri="{FF2B5EF4-FFF2-40B4-BE49-F238E27FC236}">
                  <a16:creationId xmlns:a16="http://schemas.microsoft.com/office/drawing/2014/main" xmlns="" id="{BE46E362-DC7F-4D5B-BD0C-1C73602C7BC0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440">
              <a:extLst>
                <a:ext uri="{FF2B5EF4-FFF2-40B4-BE49-F238E27FC236}">
                  <a16:creationId xmlns:a16="http://schemas.microsoft.com/office/drawing/2014/main" xmlns="" id="{C875DFB3-69F2-4F4C-B49F-66AB3B15C22C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441">
              <a:extLst>
                <a:ext uri="{FF2B5EF4-FFF2-40B4-BE49-F238E27FC236}">
                  <a16:creationId xmlns:a16="http://schemas.microsoft.com/office/drawing/2014/main" xmlns="" id="{6D5C03B8-7EE7-4341-B5B8-93126CE0197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442">
              <a:extLst>
                <a:ext uri="{FF2B5EF4-FFF2-40B4-BE49-F238E27FC236}">
                  <a16:creationId xmlns:a16="http://schemas.microsoft.com/office/drawing/2014/main" xmlns="" id="{37659B64-8631-4B44-8181-509B6B93348A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443">
              <a:extLst>
                <a:ext uri="{FF2B5EF4-FFF2-40B4-BE49-F238E27FC236}">
                  <a16:creationId xmlns:a16="http://schemas.microsoft.com/office/drawing/2014/main" xmlns="" id="{B31D25F4-19EF-4AF0-AD39-F779E1F2A18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444">
              <a:extLst>
                <a:ext uri="{FF2B5EF4-FFF2-40B4-BE49-F238E27FC236}">
                  <a16:creationId xmlns:a16="http://schemas.microsoft.com/office/drawing/2014/main" xmlns="" id="{B37476F0-4017-43EA-8767-AB3763E773D0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445">
              <a:extLst>
                <a:ext uri="{FF2B5EF4-FFF2-40B4-BE49-F238E27FC236}">
                  <a16:creationId xmlns:a16="http://schemas.microsoft.com/office/drawing/2014/main" xmlns="" id="{BBC474E6-B2AD-4FBB-985C-7D9367149F07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46">
              <a:extLst>
                <a:ext uri="{FF2B5EF4-FFF2-40B4-BE49-F238E27FC236}">
                  <a16:creationId xmlns:a16="http://schemas.microsoft.com/office/drawing/2014/main" xmlns="" id="{DBAE514B-146F-4375-AA08-C7EFBFF56171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447">
              <a:extLst>
                <a:ext uri="{FF2B5EF4-FFF2-40B4-BE49-F238E27FC236}">
                  <a16:creationId xmlns:a16="http://schemas.microsoft.com/office/drawing/2014/main" xmlns="" id="{A2C9D9F9-379E-4FBC-B44D-7DA621914327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48">
              <a:extLst>
                <a:ext uri="{FF2B5EF4-FFF2-40B4-BE49-F238E27FC236}">
                  <a16:creationId xmlns:a16="http://schemas.microsoft.com/office/drawing/2014/main" xmlns="" id="{D96EDA9D-96EC-4E7F-8CBF-1E30D1A48777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449">
              <a:extLst>
                <a:ext uri="{FF2B5EF4-FFF2-40B4-BE49-F238E27FC236}">
                  <a16:creationId xmlns:a16="http://schemas.microsoft.com/office/drawing/2014/main" xmlns="" id="{CD2E92B3-A19C-4342-995B-716BC8923C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450">
              <a:extLst>
                <a:ext uri="{FF2B5EF4-FFF2-40B4-BE49-F238E27FC236}">
                  <a16:creationId xmlns:a16="http://schemas.microsoft.com/office/drawing/2014/main" xmlns="" id="{2C18AF20-A6D0-4893-BFC7-7EF81EAF8174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451">
              <a:extLst>
                <a:ext uri="{FF2B5EF4-FFF2-40B4-BE49-F238E27FC236}">
                  <a16:creationId xmlns:a16="http://schemas.microsoft.com/office/drawing/2014/main" xmlns="" id="{AF8C9BF9-4D4E-47D7-8F19-67EF5E7CCA1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452">
              <a:extLst>
                <a:ext uri="{FF2B5EF4-FFF2-40B4-BE49-F238E27FC236}">
                  <a16:creationId xmlns:a16="http://schemas.microsoft.com/office/drawing/2014/main" xmlns="" id="{6B4464A6-4883-4721-BCCA-8FEEB9FAE48B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ECCB79A1-1160-42B2-83FF-0378194EF075}"/>
              </a:ext>
            </a:extLst>
          </p:cNvPr>
          <p:cNvGrpSpPr/>
          <p:nvPr/>
        </p:nvGrpSpPr>
        <p:grpSpPr>
          <a:xfrm>
            <a:off x="4266387" y="1409565"/>
            <a:ext cx="2559362" cy="2896941"/>
            <a:chOff x="5473588" y="824755"/>
            <a:chExt cx="5393466" cy="6104863"/>
          </a:xfrm>
        </p:grpSpPr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FE7D697B-CA7D-4C12-944F-8B583E40779A}"/>
                </a:ext>
              </a:extLst>
            </p:cNvPr>
            <p:cNvGrpSpPr/>
            <p:nvPr/>
          </p:nvGrpSpPr>
          <p:grpSpPr>
            <a:xfrm>
              <a:off x="5473588" y="1857136"/>
              <a:ext cx="5393466" cy="5072482"/>
              <a:chOff x="5473588" y="1857136"/>
              <a:chExt cx="5393466" cy="5072482"/>
            </a:xfrm>
          </p:grpSpPr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xmlns="" id="{5C48ABE7-D79A-480D-916D-39D2605539A6}"/>
                  </a:ext>
                </a:extLst>
              </p:cNvPr>
              <p:cNvSpPr/>
              <p:nvPr/>
            </p:nvSpPr>
            <p:spPr>
              <a:xfrm>
                <a:off x="5505357" y="5753232"/>
                <a:ext cx="4972626" cy="1176386"/>
              </a:xfrm>
              <a:custGeom>
                <a:avLst/>
                <a:gdLst>
                  <a:gd name="connsiteX0" fmla="*/ 4291479 w 4972626"/>
                  <a:gd name="connsiteY0" fmla="*/ 1174677 h 1176386"/>
                  <a:gd name="connsiteX1" fmla="*/ 882938 w 4972626"/>
                  <a:gd name="connsiteY1" fmla="*/ 799523 h 1176386"/>
                  <a:gd name="connsiteX2" fmla="*/ 723492 w 4972626"/>
                  <a:gd name="connsiteY2" fmla="*/ 721455 h 1176386"/>
                  <a:gd name="connsiteX3" fmla="*/ 0 w 4972626"/>
                  <a:gd name="connsiteY3" fmla="*/ 0 h 1176386"/>
                  <a:gd name="connsiteX4" fmla="*/ 4972627 w 4972626"/>
                  <a:gd name="connsiteY4" fmla="*/ 721285 h 1176386"/>
                  <a:gd name="connsiteX5" fmla="*/ 4506167 w 4972626"/>
                  <a:gd name="connsiteY5" fmla="*/ 1110016 h 1176386"/>
                  <a:gd name="connsiteX6" fmla="*/ 4291479 w 4972626"/>
                  <a:gd name="connsiteY6" fmla="*/ 1174677 h 117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2626" h="1176386">
                    <a:moveTo>
                      <a:pt x="4291479" y="1174677"/>
                    </a:moveTo>
                    <a:lnTo>
                      <a:pt x="882938" y="799523"/>
                    </a:lnTo>
                    <a:cubicBezTo>
                      <a:pt x="822350" y="792820"/>
                      <a:pt x="765920" y="765241"/>
                      <a:pt x="723492" y="721455"/>
                    </a:cubicBezTo>
                    <a:lnTo>
                      <a:pt x="0" y="0"/>
                    </a:lnTo>
                    <a:lnTo>
                      <a:pt x="4972627" y="721285"/>
                    </a:lnTo>
                    <a:lnTo>
                      <a:pt x="4506167" y="1110016"/>
                    </a:lnTo>
                    <a:cubicBezTo>
                      <a:pt x="4446343" y="1159827"/>
                      <a:pt x="4368784" y="1183163"/>
                      <a:pt x="4291479" y="1174677"/>
                    </a:cubicBezTo>
                    <a:close/>
                  </a:path>
                </a:pathLst>
              </a:custGeom>
              <a:solidFill>
                <a:srgbClr val="7A654A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xmlns="" id="{A05288F0-E801-4935-A23F-E10C79D00BC9}"/>
                  </a:ext>
                </a:extLst>
              </p:cNvPr>
              <p:cNvSpPr/>
              <p:nvPr/>
            </p:nvSpPr>
            <p:spPr>
              <a:xfrm>
                <a:off x="5473588" y="1857136"/>
                <a:ext cx="5393466" cy="4612299"/>
              </a:xfrm>
              <a:custGeom>
                <a:avLst/>
                <a:gdLst>
                  <a:gd name="connsiteX0" fmla="*/ 4959761 w 5393466"/>
                  <a:gd name="connsiteY0" fmla="*/ 4611102 h 4612299"/>
                  <a:gd name="connsiteX1" fmla="*/ 106783 w 5393466"/>
                  <a:gd name="connsiteY1" fmla="*/ 3938016 h 4612299"/>
                  <a:gd name="connsiteX2" fmla="*/ 796 w 5393466"/>
                  <a:gd name="connsiteY2" fmla="*/ 3801395 h 4612299"/>
                  <a:gd name="connsiteX3" fmla="*/ 421008 w 5393466"/>
                  <a:gd name="connsiteY3" fmla="*/ 109772 h 4612299"/>
                  <a:gd name="connsiteX4" fmla="*/ 553725 w 5393466"/>
                  <a:gd name="connsiteY4" fmla="*/ 391 h 4612299"/>
                  <a:gd name="connsiteX5" fmla="*/ 5279502 w 5393466"/>
                  <a:gd name="connsiteY5" fmla="*/ 375120 h 4612299"/>
                  <a:gd name="connsiteX6" fmla="*/ 5393126 w 5393466"/>
                  <a:gd name="connsiteY6" fmla="*/ 507582 h 4612299"/>
                  <a:gd name="connsiteX7" fmla="*/ 5100199 w 5393466"/>
                  <a:gd name="connsiteY7" fmla="*/ 4497564 h 4612299"/>
                  <a:gd name="connsiteX8" fmla="*/ 4959761 w 5393466"/>
                  <a:gd name="connsiteY8" fmla="*/ 4611102 h 46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93466" h="4612299">
                    <a:moveTo>
                      <a:pt x="4959761" y="4611102"/>
                    </a:moveTo>
                    <a:lnTo>
                      <a:pt x="106783" y="3938016"/>
                    </a:lnTo>
                    <a:cubicBezTo>
                      <a:pt x="40255" y="3928766"/>
                      <a:pt x="-6756" y="3868178"/>
                      <a:pt x="796" y="3801395"/>
                    </a:cubicBezTo>
                    <a:lnTo>
                      <a:pt x="421008" y="109772"/>
                    </a:lnTo>
                    <a:cubicBezTo>
                      <a:pt x="428561" y="43499"/>
                      <a:pt x="487282" y="-4870"/>
                      <a:pt x="553725" y="391"/>
                    </a:cubicBezTo>
                    <a:lnTo>
                      <a:pt x="5279502" y="375120"/>
                    </a:lnTo>
                    <a:cubicBezTo>
                      <a:pt x="5347388" y="380466"/>
                      <a:pt x="5398133" y="439697"/>
                      <a:pt x="5393126" y="507582"/>
                    </a:cubicBezTo>
                    <a:lnTo>
                      <a:pt x="5100199" y="4497564"/>
                    </a:lnTo>
                    <a:cubicBezTo>
                      <a:pt x="5094938" y="4568928"/>
                      <a:pt x="5030532" y="4620946"/>
                      <a:pt x="4959761" y="4611102"/>
                    </a:cubicBezTo>
                    <a:close/>
                  </a:path>
                </a:pathLst>
              </a:custGeom>
              <a:solidFill>
                <a:srgbClr val="917959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1" name="자유형: 도형 130">
                <a:extLst>
                  <a:ext uri="{FF2B5EF4-FFF2-40B4-BE49-F238E27FC236}">
                    <a16:creationId xmlns:a16="http://schemas.microsoft.com/office/drawing/2014/main" xmlns="" id="{524733ED-E69B-40C3-BF1F-BB4BA3562BB3}"/>
                  </a:ext>
                </a:extLst>
              </p:cNvPr>
              <p:cNvSpPr/>
              <p:nvPr/>
            </p:nvSpPr>
            <p:spPr>
              <a:xfrm>
                <a:off x="5603694" y="1957276"/>
                <a:ext cx="5155657" cy="4415944"/>
              </a:xfrm>
              <a:custGeom>
                <a:avLst/>
                <a:gdLst>
                  <a:gd name="connsiteX0" fmla="*/ 4740640 w 5155657"/>
                  <a:gd name="connsiteY0" fmla="*/ 4414819 h 4415944"/>
                  <a:gd name="connsiteX1" fmla="*/ 102011 w 5155657"/>
                  <a:gd name="connsiteY1" fmla="*/ 3770923 h 4415944"/>
                  <a:gd name="connsiteX2" fmla="*/ 776 w 5155657"/>
                  <a:gd name="connsiteY2" fmla="*/ 3640158 h 4415944"/>
                  <a:gd name="connsiteX3" fmla="*/ 402914 w 5155657"/>
                  <a:gd name="connsiteY3" fmla="*/ 105096 h 4415944"/>
                  <a:gd name="connsiteX4" fmla="*/ 529775 w 5155657"/>
                  <a:gd name="connsiteY4" fmla="*/ 382 h 4415944"/>
                  <a:gd name="connsiteX5" fmla="*/ 5046719 w 5155657"/>
                  <a:gd name="connsiteY5" fmla="*/ 358564 h 4415944"/>
                  <a:gd name="connsiteX6" fmla="*/ 5155336 w 5155657"/>
                  <a:gd name="connsiteY6" fmla="*/ 485341 h 4415944"/>
                  <a:gd name="connsiteX7" fmla="*/ 4874799 w 5155657"/>
                  <a:gd name="connsiteY7" fmla="*/ 4306117 h 4415944"/>
                  <a:gd name="connsiteX8" fmla="*/ 4740640 w 5155657"/>
                  <a:gd name="connsiteY8" fmla="*/ 4414819 h 441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55657" h="4415944">
                    <a:moveTo>
                      <a:pt x="4740640" y="4414819"/>
                    </a:moveTo>
                    <a:lnTo>
                      <a:pt x="102011" y="3770923"/>
                    </a:lnTo>
                    <a:cubicBezTo>
                      <a:pt x="38453" y="3762098"/>
                      <a:pt x="-6522" y="3704055"/>
                      <a:pt x="776" y="3640158"/>
                    </a:cubicBezTo>
                    <a:lnTo>
                      <a:pt x="402914" y="105096"/>
                    </a:lnTo>
                    <a:cubicBezTo>
                      <a:pt x="410127" y="41623"/>
                      <a:pt x="466217" y="-4709"/>
                      <a:pt x="529775" y="382"/>
                    </a:cubicBezTo>
                    <a:lnTo>
                      <a:pt x="5046719" y="358564"/>
                    </a:lnTo>
                    <a:cubicBezTo>
                      <a:pt x="5111550" y="363740"/>
                      <a:pt x="5160088" y="420340"/>
                      <a:pt x="5155336" y="485341"/>
                    </a:cubicBezTo>
                    <a:lnTo>
                      <a:pt x="4874799" y="4306117"/>
                    </a:lnTo>
                    <a:cubicBezTo>
                      <a:pt x="4869877" y="4374342"/>
                      <a:pt x="4808271" y="4424153"/>
                      <a:pt x="4740640" y="4414819"/>
                    </a:cubicBezTo>
                    <a:close/>
                  </a:path>
                </a:pathLst>
              </a:custGeom>
              <a:solidFill>
                <a:srgbClr val="B89970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2" name="자유형: 도형 131">
                <a:extLst>
                  <a:ext uri="{FF2B5EF4-FFF2-40B4-BE49-F238E27FC236}">
                    <a16:creationId xmlns:a16="http://schemas.microsoft.com/office/drawing/2014/main" xmlns="" id="{F825255B-9D20-4083-B1E9-242C48CEEF4F}"/>
                  </a:ext>
                </a:extLst>
              </p:cNvPr>
              <p:cNvSpPr/>
              <p:nvPr/>
            </p:nvSpPr>
            <p:spPr>
              <a:xfrm>
                <a:off x="9060999" y="4267371"/>
                <a:ext cx="1418512" cy="2130011"/>
              </a:xfrm>
              <a:custGeom>
                <a:avLst/>
                <a:gdLst>
                  <a:gd name="connsiteX0" fmla="*/ 1384230 w 1418512"/>
                  <a:gd name="connsiteY0" fmla="*/ 1934331 h 2130011"/>
                  <a:gd name="connsiteX1" fmla="*/ 1417408 w 1418512"/>
                  <a:gd name="connsiteY1" fmla="*/ 2019103 h 2130011"/>
                  <a:gd name="connsiteX2" fmla="*/ 1408838 w 1418512"/>
                  <a:gd name="connsiteY2" fmla="*/ 2121017 h 2130011"/>
                  <a:gd name="connsiteX3" fmla="*/ 1392036 w 1418512"/>
                  <a:gd name="connsiteY3" fmla="*/ 2130012 h 2130011"/>
                  <a:gd name="connsiteX4" fmla="*/ 1294621 w 1418512"/>
                  <a:gd name="connsiteY4" fmla="*/ 2111852 h 2130011"/>
                  <a:gd name="connsiteX5" fmla="*/ 1231911 w 1418512"/>
                  <a:gd name="connsiteY5" fmla="*/ 2077994 h 2130011"/>
                  <a:gd name="connsiteX6" fmla="*/ 465 w 1418512"/>
                  <a:gd name="connsiteY6" fmla="*/ 13 h 2130011"/>
                  <a:gd name="connsiteX7" fmla="*/ 1384230 w 1418512"/>
                  <a:gd name="connsiteY7" fmla="*/ 1934331 h 213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8512" h="2130011">
                    <a:moveTo>
                      <a:pt x="1384230" y="1934331"/>
                    </a:moveTo>
                    <a:cubicBezTo>
                      <a:pt x="1400013" y="1960721"/>
                      <a:pt x="1423943" y="1983973"/>
                      <a:pt x="1417408" y="2019103"/>
                    </a:cubicBezTo>
                    <a:cubicBezTo>
                      <a:pt x="1420718" y="2022668"/>
                      <a:pt x="1414863" y="2113804"/>
                      <a:pt x="1408838" y="2121017"/>
                    </a:cubicBezTo>
                    <a:cubicBezTo>
                      <a:pt x="1403238" y="2123987"/>
                      <a:pt x="1397637" y="2126957"/>
                      <a:pt x="1392036" y="2130012"/>
                    </a:cubicBezTo>
                    <a:cubicBezTo>
                      <a:pt x="1359621" y="2123902"/>
                      <a:pt x="1327205" y="2117368"/>
                      <a:pt x="1294621" y="2111852"/>
                    </a:cubicBezTo>
                    <a:cubicBezTo>
                      <a:pt x="1269673" y="2107609"/>
                      <a:pt x="1246931" y="2100227"/>
                      <a:pt x="1231911" y="2077994"/>
                    </a:cubicBezTo>
                    <a:cubicBezTo>
                      <a:pt x="1196950" y="2019612"/>
                      <a:pt x="-27284" y="21397"/>
                      <a:pt x="465" y="13"/>
                    </a:cubicBezTo>
                    <a:cubicBezTo>
                      <a:pt x="7762" y="-5757"/>
                      <a:pt x="1318805" y="1842516"/>
                      <a:pt x="1384230" y="1934331"/>
                    </a:cubicBezTo>
                    <a:close/>
                  </a:path>
                </a:pathLst>
              </a:custGeom>
              <a:solidFill>
                <a:srgbClr val="DBCEBD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3" name="자유형: 도형 132">
                <a:extLst>
                  <a:ext uri="{FF2B5EF4-FFF2-40B4-BE49-F238E27FC236}">
                    <a16:creationId xmlns:a16="http://schemas.microsoft.com/office/drawing/2014/main" xmlns="" id="{FE791E99-1804-42AC-81BD-ABDFC0577C47}"/>
                  </a:ext>
                </a:extLst>
              </p:cNvPr>
              <p:cNvSpPr/>
              <p:nvPr/>
            </p:nvSpPr>
            <p:spPr>
              <a:xfrm>
                <a:off x="6005503" y="1951549"/>
                <a:ext cx="2006535" cy="2689982"/>
              </a:xfrm>
              <a:custGeom>
                <a:avLst/>
                <a:gdLst>
                  <a:gd name="connsiteX0" fmla="*/ 34284 w 2006535"/>
                  <a:gd name="connsiteY0" fmla="*/ 195680 h 2689982"/>
                  <a:gd name="connsiteX1" fmla="*/ 1104 w 2006535"/>
                  <a:gd name="connsiteY1" fmla="*/ 110908 h 2689982"/>
                  <a:gd name="connsiteX2" fmla="*/ 9675 w 2006535"/>
                  <a:gd name="connsiteY2" fmla="*/ 8995 h 2689982"/>
                  <a:gd name="connsiteX3" fmla="*/ 26477 w 2006535"/>
                  <a:gd name="connsiteY3" fmla="*/ 0 h 2689982"/>
                  <a:gd name="connsiteX4" fmla="*/ 157835 w 2006535"/>
                  <a:gd name="connsiteY4" fmla="*/ 9674 h 2689982"/>
                  <a:gd name="connsiteX5" fmla="*/ 220545 w 2006535"/>
                  <a:gd name="connsiteY5" fmla="*/ 43532 h 2689982"/>
                  <a:gd name="connsiteX6" fmla="*/ 1884338 w 2006535"/>
                  <a:gd name="connsiteY6" fmla="*/ 2588142 h 2689982"/>
                  <a:gd name="connsiteX7" fmla="*/ 1935252 w 2006535"/>
                  <a:gd name="connsiteY7" fmla="*/ 2672999 h 2689982"/>
                  <a:gd name="connsiteX8" fmla="*/ 1748567 w 2006535"/>
                  <a:gd name="connsiteY8" fmla="*/ 2562685 h 2689982"/>
                  <a:gd name="connsiteX9" fmla="*/ 34284 w 2006535"/>
                  <a:gd name="connsiteY9" fmla="*/ 195680 h 268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06535" h="2689982">
                    <a:moveTo>
                      <a:pt x="34284" y="195680"/>
                    </a:moveTo>
                    <a:cubicBezTo>
                      <a:pt x="18500" y="169290"/>
                      <a:pt x="-5430" y="146039"/>
                      <a:pt x="1104" y="110908"/>
                    </a:cubicBezTo>
                    <a:cubicBezTo>
                      <a:pt x="-2205" y="107344"/>
                      <a:pt x="3650" y="16208"/>
                      <a:pt x="9675" y="8995"/>
                    </a:cubicBezTo>
                    <a:cubicBezTo>
                      <a:pt x="15275" y="6025"/>
                      <a:pt x="20876" y="3055"/>
                      <a:pt x="26477" y="0"/>
                    </a:cubicBezTo>
                    <a:cubicBezTo>
                      <a:pt x="58892" y="6110"/>
                      <a:pt x="125250" y="4158"/>
                      <a:pt x="157835" y="9674"/>
                    </a:cubicBezTo>
                    <a:cubicBezTo>
                      <a:pt x="182783" y="13917"/>
                      <a:pt x="205525" y="21299"/>
                      <a:pt x="220545" y="43532"/>
                    </a:cubicBezTo>
                    <a:cubicBezTo>
                      <a:pt x="250499" y="93597"/>
                      <a:pt x="1663710" y="2375999"/>
                      <a:pt x="1884338" y="2588142"/>
                    </a:cubicBezTo>
                    <a:cubicBezTo>
                      <a:pt x="1974796" y="2675120"/>
                      <a:pt x="2079510" y="2715427"/>
                      <a:pt x="1935252" y="2672999"/>
                    </a:cubicBezTo>
                    <a:cubicBezTo>
                      <a:pt x="1934234" y="2672659"/>
                      <a:pt x="1801687" y="2615805"/>
                      <a:pt x="1748567" y="2562685"/>
                    </a:cubicBezTo>
                    <a:cubicBezTo>
                      <a:pt x="1493995" y="2308198"/>
                      <a:pt x="91901" y="276464"/>
                      <a:pt x="34284" y="195680"/>
                    </a:cubicBezTo>
                    <a:close/>
                  </a:path>
                </a:pathLst>
              </a:custGeom>
              <a:solidFill>
                <a:srgbClr val="8D7557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4" name="자유형: 도형 133">
                <a:extLst>
                  <a:ext uri="{FF2B5EF4-FFF2-40B4-BE49-F238E27FC236}">
                    <a16:creationId xmlns:a16="http://schemas.microsoft.com/office/drawing/2014/main" xmlns="" id="{1B5E507F-5FE7-4839-BCE9-67343A11111F}"/>
                  </a:ext>
                </a:extLst>
              </p:cNvPr>
              <p:cNvSpPr/>
              <p:nvPr/>
            </p:nvSpPr>
            <p:spPr>
              <a:xfrm>
                <a:off x="8475340" y="2297632"/>
                <a:ext cx="2323911" cy="2157611"/>
              </a:xfrm>
              <a:custGeom>
                <a:avLst/>
                <a:gdLst>
                  <a:gd name="connsiteX0" fmla="*/ 2130438 w 2323911"/>
                  <a:gd name="connsiteY0" fmla="*/ 47993 h 2157611"/>
                  <a:gd name="connsiteX1" fmla="*/ 2210882 w 2323911"/>
                  <a:gd name="connsiteY1" fmla="*/ 5395 h 2157611"/>
                  <a:gd name="connsiteX2" fmla="*/ 2313050 w 2323911"/>
                  <a:gd name="connsiteY2" fmla="*/ 2340 h 2157611"/>
                  <a:gd name="connsiteX3" fmla="*/ 2323912 w 2323911"/>
                  <a:gd name="connsiteY3" fmla="*/ 18038 h 2157611"/>
                  <a:gd name="connsiteX4" fmla="*/ 2316954 w 2323911"/>
                  <a:gd name="connsiteY4" fmla="*/ 116897 h 2157611"/>
                  <a:gd name="connsiteX5" fmla="*/ 2290478 w 2323911"/>
                  <a:gd name="connsiteY5" fmla="*/ 183001 h 2157611"/>
                  <a:gd name="connsiteX6" fmla="*/ 15 w 2323911"/>
                  <a:gd name="connsiteY6" fmla="*/ 2157371 h 2157611"/>
                  <a:gd name="connsiteX7" fmla="*/ 2130438 w 2323911"/>
                  <a:gd name="connsiteY7" fmla="*/ 47993 h 215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911" h="2157611">
                    <a:moveTo>
                      <a:pt x="2130438" y="47993"/>
                    </a:moveTo>
                    <a:cubicBezTo>
                      <a:pt x="2154877" y="29324"/>
                      <a:pt x="2175243" y="2934"/>
                      <a:pt x="2210882" y="5395"/>
                    </a:cubicBezTo>
                    <a:cubicBezTo>
                      <a:pt x="2214022" y="1661"/>
                      <a:pt x="2305243" y="-2836"/>
                      <a:pt x="2313050" y="2340"/>
                    </a:cubicBezTo>
                    <a:cubicBezTo>
                      <a:pt x="2316614" y="7601"/>
                      <a:pt x="2320263" y="12777"/>
                      <a:pt x="2323912" y="18038"/>
                    </a:cubicBezTo>
                    <a:cubicBezTo>
                      <a:pt x="2321536" y="50963"/>
                      <a:pt x="2318821" y="83888"/>
                      <a:pt x="2316954" y="116897"/>
                    </a:cubicBezTo>
                    <a:cubicBezTo>
                      <a:pt x="2315596" y="142099"/>
                      <a:pt x="2310844" y="165605"/>
                      <a:pt x="2290478" y="183001"/>
                    </a:cubicBezTo>
                    <a:cubicBezTo>
                      <a:pt x="2236424" y="224411"/>
                      <a:pt x="24454" y="2182573"/>
                      <a:pt x="15" y="2157371"/>
                    </a:cubicBezTo>
                    <a:cubicBezTo>
                      <a:pt x="-6434" y="2150667"/>
                      <a:pt x="2046769" y="123516"/>
                      <a:pt x="2130438" y="47993"/>
                    </a:cubicBezTo>
                    <a:close/>
                  </a:path>
                </a:pathLst>
              </a:custGeom>
              <a:solidFill>
                <a:srgbClr val="E9E3D7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5" name="자유형: 도형 134">
                <a:extLst>
                  <a:ext uri="{FF2B5EF4-FFF2-40B4-BE49-F238E27FC236}">
                    <a16:creationId xmlns:a16="http://schemas.microsoft.com/office/drawing/2014/main" xmlns="" id="{D741D0DC-4A2D-42AC-89E5-A88BB546703F}"/>
                  </a:ext>
                </a:extLst>
              </p:cNvPr>
              <p:cNvSpPr/>
              <p:nvPr/>
            </p:nvSpPr>
            <p:spPr>
              <a:xfrm>
                <a:off x="5603791" y="4038734"/>
                <a:ext cx="1725925" cy="1686823"/>
              </a:xfrm>
              <a:custGeom>
                <a:avLst/>
                <a:gdLst>
                  <a:gd name="connsiteX0" fmla="*/ 238109 w 1725925"/>
                  <a:gd name="connsiteY0" fmla="*/ 1644236 h 1686823"/>
                  <a:gd name="connsiteX1" fmla="*/ 170308 w 1725925"/>
                  <a:gd name="connsiteY1" fmla="*/ 1685986 h 1686823"/>
                  <a:gd name="connsiteX2" fmla="*/ 8995 w 1725925"/>
                  <a:gd name="connsiteY2" fmla="*/ 1669014 h 1686823"/>
                  <a:gd name="connsiteX3" fmla="*/ 0 w 1725925"/>
                  <a:gd name="connsiteY3" fmla="*/ 1652212 h 1686823"/>
                  <a:gd name="connsiteX4" fmla="*/ 18075 w 1725925"/>
                  <a:gd name="connsiteY4" fmla="*/ 1554797 h 1686823"/>
                  <a:gd name="connsiteX5" fmla="*/ 51933 w 1725925"/>
                  <a:gd name="connsiteY5" fmla="*/ 1492087 h 1686823"/>
                  <a:gd name="connsiteX6" fmla="*/ 1725909 w 1725925"/>
                  <a:gd name="connsiteY6" fmla="*/ 384 h 1686823"/>
                  <a:gd name="connsiteX7" fmla="*/ 238109 w 1725925"/>
                  <a:gd name="connsiteY7" fmla="*/ 1644236 h 1686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25925" h="1686823">
                    <a:moveTo>
                      <a:pt x="238109" y="1644236"/>
                    </a:moveTo>
                    <a:cubicBezTo>
                      <a:pt x="211718" y="1660019"/>
                      <a:pt x="205439" y="1692435"/>
                      <a:pt x="170308" y="1685986"/>
                    </a:cubicBezTo>
                    <a:cubicBezTo>
                      <a:pt x="166744" y="1689380"/>
                      <a:pt x="16208" y="1675039"/>
                      <a:pt x="8995" y="1669014"/>
                    </a:cubicBezTo>
                    <a:cubicBezTo>
                      <a:pt x="6025" y="1663414"/>
                      <a:pt x="2970" y="1657813"/>
                      <a:pt x="0" y="1652212"/>
                    </a:cubicBezTo>
                    <a:cubicBezTo>
                      <a:pt x="6025" y="1619712"/>
                      <a:pt x="12559" y="1587381"/>
                      <a:pt x="18075" y="1554797"/>
                    </a:cubicBezTo>
                    <a:cubicBezTo>
                      <a:pt x="22317" y="1529849"/>
                      <a:pt x="29700" y="1507107"/>
                      <a:pt x="51933" y="1492087"/>
                    </a:cubicBezTo>
                    <a:cubicBezTo>
                      <a:pt x="110314" y="1457126"/>
                      <a:pt x="1704525" y="-27364"/>
                      <a:pt x="1725909" y="384"/>
                    </a:cubicBezTo>
                    <a:cubicBezTo>
                      <a:pt x="1731594" y="7597"/>
                      <a:pt x="329840" y="1578641"/>
                      <a:pt x="238109" y="1644236"/>
                    </a:cubicBezTo>
                    <a:close/>
                  </a:path>
                </a:pathLst>
              </a:custGeom>
              <a:solidFill>
                <a:srgbClr val="806A4F"/>
              </a:solidFill>
              <a:ln w="84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xmlns="" id="{839400B0-6473-493D-8070-A8A98BABF2E0}"/>
                </a:ext>
              </a:extLst>
            </p:cNvPr>
            <p:cNvSpPr/>
            <p:nvPr/>
          </p:nvSpPr>
          <p:spPr>
            <a:xfrm rot="347117">
              <a:off x="8840074" y="2598783"/>
              <a:ext cx="1512907" cy="1009792"/>
            </a:xfrm>
            <a:custGeom>
              <a:avLst/>
              <a:gdLst>
                <a:gd name="connsiteX0" fmla="*/ 0 w 1512907"/>
                <a:gd name="connsiteY0" fmla="*/ 0 h 1009792"/>
                <a:gd name="connsiteX1" fmla="*/ 1512907 w 1512907"/>
                <a:gd name="connsiteY1" fmla="*/ 0 h 1009792"/>
                <a:gd name="connsiteX2" fmla="*/ 1512907 w 1512907"/>
                <a:gd name="connsiteY2" fmla="*/ 1009793 h 1009792"/>
                <a:gd name="connsiteX3" fmla="*/ 0 w 1512907"/>
                <a:gd name="connsiteY3" fmla="*/ 1009793 h 10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2907" h="1009792">
                  <a:moveTo>
                    <a:pt x="0" y="0"/>
                  </a:moveTo>
                  <a:lnTo>
                    <a:pt x="1512907" y="0"/>
                  </a:lnTo>
                  <a:lnTo>
                    <a:pt x="1512907" y="1009793"/>
                  </a:lnTo>
                  <a:lnTo>
                    <a:pt x="0" y="1009793"/>
                  </a:lnTo>
                  <a:close/>
                </a:path>
              </a:pathLst>
            </a:custGeom>
            <a:solidFill>
              <a:srgbClr val="F9EF0A"/>
            </a:solidFill>
            <a:ln w="8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xmlns="" id="{880FC3A4-C791-42FE-8E7A-7D1F8C6EC0CF}"/>
                </a:ext>
              </a:extLst>
            </p:cNvPr>
            <p:cNvGrpSpPr/>
            <p:nvPr/>
          </p:nvGrpSpPr>
          <p:grpSpPr>
            <a:xfrm>
              <a:off x="5526336" y="824755"/>
              <a:ext cx="5305172" cy="5989643"/>
              <a:chOff x="5526336" y="824755"/>
              <a:chExt cx="5305172" cy="5989643"/>
            </a:xfrm>
          </p:grpSpPr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xmlns="" id="{6846199F-0429-4DF3-903B-6C462409FC0F}"/>
                  </a:ext>
                </a:extLst>
              </p:cNvPr>
              <p:cNvGrpSpPr/>
              <p:nvPr/>
            </p:nvGrpSpPr>
            <p:grpSpPr>
              <a:xfrm>
                <a:off x="7069278" y="824755"/>
                <a:ext cx="2556874" cy="1302739"/>
                <a:chOff x="7069278" y="824755"/>
                <a:chExt cx="2556874" cy="1302739"/>
              </a:xfrm>
            </p:grpSpPr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xmlns="" id="{88B987D8-3222-4421-9A58-E7043FA63F2C}"/>
                    </a:ext>
                  </a:extLst>
                </p:cNvPr>
                <p:cNvSpPr/>
                <p:nvPr/>
              </p:nvSpPr>
              <p:spPr>
                <a:xfrm>
                  <a:off x="7069278" y="824755"/>
                  <a:ext cx="2556874" cy="1299303"/>
                </a:xfrm>
                <a:custGeom>
                  <a:avLst/>
                  <a:gdLst>
                    <a:gd name="connsiteX0" fmla="*/ 2541312 w 2556874"/>
                    <a:gd name="connsiteY0" fmla="*/ 637608 h 1316464"/>
                    <a:gd name="connsiteX1" fmla="*/ 2125512 w 2556874"/>
                    <a:gd name="connsiteY1" fmla="*/ 349094 h 1316464"/>
                    <a:gd name="connsiteX2" fmla="*/ 1633341 w 2556874"/>
                    <a:gd name="connsiteY2" fmla="*/ 705494 h 1316464"/>
                    <a:gd name="connsiteX3" fmla="*/ 1387255 w 2556874"/>
                    <a:gd name="connsiteY3" fmla="*/ 1129779 h 1316464"/>
                    <a:gd name="connsiteX4" fmla="*/ 1233834 w 2556874"/>
                    <a:gd name="connsiteY4" fmla="*/ 734515 h 1316464"/>
                    <a:gd name="connsiteX5" fmla="*/ 1244526 w 2556874"/>
                    <a:gd name="connsiteY5" fmla="*/ 226476 h 1316464"/>
                    <a:gd name="connsiteX6" fmla="*/ 1073284 w 2556874"/>
                    <a:gd name="connsiteY6" fmla="*/ 1180 h 1316464"/>
                    <a:gd name="connsiteX7" fmla="*/ 988427 w 2556874"/>
                    <a:gd name="connsiteY7" fmla="*/ 332123 h 1316464"/>
                    <a:gd name="connsiteX8" fmla="*/ 988427 w 2556874"/>
                    <a:gd name="connsiteY8" fmla="*/ 730951 h 1316464"/>
                    <a:gd name="connsiteX9" fmla="*/ 606570 w 2556874"/>
                    <a:gd name="connsiteY9" fmla="*/ 476380 h 1316464"/>
                    <a:gd name="connsiteX10" fmla="*/ 21056 w 2556874"/>
                    <a:gd name="connsiteY10" fmla="*/ 535780 h 1316464"/>
                    <a:gd name="connsiteX11" fmla="*/ 351999 w 2556874"/>
                    <a:gd name="connsiteY11" fmla="*/ 1163722 h 1316464"/>
                    <a:gd name="connsiteX12" fmla="*/ 2346141 w 2556874"/>
                    <a:gd name="connsiteY12" fmla="*/ 1316465 h 1316464"/>
                    <a:gd name="connsiteX13" fmla="*/ 2447969 w 2556874"/>
                    <a:gd name="connsiteY13" fmla="*/ 1172208 h 1316464"/>
                    <a:gd name="connsiteX14" fmla="*/ 2541312 w 2556874"/>
                    <a:gd name="connsiteY14" fmla="*/ 637608 h 1316464"/>
                    <a:gd name="connsiteX15" fmla="*/ 607418 w 2556874"/>
                    <a:gd name="connsiteY15" fmla="*/ 1050693 h 1316464"/>
                    <a:gd name="connsiteX16" fmla="*/ 250085 w 2556874"/>
                    <a:gd name="connsiteY16" fmla="*/ 739437 h 1316464"/>
                    <a:gd name="connsiteX17" fmla="*/ 385857 w 2556874"/>
                    <a:gd name="connsiteY17" fmla="*/ 603665 h 1316464"/>
                    <a:gd name="connsiteX18" fmla="*/ 843746 w 2556874"/>
                    <a:gd name="connsiteY18" fmla="*/ 922983 h 1316464"/>
                    <a:gd name="connsiteX19" fmla="*/ 1036116 w 2556874"/>
                    <a:gd name="connsiteY19" fmla="*/ 1129270 h 1316464"/>
                    <a:gd name="connsiteX20" fmla="*/ 607418 w 2556874"/>
                    <a:gd name="connsiteY20" fmla="*/ 1050693 h 1316464"/>
                    <a:gd name="connsiteX21" fmla="*/ 2261284 w 2556874"/>
                    <a:gd name="connsiteY21" fmla="*/ 875208 h 1316464"/>
                    <a:gd name="connsiteX22" fmla="*/ 1947312 w 2556874"/>
                    <a:gd name="connsiteY22" fmla="*/ 1265551 h 1316464"/>
                    <a:gd name="connsiteX23" fmla="*/ 1675769 w 2556874"/>
                    <a:gd name="connsiteY23" fmla="*/ 1248579 h 1316464"/>
                    <a:gd name="connsiteX24" fmla="*/ 1616369 w 2556874"/>
                    <a:gd name="connsiteY24" fmla="*/ 1163722 h 1316464"/>
                    <a:gd name="connsiteX25" fmla="*/ 1862455 w 2556874"/>
                    <a:gd name="connsiteY25" fmla="*/ 739437 h 1316464"/>
                    <a:gd name="connsiteX26" fmla="*/ 2150969 w 2556874"/>
                    <a:gd name="connsiteY26" fmla="*/ 552751 h 1316464"/>
                    <a:gd name="connsiteX27" fmla="*/ 2261284 w 2556874"/>
                    <a:gd name="connsiteY27" fmla="*/ 875208 h 1316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56874" h="1316464">
                      <a:moveTo>
                        <a:pt x="2541312" y="637608"/>
                      </a:moveTo>
                      <a:cubicBezTo>
                        <a:pt x="2515855" y="493351"/>
                        <a:pt x="2337994" y="363180"/>
                        <a:pt x="2125512" y="349094"/>
                      </a:cubicBezTo>
                      <a:cubicBezTo>
                        <a:pt x="1913030" y="335008"/>
                        <a:pt x="1720065" y="589918"/>
                        <a:pt x="1633341" y="705494"/>
                      </a:cubicBezTo>
                      <a:cubicBezTo>
                        <a:pt x="1480598" y="909151"/>
                        <a:pt x="1489084" y="1112808"/>
                        <a:pt x="1387255" y="1129779"/>
                      </a:cubicBezTo>
                      <a:cubicBezTo>
                        <a:pt x="1301889" y="1144035"/>
                        <a:pt x="1276941" y="934608"/>
                        <a:pt x="1233834" y="734515"/>
                      </a:cubicBezTo>
                      <a:cubicBezTo>
                        <a:pt x="1190726" y="534422"/>
                        <a:pt x="1242998" y="298180"/>
                        <a:pt x="1244526" y="226476"/>
                      </a:cubicBezTo>
                      <a:cubicBezTo>
                        <a:pt x="1246053" y="154771"/>
                        <a:pt x="1107227" y="-15792"/>
                        <a:pt x="1073284" y="1180"/>
                      </a:cubicBezTo>
                      <a:cubicBezTo>
                        <a:pt x="1039341" y="18151"/>
                        <a:pt x="1005398" y="204837"/>
                        <a:pt x="988427" y="332123"/>
                      </a:cubicBezTo>
                      <a:cubicBezTo>
                        <a:pt x="971455" y="459408"/>
                        <a:pt x="988427" y="730951"/>
                        <a:pt x="988427" y="730951"/>
                      </a:cubicBezTo>
                      <a:cubicBezTo>
                        <a:pt x="988427" y="730951"/>
                        <a:pt x="784770" y="578208"/>
                        <a:pt x="606570" y="476380"/>
                      </a:cubicBezTo>
                      <a:cubicBezTo>
                        <a:pt x="428370" y="374551"/>
                        <a:pt x="80456" y="340608"/>
                        <a:pt x="21056" y="535780"/>
                      </a:cubicBezTo>
                      <a:cubicBezTo>
                        <a:pt x="-101648" y="938851"/>
                        <a:pt x="351999" y="1163722"/>
                        <a:pt x="351999" y="1163722"/>
                      </a:cubicBezTo>
                      <a:lnTo>
                        <a:pt x="2346141" y="1316465"/>
                      </a:lnTo>
                      <a:cubicBezTo>
                        <a:pt x="2346141" y="1316465"/>
                        <a:pt x="2320684" y="1307979"/>
                        <a:pt x="2447969" y="1172208"/>
                      </a:cubicBezTo>
                      <a:cubicBezTo>
                        <a:pt x="2575255" y="1036437"/>
                        <a:pt x="2567109" y="783987"/>
                        <a:pt x="2541312" y="637608"/>
                      </a:cubicBezTo>
                      <a:close/>
                      <a:moveTo>
                        <a:pt x="607418" y="1050693"/>
                      </a:moveTo>
                      <a:cubicBezTo>
                        <a:pt x="430831" y="934693"/>
                        <a:pt x="275542" y="815808"/>
                        <a:pt x="250085" y="739437"/>
                      </a:cubicBezTo>
                      <a:cubicBezTo>
                        <a:pt x="215209" y="634808"/>
                        <a:pt x="267057" y="561237"/>
                        <a:pt x="385857" y="603665"/>
                      </a:cubicBezTo>
                      <a:cubicBezTo>
                        <a:pt x="504657" y="646094"/>
                        <a:pt x="733092" y="818014"/>
                        <a:pt x="843746" y="922983"/>
                      </a:cubicBezTo>
                      <a:cubicBezTo>
                        <a:pt x="954399" y="1027951"/>
                        <a:pt x="1036116" y="1129270"/>
                        <a:pt x="1036116" y="1129270"/>
                      </a:cubicBezTo>
                      <a:cubicBezTo>
                        <a:pt x="1036116" y="1129270"/>
                        <a:pt x="844170" y="1206151"/>
                        <a:pt x="607418" y="1050693"/>
                      </a:cubicBezTo>
                      <a:close/>
                      <a:moveTo>
                        <a:pt x="2261284" y="875208"/>
                      </a:moveTo>
                      <a:cubicBezTo>
                        <a:pt x="2237608" y="1037370"/>
                        <a:pt x="2074598" y="1257065"/>
                        <a:pt x="1947312" y="1265551"/>
                      </a:cubicBezTo>
                      <a:cubicBezTo>
                        <a:pt x="1820027" y="1274036"/>
                        <a:pt x="1675769" y="1248579"/>
                        <a:pt x="1675769" y="1248579"/>
                      </a:cubicBezTo>
                      <a:cubicBezTo>
                        <a:pt x="1675769" y="1248579"/>
                        <a:pt x="1616369" y="1214637"/>
                        <a:pt x="1616369" y="1163722"/>
                      </a:cubicBezTo>
                      <a:cubicBezTo>
                        <a:pt x="1616369" y="1112808"/>
                        <a:pt x="1803055" y="815808"/>
                        <a:pt x="1862455" y="739437"/>
                      </a:cubicBezTo>
                      <a:cubicBezTo>
                        <a:pt x="1921855" y="663065"/>
                        <a:pt x="2057626" y="493351"/>
                        <a:pt x="2150969" y="552751"/>
                      </a:cubicBezTo>
                      <a:cubicBezTo>
                        <a:pt x="2244312" y="612151"/>
                        <a:pt x="2284959" y="713046"/>
                        <a:pt x="2261284" y="875208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xmlns="" id="{6FEDAFEE-9577-4BE8-AA1F-BAF2B221F581}"/>
                    </a:ext>
                  </a:extLst>
                </p:cNvPr>
                <p:cNvSpPr/>
                <p:nvPr/>
              </p:nvSpPr>
              <p:spPr>
                <a:xfrm>
                  <a:off x="7080891" y="837815"/>
                  <a:ext cx="2527095" cy="1289679"/>
                </a:xfrm>
                <a:custGeom>
                  <a:avLst/>
                  <a:gdLst>
                    <a:gd name="connsiteX0" fmla="*/ 2038429 w 2527095"/>
                    <a:gd name="connsiteY0" fmla="*/ 1243964 h 1289679"/>
                    <a:gd name="connsiteX1" fmla="*/ 2116275 w 2527095"/>
                    <a:gd name="connsiteY1" fmla="*/ 1269720 h 1289679"/>
                    <a:gd name="connsiteX2" fmla="*/ 2078259 w 2527095"/>
                    <a:gd name="connsiteY2" fmla="*/ 1289679 h 1289679"/>
                    <a:gd name="connsiteX3" fmla="*/ 1963702 w 2527095"/>
                    <a:gd name="connsiteY3" fmla="*/ 1278086 h 1289679"/>
                    <a:gd name="connsiteX4" fmla="*/ 2038429 w 2527095"/>
                    <a:gd name="connsiteY4" fmla="*/ 1243964 h 1289679"/>
                    <a:gd name="connsiteX5" fmla="*/ 1491705 w 2527095"/>
                    <a:gd name="connsiteY5" fmla="*/ 1180578 h 1289679"/>
                    <a:gd name="connsiteX6" fmla="*/ 1576838 w 2527095"/>
                    <a:gd name="connsiteY6" fmla="*/ 1194763 h 1289679"/>
                    <a:gd name="connsiteX7" fmla="*/ 1638699 w 2527095"/>
                    <a:gd name="connsiteY7" fmla="*/ 1243171 h 1289679"/>
                    <a:gd name="connsiteX8" fmla="*/ 1528682 w 2527095"/>
                    <a:gd name="connsiteY8" fmla="*/ 1236189 h 1289679"/>
                    <a:gd name="connsiteX9" fmla="*/ 1454019 w 2527095"/>
                    <a:gd name="connsiteY9" fmla="*/ 1228747 h 1289679"/>
                    <a:gd name="connsiteX10" fmla="*/ 1454159 w 2527095"/>
                    <a:gd name="connsiteY10" fmla="*/ 1226605 h 1289679"/>
                    <a:gd name="connsiteX11" fmla="*/ 1419814 w 2527095"/>
                    <a:gd name="connsiteY11" fmla="*/ 1224358 h 1289679"/>
                    <a:gd name="connsiteX12" fmla="*/ 1451517 w 2527095"/>
                    <a:gd name="connsiteY12" fmla="*/ 1192797 h 1289679"/>
                    <a:gd name="connsiteX13" fmla="*/ 1491705 w 2527095"/>
                    <a:gd name="connsiteY13" fmla="*/ 1180578 h 1289679"/>
                    <a:gd name="connsiteX14" fmla="*/ 2387394 w 2527095"/>
                    <a:gd name="connsiteY14" fmla="*/ 1158045 h 1289679"/>
                    <a:gd name="connsiteX15" fmla="*/ 2366519 w 2527095"/>
                    <a:gd name="connsiteY15" fmla="*/ 1215498 h 1289679"/>
                    <a:gd name="connsiteX16" fmla="*/ 2242797 w 2527095"/>
                    <a:gd name="connsiteY16" fmla="*/ 1283588 h 1289679"/>
                    <a:gd name="connsiteX17" fmla="*/ 2042789 w 2527095"/>
                    <a:gd name="connsiteY17" fmla="*/ 1231159 h 1289679"/>
                    <a:gd name="connsiteX18" fmla="*/ 2031927 w 2527095"/>
                    <a:gd name="connsiteY18" fmla="*/ 1214996 h 1289679"/>
                    <a:gd name="connsiteX19" fmla="*/ 2032521 w 2527095"/>
                    <a:gd name="connsiteY19" fmla="*/ 1214912 h 1289679"/>
                    <a:gd name="connsiteX20" fmla="*/ 2068925 w 2527095"/>
                    <a:gd name="connsiteY20" fmla="*/ 1198749 h 1289679"/>
                    <a:gd name="connsiteX21" fmla="*/ 2228117 w 2527095"/>
                    <a:gd name="connsiteY21" fmla="*/ 1171864 h 1289679"/>
                    <a:gd name="connsiteX22" fmla="*/ 2387394 w 2527095"/>
                    <a:gd name="connsiteY22" fmla="*/ 1158045 h 1289679"/>
                    <a:gd name="connsiteX23" fmla="*/ 1038058 w 2527095"/>
                    <a:gd name="connsiteY23" fmla="*/ 1143095 h 1289679"/>
                    <a:gd name="connsiteX24" fmla="*/ 1079576 w 2527095"/>
                    <a:gd name="connsiteY24" fmla="*/ 1150507 h 1289679"/>
                    <a:gd name="connsiteX25" fmla="*/ 1107239 w 2527095"/>
                    <a:gd name="connsiteY25" fmla="*/ 1172606 h 1289679"/>
                    <a:gd name="connsiteX26" fmla="*/ 1091201 w 2527095"/>
                    <a:gd name="connsiteY26" fmla="*/ 1184524 h 1289679"/>
                    <a:gd name="connsiteX27" fmla="*/ 963491 w 2527095"/>
                    <a:gd name="connsiteY27" fmla="*/ 1184698 h 1289679"/>
                    <a:gd name="connsiteX28" fmla="*/ 921572 w 2527095"/>
                    <a:gd name="connsiteY28" fmla="*/ 1183566 h 1289679"/>
                    <a:gd name="connsiteX29" fmla="*/ 920299 w 2527095"/>
                    <a:gd name="connsiteY29" fmla="*/ 1175737 h 1289679"/>
                    <a:gd name="connsiteX30" fmla="*/ 921317 w 2527095"/>
                    <a:gd name="connsiteY30" fmla="*/ 1174867 h 1289679"/>
                    <a:gd name="connsiteX31" fmla="*/ 1038058 w 2527095"/>
                    <a:gd name="connsiteY31" fmla="*/ 1143095 h 1289679"/>
                    <a:gd name="connsiteX32" fmla="*/ 838474 w 2527095"/>
                    <a:gd name="connsiteY32" fmla="*/ 1136560 h 1289679"/>
                    <a:gd name="connsiteX33" fmla="*/ 879992 w 2527095"/>
                    <a:gd name="connsiteY33" fmla="*/ 1143979 h 1289679"/>
                    <a:gd name="connsiteX34" fmla="*/ 907655 w 2527095"/>
                    <a:gd name="connsiteY34" fmla="*/ 1166092 h 1289679"/>
                    <a:gd name="connsiteX35" fmla="*/ 891617 w 2527095"/>
                    <a:gd name="connsiteY35" fmla="*/ 1178020 h 1289679"/>
                    <a:gd name="connsiteX36" fmla="*/ 763907 w 2527095"/>
                    <a:gd name="connsiteY36" fmla="*/ 1178194 h 1289679"/>
                    <a:gd name="connsiteX37" fmla="*/ 721988 w 2527095"/>
                    <a:gd name="connsiteY37" fmla="*/ 1177063 h 1289679"/>
                    <a:gd name="connsiteX38" fmla="*/ 720715 w 2527095"/>
                    <a:gd name="connsiteY38" fmla="*/ 1169226 h 1289679"/>
                    <a:gd name="connsiteX39" fmla="*/ 721733 w 2527095"/>
                    <a:gd name="connsiteY39" fmla="*/ 1168356 h 1289679"/>
                    <a:gd name="connsiteX40" fmla="*/ 838474 w 2527095"/>
                    <a:gd name="connsiteY40" fmla="*/ 1136560 h 1289679"/>
                    <a:gd name="connsiteX41" fmla="*/ 1371931 w 2527095"/>
                    <a:gd name="connsiteY41" fmla="*/ 1122527 h 1289679"/>
                    <a:gd name="connsiteX42" fmla="*/ 1524566 w 2527095"/>
                    <a:gd name="connsiteY42" fmla="*/ 1158496 h 1289679"/>
                    <a:gd name="connsiteX43" fmla="*/ 1415140 w 2527095"/>
                    <a:gd name="connsiteY43" fmla="*/ 1190684 h 1289679"/>
                    <a:gd name="connsiteX44" fmla="*/ 1394521 w 2527095"/>
                    <a:gd name="connsiteY44" fmla="*/ 1222702 h 1289679"/>
                    <a:gd name="connsiteX45" fmla="*/ 1380901 w 2527095"/>
                    <a:gd name="connsiteY45" fmla="*/ 1221811 h 1289679"/>
                    <a:gd name="connsiteX46" fmla="*/ 1379885 w 2527095"/>
                    <a:gd name="connsiteY46" fmla="*/ 1221477 h 1289679"/>
                    <a:gd name="connsiteX47" fmla="*/ 1367156 w 2527095"/>
                    <a:gd name="connsiteY47" fmla="*/ 1217289 h 1289679"/>
                    <a:gd name="connsiteX48" fmla="*/ 1333213 w 2527095"/>
                    <a:gd name="connsiteY48" fmla="*/ 1192164 h 1289679"/>
                    <a:gd name="connsiteX49" fmla="*/ 1341530 w 2527095"/>
                    <a:gd name="connsiteY49" fmla="*/ 1128848 h 1289679"/>
                    <a:gd name="connsiteX50" fmla="*/ 1371931 w 2527095"/>
                    <a:gd name="connsiteY50" fmla="*/ 1122527 h 1289679"/>
                    <a:gd name="connsiteX51" fmla="*/ 649889 w 2527095"/>
                    <a:gd name="connsiteY51" fmla="*/ 1101015 h 1289679"/>
                    <a:gd name="connsiteX52" fmla="*/ 703914 w 2527095"/>
                    <a:gd name="connsiteY52" fmla="*/ 1114502 h 1289679"/>
                    <a:gd name="connsiteX53" fmla="*/ 747700 w 2527095"/>
                    <a:gd name="connsiteY53" fmla="*/ 1123547 h 1289679"/>
                    <a:gd name="connsiteX54" fmla="*/ 747700 w 2527095"/>
                    <a:gd name="connsiteY54" fmla="*/ 1124049 h 1289679"/>
                    <a:gd name="connsiteX55" fmla="*/ 736329 w 2527095"/>
                    <a:gd name="connsiteY55" fmla="*/ 1148672 h 1289679"/>
                    <a:gd name="connsiteX56" fmla="*/ 667595 w 2527095"/>
                    <a:gd name="connsiteY56" fmla="*/ 1175305 h 1289679"/>
                    <a:gd name="connsiteX57" fmla="*/ 661315 w 2527095"/>
                    <a:gd name="connsiteY57" fmla="*/ 1175891 h 1289679"/>
                    <a:gd name="connsiteX58" fmla="*/ 508912 w 2527095"/>
                    <a:gd name="connsiteY58" fmla="*/ 1166427 h 1289679"/>
                    <a:gd name="connsiteX59" fmla="*/ 649889 w 2527095"/>
                    <a:gd name="connsiteY59" fmla="*/ 1101015 h 1289679"/>
                    <a:gd name="connsiteX60" fmla="*/ 1094425 w 2527095"/>
                    <a:gd name="connsiteY60" fmla="*/ 1031099 h 1289679"/>
                    <a:gd name="connsiteX61" fmla="*/ 1243095 w 2527095"/>
                    <a:gd name="connsiteY61" fmla="*/ 1128515 h 1289679"/>
                    <a:gd name="connsiteX62" fmla="*/ 1320867 w 2527095"/>
                    <a:gd name="connsiteY62" fmla="*/ 1217732 h 1289679"/>
                    <a:gd name="connsiteX63" fmla="*/ 1320892 w 2527095"/>
                    <a:gd name="connsiteY63" fmla="*/ 1217884 h 1289679"/>
                    <a:gd name="connsiteX64" fmla="*/ 1144818 w 2527095"/>
                    <a:gd name="connsiteY64" fmla="*/ 1206362 h 1289679"/>
                    <a:gd name="connsiteX65" fmla="*/ 1120404 w 2527095"/>
                    <a:gd name="connsiteY65" fmla="*/ 1186992 h 1289679"/>
                    <a:gd name="connsiteX66" fmla="*/ 1094425 w 2527095"/>
                    <a:gd name="connsiteY66" fmla="*/ 1031099 h 1289679"/>
                    <a:gd name="connsiteX67" fmla="*/ 1646846 w 2527095"/>
                    <a:gd name="connsiteY67" fmla="*/ 1028808 h 1289679"/>
                    <a:gd name="connsiteX68" fmla="*/ 1591095 w 2527095"/>
                    <a:gd name="connsiteY68" fmla="*/ 1122358 h 1289679"/>
                    <a:gd name="connsiteX69" fmla="*/ 1503692 w 2527095"/>
                    <a:gd name="connsiteY69" fmla="*/ 1134251 h 1289679"/>
                    <a:gd name="connsiteX70" fmla="*/ 1439031 w 2527095"/>
                    <a:gd name="connsiteY70" fmla="*/ 1118338 h 1289679"/>
                    <a:gd name="connsiteX71" fmla="*/ 1428594 w 2527095"/>
                    <a:gd name="connsiteY71" fmla="*/ 1102677 h 1289679"/>
                    <a:gd name="connsiteX72" fmla="*/ 1540605 w 2527095"/>
                    <a:gd name="connsiteY72" fmla="*/ 1042040 h 1289679"/>
                    <a:gd name="connsiteX73" fmla="*/ 1646846 w 2527095"/>
                    <a:gd name="connsiteY73" fmla="*/ 1028808 h 1289679"/>
                    <a:gd name="connsiteX74" fmla="*/ 487734 w 2527095"/>
                    <a:gd name="connsiteY74" fmla="*/ 1025739 h 1289679"/>
                    <a:gd name="connsiteX75" fmla="*/ 521459 w 2527095"/>
                    <a:gd name="connsiteY75" fmla="*/ 1026639 h 1289679"/>
                    <a:gd name="connsiteX76" fmla="*/ 568311 w 2527095"/>
                    <a:gd name="connsiteY76" fmla="*/ 1040571 h 1289679"/>
                    <a:gd name="connsiteX77" fmla="*/ 623129 w 2527095"/>
                    <a:gd name="connsiteY77" fmla="*/ 1074992 h 1289679"/>
                    <a:gd name="connsiteX78" fmla="*/ 442129 w 2527095"/>
                    <a:gd name="connsiteY78" fmla="*/ 1155141 h 1289679"/>
                    <a:gd name="connsiteX79" fmla="*/ 318747 w 2527095"/>
                    <a:gd name="connsiteY79" fmla="*/ 1131859 h 1289679"/>
                    <a:gd name="connsiteX80" fmla="*/ 266814 w 2527095"/>
                    <a:gd name="connsiteY80" fmla="*/ 1085879 h 1289679"/>
                    <a:gd name="connsiteX81" fmla="*/ 390960 w 2527095"/>
                    <a:gd name="connsiteY81" fmla="*/ 1064021 h 1289679"/>
                    <a:gd name="connsiteX82" fmla="*/ 487734 w 2527095"/>
                    <a:gd name="connsiteY82" fmla="*/ 1025739 h 1289679"/>
                    <a:gd name="connsiteX83" fmla="*/ 2488543 w 2527095"/>
                    <a:gd name="connsiteY83" fmla="*/ 996478 h 1289679"/>
                    <a:gd name="connsiteX84" fmla="*/ 2431689 w 2527095"/>
                    <a:gd name="connsiteY84" fmla="*/ 1124282 h 1289679"/>
                    <a:gd name="connsiteX85" fmla="*/ 2219461 w 2527095"/>
                    <a:gd name="connsiteY85" fmla="*/ 1142038 h 1289679"/>
                    <a:gd name="connsiteX86" fmla="*/ 2144193 w 2527095"/>
                    <a:gd name="connsiteY86" fmla="*/ 1137012 h 1289679"/>
                    <a:gd name="connsiteX87" fmla="*/ 2176778 w 2527095"/>
                    <a:gd name="connsiteY87" fmla="*/ 1087683 h 1289679"/>
                    <a:gd name="connsiteX88" fmla="*/ 2368555 w 2527095"/>
                    <a:gd name="connsiteY88" fmla="*/ 1045808 h 1289679"/>
                    <a:gd name="connsiteX89" fmla="*/ 2488543 w 2527095"/>
                    <a:gd name="connsiteY89" fmla="*/ 996478 h 1289679"/>
                    <a:gd name="connsiteX90" fmla="*/ 991409 w 2527095"/>
                    <a:gd name="connsiteY90" fmla="*/ 981289 h 1289679"/>
                    <a:gd name="connsiteX91" fmla="*/ 1053100 w 2527095"/>
                    <a:gd name="connsiteY91" fmla="*/ 1098122 h 1289679"/>
                    <a:gd name="connsiteX92" fmla="*/ 932603 w 2527095"/>
                    <a:gd name="connsiteY92" fmla="*/ 981959 h 1289679"/>
                    <a:gd name="connsiteX93" fmla="*/ 991409 w 2527095"/>
                    <a:gd name="connsiteY93" fmla="*/ 981289 h 1289679"/>
                    <a:gd name="connsiteX94" fmla="*/ 391183 w 2527095"/>
                    <a:gd name="connsiteY94" fmla="*/ 948222 h 1289679"/>
                    <a:gd name="connsiteX95" fmla="*/ 483455 w 2527095"/>
                    <a:gd name="connsiteY95" fmla="*/ 989217 h 1289679"/>
                    <a:gd name="connsiteX96" fmla="*/ 491346 w 2527095"/>
                    <a:gd name="connsiteY96" fmla="*/ 998933 h 1289679"/>
                    <a:gd name="connsiteX97" fmla="*/ 486085 w 2527095"/>
                    <a:gd name="connsiteY97" fmla="*/ 1005884 h 1289679"/>
                    <a:gd name="connsiteX98" fmla="*/ 373819 w 2527095"/>
                    <a:gd name="connsiteY98" fmla="*/ 1047759 h 1289679"/>
                    <a:gd name="connsiteX99" fmla="*/ 211997 w 2527095"/>
                    <a:gd name="connsiteY99" fmla="*/ 1039551 h 1289679"/>
                    <a:gd name="connsiteX100" fmla="*/ 144875 w 2527095"/>
                    <a:gd name="connsiteY100" fmla="*/ 980591 h 1289679"/>
                    <a:gd name="connsiteX101" fmla="*/ 240848 w 2527095"/>
                    <a:gd name="connsiteY101" fmla="*/ 983104 h 1289679"/>
                    <a:gd name="connsiteX102" fmla="*/ 291847 w 2527095"/>
                    <a:gd name="connsiteY102" fmla="*/ 966773 h 1289679"/>
                    <a:gd name="connsiteX103" fmla="*/ 391183 w 2527095"/>
                    <a:gd name="connsiteY103" fmla="*/ 948222 h 1289679"/>
                    <a:gd name="connsiteX104" fmla="*/ 1706585 w 2527095"/>
                    <a:gd name="connsiteY104" fmla="*/ 926046 h 1289679"/>
                    <a:gd name="connsiteX105" fmla="*/ 1685540 w 2527095"/>
                    <a:gd name="connsiteY105" fmla="*/ 968005 h 1289679"/>
                    <a:gd name="connsiteX106" fmla="*/ 1573189 w 2527095"/>
                    <a:gd name="connsiteY106" fmla="*/ 1025291 h 1289679"/>
                    <a:gd name="connsiteX107" fmla="*/ 1460499 w 2527095"/>
                    <a:gd name="connsiteY107" fmla="*/ 1056865 h 1289679"/>
                    <a:gd name="connsiteX108" fmla="*/ 1475349 w 2527095"/>
                    <a:gd name="connsiteY108" fmla="*/ 1017502 h 1289679"/>
                    <a:gd name="connsiteX109" fmla="*/ 1475604 w 2527095"/>
                    <a:gd name="connsiteY109" fmla="*/ 1011053 h 1289679"/>
                    <a:gd name="connsiteX110" fmla="*/ 1616466 w 2527095"/>
                    <a:gd name="connsiteY110" fmla="*/ 939111 h 1289679"/>
                    <a:gd name="connsiteX111" fmla="*/ 1706585 w 2527095"/>
                    <a:gd name="connsiteY111" fmla="*/ 926046 h 1289679"/>
                    <a:gd name="connsiteX112" fmla="*/ 1001641 w 2527095"/>
                    <a:gd name="connsiteY112" fmla="*/ 856394 h 1289679"/>
                    <a:gd name="connsiteX113" fmla="*/ 1023825 w 2527095"/>
                    <a:gd name="connsiteY113" fmla="*/ 893469 h 1289679"/>
                    <a:gd name="connsiteX114" fmla="*/ 1022976 w 2527095"/>
                    <a:gd name="connsiteY114" fmla="*/ 897490 h 1289679"/>
                    <a:gd name="connsiteX115" fmla="*/ 1015169 w 2527095"/>
                    <a:gd name="connsiteY115" fmla="*/ 957121 h 1289679"/>
                    <a:gd name="connsiteX116" fmla="*/ 899594 w 2527095"/>
                    <a:gd name="connsiteY116" fmla="*/ 944725 h 1289679"/>
                    <a:gd name="connsiteX117" fmla="*/ 848680 w 2527095"/>
                    <a:gd name="connsiteY117" fmla="*/ 879399 h 1289679"/>
                    <a:gd name="connsiteX118" fmla="*/ 978172 w 2527095"/>
                    <a:gd name="connsiteY118" fmla="*/ 865413 h 1289679"/>
                    <a:gd name="connsiteX119" fmla="*/ 1001641 w 2527095"/>
                    <a:gd name="connsiteY119" fmla="*/ 856394 h 1289679"/>
                    <a:gd name="connsiteX120" fmla="*/ 1051827 w 2527095"/>
                    <a:gd name="connsiteY120" fmla="*/ 844244 h 1289679"/>
                    <a:gd name="connsiteX121" fmla="*/ 1200497 w 2527095"/>
                    <a:gd name="connsiteY121" fmla="*/ 940390 h 1289679"/>
                    <a:gd name="connsiteX122" fmla="*/ 1286033 w 2527095"/>
                    <a:gd name="connsiteY122" fmla="*/ 1145078 h 1289679"/>
                    <a:gd name="connsiteX123" fmla="*/ 1124210 w 2527095"/>
                    <a:gd name="connsiteY123" fmla="*/ 1034442 h 1289679"/>
                    <a:gd name="connsiteX124" fmla="*/ 1051827 w 2527095"/>
                    <a:gd name="connsiteY124" fmla="*/ 844244 h 1289679"/>
                    <a:gd name="connsiteX125" fmla="*/ 48732 w 2527095"/>
                    <a:gd name="connsiteY125" fmla="*/ 832025 h 1289679"/>
                    <a:gd name="connsiteX126" fmla="*/ 218107 w 2527095"/>
                    <a:gd name="connsiteY126" fmla="*/ 857486 h 1289679"/>
                    <a:gd name="connsiteX127" fmla="*/ 381372 w 2527095"/>
                    <a:gd name="connsiteY127" fmla="*/ 904050 h 1289679"/>
                    <a:gd name="connsiteX128" fmla="*/ 374244 w 2527095"/>
                    <a:gd name="connsiteY128" fmla="*/ 925156 h 1289679"/>
                    <a:gd name="connsiteX129" fmla="*/ 250862 w 2527095"/>
                    <a:gd name="connsiteY129" fmla="*/ 958656 h 1289679"/>
                    <a:gd name="connsiteX130" fmla="*/ 118654 w 2527095"/>
                    <a:gd name="connsiteY130" fmla="*/ 937383 h 1289679"/>
                    <a:gd name="connsiteX131" fmla="*/ 48732 w 2527095"/>
                    <a:gd name="connsiteY131" fmla="*/ 832025 h 1289679"/>
                    <a:gd name="connsiteX132" fmla="*/ 1765985 w 2527095"/>
                    <a:gd name="connsiteY132" fmla="*/ 823030 h 1289679"/>
                    <a:gd name="connsiteX133" fmla="*/ 1742564 w 2527095"/>
                    <a:gd name="connsiteY133" fmla="*/ 864989 h 1289679"/>
                    <a:gd name="connsiteX134" fmla="*/ 1617739 w 2527095"/>
                    <a:gd name="connsiteY134" fmla="*/ 922275 h 1289679"/>
                    <a:gd name="connsiteX135" fmla="*/ 1492575 w 2527095"/>
                    <a:gd name="connsiteY135" fmla="*/ 953849 h 1289679"/>
                    <a:gd name="connsiteX136" fmla="*/ 1509037 w 2527095"/>
                    <a:gd name="connsiteY136" fmla="*/ 914486 h 1289679"/>
                    <a:gd name="connsiteX137" fmla="*/ 1509292 w 2527095"/>
                    <a:gd name="connsiteY137" fmla="*/ 908037 h 1289679"/>
                    <a:gd name="connsiteX138" fmla="*/ 1665853 w 2527095"/>
                    <a:gd name="connsiteY138" fmla="*/ 836095 h 1289679"/>
                    <a:gd name="connsiteX139" fmla="*/ 1765985 w 2527095"/>
                    <a:gd name="connsiteY139" fmla="*/ 823030 h 1289679"/>
                    <a:gd name="connsiteX140" fmla="*/ 2522826 w 2527095"/>
                    <a:gd name="connsiteY140" fmla="*/ 812422 h 1289679"/>
                    <a:gd name="connsiteX141" fmla="*/ 2516546 w 2527095"/>
                    <a:gd name="connsiteY141" fmla="*/ 916190 h 1289679"/>
                    <a:gd name="connsiteX142" fmla="*/ 2305761 w 2527095"/>
                    <a:gd name="connsiteY142" fmla="*/ 1019706 h 1289679"/>
                    <a:gd name="connsiteX143" fmla="*/ 2259345 w 2527095"/>
                    <a:gd name="connsiteY143" fmla="*/ 1022386 h 1289679"/>
                    <a:gd name="connsiteX144" fmla="*/ 2233887 w 2527095"/>
                    <a:gd name="connsiteY144" fmla="*/ 991901 h 1289679"/>
                    <a:gd name="connsiteX145" fmla="*/ 2428889 w 2527095"/>
                    <a:gd name="connsiteY145" fmla="*/ 886961 h 1289679"/>
                    <a:gd name="connsiteX146" fmla="*/ 2522826 w 2527095"/>
                    <a:gd name="connsiteY146" fmla="*/ 812422 h 1289679"/>
                    <a:gd name="connsiteX147" fmla="*/ 1694075 w 2527095"/>
                    <a:gd name="connsiteY147" fmla="*/ 734589 h 1289679"/>
                    <a:gd name="connsiteX148" fmla="*/ 1749014 w 2527095"/>
                    <a:gd name="connsiteY148" fmla="*/ 742481 h 1289679"/>
                    <a:gd name="connsiteX149" fmla="*/ 1816899 w 2527095"/>
                    <a:gd name="connsiteY149" fmla="*/ 742481 h 1289679"/>
                    <a:gd name="connsiteX150" fmla="*/ 1668824 w 2527095"/>
                    <a:gd name="connsiteY150" fmla="*/ 823384 h 1289679"/>
                    <a:gd name="connsiteX151" fmla="*/ 1549260 w 2527095"/>
                    <a:gd name="connsiteY151" fmla="*/ 845913 h 1289679"/>
                    <a:gd name="connsiteX152" fmla="*/ 1565044 w 2527095"/>
                    <a:gd name="connsiteY152" fmla="*/ 801190 h 1289679"/>
                    <a:gd name="connsiteX153" fmla="*/ 1694075 w 2527095"/>
                    <a:gd name="connsiteY153" fmla="*/ 734589 h 1289679"/>
                    <a:gd name="connsiteX154" fmla="*/ 956862 w 2527095"/>
                    <a:gd name="connsiteY154" fmla="*/ 729185 h 1289679"/>
                    <a:gd name="connsiteX155" fmla="*/ 984196 w 2527095"/>
                    <a:gd name="connsiteY155" fmla="*/ 743486 h 1289679"/>
                    <a:gd name="connsiteX156" fmla="*/ 995652 w 2527095"/>
                    <a:gd name="connsiteY156" fmla="*/ 818945 h 1289679"/>
                    <a:gd name="connsiteX157" fmla="*/ 920808 w 2527095"/>
                    <a:gd name="connsiteY157" fmla="*/ 850016 h 1289679"/>
                    <a:gd name="connsiteX158" fmla="*/ 831454 w 2527095"/>
                    <a:gd name="connsiteY158" fmla="*/ 852613 h 1289679"/>
                    <a:gd name="connsiteX159" fmla="*/ 741505 w 2527095"/>
                    <a:gd name="connsiteY159" fmla="*/ 791893 h 1289679"/>
                    <a:gd name="connsiteX160" fmla="*/ 780624 w 2527095"/>
                    <a:gd name="connsiteY160" fmla="*/ 785612 h 1289679"/>
                    <a:gd name="connsiteX161" fmla="*/ 925390 w 2527095"/>
                    <a:gd name="connsiteY161" fmla="*/ 730086 h 1289679"/>
                    <a:gd name="connsiteX162" fmla="*/ 956862 w 2527095"/>
                    <a:gd name="connsiteY162" fmla="*/ 729185 h 1289679"/>
                    <a:gd name="connsiteX163" fmla="*/ 4606 w 2527095"/>
                    <a:gd name="connsiteY163" fmla="*/ 671475 h 1289679"/>
                    <a:gd name="connsiteX164" fmla="*/ 127479 w 2527095"/>
                    <a:gd name="connsiteY164" fmla="*/ 741574 h 1289679"/>
                    <a:gd name="connsiteX165" fmla="*/ 262317 w 2527095"/>
                    <a:gd name="connsiteY165" fmla="*/ 776833 h 1289679"/>
                    <a:gd name="connsiteX166" fmla="*/ 296345 w 2527095"/>
                    <a:gd name="connsiteY166" fmla="*/ 832277 h 1289679"/>
                    <a:gd name="connsiteX167" fmla="*/ 155227 w 2527095"/>
                    <a:gd name="connsiteY167" fmla="*/ 848608 h 1289679"/>
                    <a:gd name="connsiteX168" fmla="*/ 8849 w 2527095"/>
                    <a:gd name="connsiteY168" fmla="*/ 742496 h 1289679"/>
                    <a:gd name="connsiteX169" fmla="*/ 4606 w 2527095"/>
                    <a:gd name="connsiteY169" fmla="*/ 671475 h 1289679"/>
                    <a:gd name="connsiteX170" fmla="*/ 823158 w 2527095"/>
                    <a:gd name="connsiteY170" fmla="*/ 652868 h 1289679"/>
                    <a:gd name="connsiteX171" fmla="*/ 893399 w 2527095"/>
                    <a:gd name="connsiteY171" fmla="*/ 672654 h 1289679"/>
                    <a:gd name="connsiteX172" fmla="*/ 942022 w 2527095"/>
                    <a:gd name="connsiteY172" fmla="*/ 710929 h 1289679"/>
                    <a:gd name="connsiteX173" fmla="*/ 786394 w 2527095"/>
                    <a:gd name="connsiteY173" fmla="*/ 758834 h 1289679"/>
                    <a:gd name="connsiteX174" fmla="*/ 646889 w 2527095"/>
                    <a:gd name="connsiteY174" fmla="*/ 721817 h 1289679"/>
                    <a:gd name="connsiteX175" fmla="*/ 755082 w 2527095"/>
                    <a:gd name="connsiteY175" fmla="*/ 674665 h 1289679"/>
                    <a:gd name="connsiteX176" fmla="*/ 823158 w 2527095"/>
                    <a:gd name="connsiteY176" fmla="*/ 652868 h 1289679"/>
                    <a:gd name="connsiteX177" fmla="*/ 1007872 w 2527095"/>
                    <a:gd name="connsiteY177" fmla="*/ 645084 h 1289679"/>
                    <a:gd name="connsiteX178" fmla="*/ 1157814 w 2527095"/>
                    <a:gd name="connsiteY178" fmla="*/ 739304 h 1289679"/>
                    <a:gd name="connsiteX179" fmla="*/ 1246151 w 2527095"/>
                    <a:gd name="connsiteY179" fmla="*/ 942819 h 1289679"/>
                    <a:gd name="connsiteX180" fmla="*/ 1082886 w 2527095"/>
                    <a:gd name="connsiteY180" fmla="*/ 834277 h 1289679"/>
                    <a:gd name="connsiteX181" fmla="*/ 1007872 w 2527095"/>
                    <a:gd name="connsiteY181" fmla="*/ 645084 h 1289679"/>
                    <a:gd name="connsiteX182" fmla="*/ 1752938 w 2527095"/>
                    <a:gd name="connsiteY182" fmla="*/ 635261 h 1289679"/>
                    <a:gd name="connsiteX183" fmla="*/ 1816645 w 2527095"/>
                    <a:gd name="connsiteY183" fmla="*/ 647300 h 1289679"/>
                    <a:gd name="connsiteX184" fmla="*/ 1899720 w 2527095"/>
                    <a:gd name="connsiteY184" fmla="*/ 650902 h 1289679"/>
                    <a:gd name="connsiteX185" fmla="*/ 1830307 w 2527095"/>
                    <a:gd name="connsiteY185" fmla="*/ 713798 h 1289679"/>
                    <a:gd name="connsiteX186" fmla="*/ 1743583 w 2527095"/>
                    <a:gd name="connsiteY186" fmla="*/ 723346 h 1289679"/>
                    <a:gd name="connsiteX187" fmla="*/ 1615279 w 2527095"/>
                    <a:gd name="connsiteY187" fmla="*/ 736746 h 1289679"/>
                    <a:gd name="connsiteX188" fmla="*/ 1689614 w 2527095"/>
                    <a:gd name="connsiteY188" fmla="*/ 649980 h 1289679"/>
                    <a:gd name="connsiteX189" fmla="*/ 1752938 w 2527095"/>
                    <a:gd name="connsiteY189" fmla="*/ 635261 h 1289679"/>
                    <a:gd name="connsiteX190" fmla="*/ 2516291 w 2527095"/>
                    <a:gd name="connsiteY190" fmla="*/ 616063 h 1289679"/>
                    <a:gd name="connsiteX191" fmla="*/ 2526050 w 2527095"/>
                    <a:gd name="connsiteY191" fmla="*/ 693617 h 1289679"/>
                    <a:gd name="connsiteX192" fmla="*/ 2390872 w 2527095"/>
                    <a:gd name="connsiteY192" fmla="*/ 869828 h 1289679"/>
                    <a:gd name="connsiteX193" fmla="*/ 2287601 w 2527095"/>
                    <a:gd name="connsiteY193" fmla="*/ 908102 h 1289679"/>
                    <a:gd name="connsiteX194" fmla="*/ 2271563 w 2527095"/>
                    <a:gd name="connsiteY194" fmla="*/ 895289 h 1289679"/>
                    <a:gd name="connsiteX195" fmla="*/ 2299311 w 2527095"/>
                    <a:gd name="connsiteY195" fmla="*/ 820582 h 1289679"/>
                    <a:gd name="connsiteX196" fmla="*/ 2416669 w 2527095"/>
                    <a:gd name="connsiteY196" fmla="*/ 731723 h 1289679"/>
                    <a:gd name="connsiteX197" fmla="*/ 2498556 w 2527095"/>
                    <a:gd name="connsiteY197" fmla="*/ 636163 h 1289679"/>
                    <a:gd name="connsiteX198" fmla="*/ 2516291 w 2527095"/>
                    <a:gd name="connsiteY198" fmla="*/ 616063 h 1289679"/>
                    <a:gd name="connsiteX199" fmla="*/ 719803 w 2527095"/>
                    <a:gd name="connsiteY199" fmla="*/ 584400 h 1289679"/>
                    <a:gd name="connsiteX200" fmla="*/ 807949 w 2527095"/>
                    <a:gd name="connsiteY200" fmla="*/ 615566 h 1289679"/>
                    <a:gd name="connsiteX201" fmla="*/ 839430 w 2527095"/>
                    <a:gd name="connsiteY201" fmla="*/ 634996 h 1289679"/>
                    <a:gd name="connsiteX202" fmla="*/ 828993 w 2527095"/>
                    <a:gd name="connsiteY202" fmla="*/ 646470 h 1289679"/>
                    <a:gd name="connsiteX203" fmla="*/ 740996 w 2527095"/>
                    <a:gd name="connsiteY203" fmla="*/ 665649 h 1289679"/>
                    <a:gd name="connsiteX204" fmla="*/ 554820 w 2527095"/>
                    <a:gd name="connsiteY204" fmla="*/ 678714 h 1289679"/>
                    <a:gd name="connsiteX205" fmla="*/ 538018 w 2527095"/>
                    <a:gd name="connsiteY205" fmla="*/ 658279 h 1289679"/>
                    <a:gd name="connsiteX206" fmla="*/ 631276 w 2527095"/>
                    <a:gd name="connsiteY206" fmla="*/ 620759 h 1289679"/>
                    <a:gd name="connsiteX207" fmla="*/ 719803 w 2527095"/>
                    <a:gd name="connsiteY207" fmla="*/ 584400 h 1289679"/>
                    <a:gd name="connsiteX208" fmla="*/ 1822014 w 2527095"/>
                    <a:gd name="connsiteY208" fmla="*/ 528001 h 1289679"/>
                    <a:gd name="connsiteX209" fmla="*/ 1986528 w 2527095"/>
                    <a:gd name="connsiteY209" fmla="*/ 564581 h 1289679"/>
                    <a:gd name="connsiteX210" fmla="*/ 1861618 w 2527095"/>
                    <a:gd name="connsiteY210" fmla="*/ 635518 h 1289679"/>
                    <a:gd name="connsiteX211" fmla="*/ 1748080 w 2527095"/>
                    <a:gd name="connsiteY211" fmla="*/ 619019 h 1289679"/>
                    <a:gd name="connsiteX212" fmla="*/ 1722029 w 2527095"/>
                    <a:gd name="connsiteY212" fmla="*/ 580577 h 1289679"/>
                    <a:gd name="connsiteX213" fmla="*/ 1822014 w 2527095"/>
                    <a:gd name="connsiteY213" fmla="*/ 528001 h 1289679"/>
                    <a:gd name="connsiteX214" fmla="*/ 602763 w 2527095"/>
                    <a:gd name="connsiteY214" fmla="*/ 510774 h 1289679"/>
                    <a:gd name="connsiteX215" fmla="*/ 699670 w 2527095"/>
                    <a:gd name="connsiteY215" fmla="*/ 541740 h 1289679"/>
                    <a:gd name="connsiteX216" fmla="*/ 716557 w 2527095"/>
                    <a:gd name="connsiteY216" fmla="*/ 548943 h 1289679"/>
                    <a:gd name="connsiteX217" fmla="*/ 709599 w 2527095"/>
                    <a:gd name="connsiteY217" fmla="*/ 571388 h 1289679"/>
                    <a:gd name="connsiteX218" fmla="*/ 606412 w 2527095"/>
                    <a:gd name="connsiteY218" fmla="*/ 606563 h 1289679"/>
                    <a:gd name="connsiteX219" fmla="*/ 436189 w 2527095"/>
                    <a:gd name="connsiteY219" fmla="*/ 595257 h 1289679"/>
                    <a:gd name="connsiteX220" fmla="*/ 513239 w 2527095"/>
                    <a:gd name="connsiteY220" fmla="*/ 556815 h 1289679"/>
                    <a:gd name="connsiteX221" fmla="*/ 602763 w 2527095"/>
                    <a:gd name="connsiteY221" fmla="*/ 510774 h 1289679"/>
                    <a:gd name="connsiteX222" fmla="*/ 996416 w 2527095"/>
                    <a:gd name="connsiteY222" fmla="*/ 489456 h 1289679"/>
                    <a:gd name="connsiteX223" fmla="*/ 1142709 w 2527095"/>
                    <a:gd name="connsiteY223" fmla="*/ 584680 h 1289679"/>
                    <a:gd name="connsiteX224" fmla="*/ 1209322 w 2527095"/>
                    <a:gd name="connsiteY224" fmla="*/ 756873 h 1289679"/>
                    <a:gd name="connsiteX225" fmla="*/ 1085261 w 2527095"/>
                    <a:gd name="connsiteY225" fmla="*/ 674629 h 1289679"/>
                    <a:gd name="connsiteX226" fmla="*/ 996416 w 2527095"/>
                    <a:gd name="connsiteY226" fmla="*/ 489456 h 1289679"/>
                    <a:gd name="connsiteX227" fmla="*/ 2423243 w 2527095"/>
                    <a:gd name="connsiteY227" fmla="*/ 478603 h 1289679"/>
                    <a:gd name="connsiteX228" fmla="*/ 2451631 w 2527095"/>
                    <a:gd name="connsiteY228" fmla="*/ 506728 h 1289679"/>
                    <a:gd name="connsiteX229" fmla="*/ 2370168 w 2527095"/>
                    <a:gd name="connsiteY229" fmla="*/ 730092 h 1289679"/>
                    <a:gd name="connsiteX230" fmla="*/ 2288451 w 2527095"/>
                    <a:gd name="connsiteY230" fmla="*/ 783609 h 1289679"/>
                    <a:gd name="connsiteX231" fmla="*/ 2362022 w 2527095"/>
                    <a:gd name="connsiteY231" fmla="*/ 608234 h 1289679"/>
                    <a:gd name="connsiteX232" fmla="*/ 2419216 w 2527095"/>
                    <a:gd name="connsiteY232" fmla="*/ 480430 h 1289679"/>
                    <a:gd name="connsiteX233" fmla="*/ 2423243 w 2527095"/>
                    <a:gd name="connsiteY233" fmla="*/ 478603 h 1289679"/>
                    <a:gd name="connsiteX234" fmla="*/ 72152 w 2527095"/>
                    <a:gd name="connsiteY234" fmla="*/ 461199 h 1289679"/>
                    <a:gd name="connsiteX235" fmla="*/ 73086 w 2527095"/>
                    <a:gd name="connsiteY235" fmla="*/ 481132 h 1289679"/>
                    <a:gd name="connsiteX236" fmla="*/ 165241 w 2527095"/>
                    <a:gd name="connsiteY236" fmla="*/ 638332 h 1289679"/>
                    <a:gd name="connsiteX237" fmla="*/ 211742 w 2527095"/>
                    <a:gd name="connsiteY237" fmla="*/ 673340 h 1289679"/>
                    <a:gd name="connsiteX238" fmla="*/ 229053 w 2527095"/>
                    <a:gd name="connsiteY238" fmla="*/ 731798 h 1289679"/>
                    <a:gd name="connsiteX239" fmla="*/ 134862 w 2527095"/>
                    <a:gd name="connsiteY239" fmla="*/ 715551 h 1289679"/>
                    <a:gd name="connsiteX240" fmla="*/ 8594 w 2527095"/>
                    <a:gd name="connsiteY240" fmla="*/ 589171 h 1289679"/>
                    <a:gd name="connsiteX241" fmla="*/ 8934 w 2527095"/>
                    <a:gd name="connsiteY241" fmla="*/ 539506 h 1289679"/>
                    <a:gd name="connsiteX242" fmla="*/ 43301 w 2527095"/>
                    <a:gd name="connsiteY242" fmla="*/ 483561 h 1289679"/>
                    <a:gd name="connsiteX243" fmla="*/ 72152 w 2527095"/>
                    <a:gd name="connsiteY243" fmla="*/ 461199 h 1289679"/>
                    <a:gd name="connsiteX244" fmla="*/ 476223 w 2527095"/>
                    <a:gd name="connsiteY244" fmla="*/ 440211 h 1289679"/>
                    <a:gd name="connsiteX245" fmla="*/ 509669 w 2527095"/>
                    <a:gd name="connsiteY245" fmla="*/ 440272 h 1289679"/>
                    <a:gd name="connsiteX246" fmla="*/ 556093 w 2527095"/>
                    <a:gd name="connsiteY246" fmla="*/ 453878 h 1289679"/>
                    <a:gd name="connsiteX247" fmla="*/ 599540 w 2527095"/>
                    <a:gd name="connsiteY247" fmla="*/ 475235 h 1289679"/>
                    <a:gd name="connsiteX248" fmla="*/ 596654 w 2527095"/>
                    <a:gd name="connsiteY248" fmla="*/ 489807 h 1289679"/>
                    <a:gd name="connsiteX249" fmla="*/ 480740 w 2527095"/>
                    <a:gd name="connsiteY249" fmla="*/ 536372 h 1289679"/>
                    <a:gd name="connsiteX250" fmla="*/ 382899 w 2527095"/>
                    <a:gd name="connsiteY250" fmla="*/ 569957 h 1289679"/>
                    <a:gd name="connsiteX251" fmla="*/ 360582 w 2527095"/>
                    <a:gd name="connsiteY251" fmla="*/ 567026 h 1289679"/>
                    <a:gd name="connsiteX252" fmla="*/ 335210 w 2527095"/>
                    <a:gd name="connsiteY252" fmla="*/ 556891 h 1289679"/>
                    <a:gd name="connsiteX253" fmla="*/ 350654 w 2527095"/>
                    <a:gd name="connsiteY253" fmla="*/ 537797 h 1289679"/>
                    <a:gd name="connsiteX254" fmla="*/ 391640 w 2527095"/>
                    <a:gd name="connsiteY254" fmla="*/ 489891 h 1289679"/>
                    <a:gd name="connsiteX255" fmla="*/ 476223 w 2527095"/>
                    <a:gd name="connsiteY255" fmla="*/ 440211 h 1289679"/>
                    <a:gd name="connsiteX256" fmla="*/ 1914909 w 2527095"/>
                    <a:gd name="connsiteY256" fmla="*/ 438119 h 1289679"/>
                    <a:gd name="connsiteX257" fmla="*/ 2030569 w 2527095"/>
                    <a:gd name="connsiteY257" fmla="*/ 495656 h 1289679"/>
                    <a:gd name="connsiteX258" fmla="*/ 2062985 w 2527095"/>
                    <a:gd name="connsiteY258" fmla="*/ 521618 h 1289679"/>
                    <a:gd name="connsiteX259" fmla="*/ 1886143 w 2527095"/>
                    <a:gd name="connsiteY259" fmla="*/ 517179 h 1289679"/>
                    <a:gd name="connsiteX260" fmla="*/ 1790339 w 2527095"/>
                    <a:gd name="connsiteY260" fmla="*/ 513662 h 1289679"/>
                    <a:gd name="connsiteX261" fmla="*/ 1914909 w 2527095"/>
                    <a:gd name="connsiteY261" fmla="*/ 438119 h 1289679"/>
                    <a:gd name="connsiteX262" fmla="*/ 358714 w 2527095"/>
                    <a:gd name="connsiteY262" fmla="*/ 404003 h 1289679"/>
                    <a:gd name="connsiteX263" fmla="*/ 438650 w 2527095"/>
                    <a:gd name="connsiteY263" fmla="*/ 411960 h 1289679"/>
                    <a:gd name="connsiteX264" fmla="*/ 437801 w 2527095"/>
                    <a:gd name="connsiteY264" fmla="*/ 426701 h 1289679"/>
                    <a:gd name="connsiteX265" fmla="*/ 337755 w 2527095"/>
                    <a:gd name="connsiteY265" fmla="*/ 508190 h 1289679"/>
                    <a:gd name="connsiteX266" fmla="*/ 260704 w 2527095"/>
                    <a:gd name="connsiteY266" fmla="*/ 579964 h 1289679"/>
                    <a:gd name="connsiteX267" fmla="*/ 252558 w 2527095"/>
                    <a:gd name="connsiteY267" fmla="*/ 541355 h 1289679"/>
                    <a:gd name="connsiteX268" fmla="*/ 358714 w 2527095"/>
                    <a:gd name="connsiteY268" fmla="*/ 404003 h 1289679"/>
                    <a:gd name="connsiteX269" fmla="*/ 272701 w 2527095"/>
                    <a:gd name="connsiteY269" fmla="*/ 387599 h 1289679"/>
                    <a:gd name="connsiteX270" fmla="*/ 283446 w 2527095"/>
                    <a:gd name="connsiteY270" fmla="*/ 395493 h 1289679"/>
                    <a:gd name="connsiteX271" fmla="*/ 272839 w 2527095"/>
                    <a:gd name="connsiteY271" fmla="*/ 422041 h 1289679"/>
                    <a:gd name="connsiteX272" fmla="*/ 254256 w 2527095"/>
                    <a:gd name="connsiteY272" fmla="*/ 436697 h 1289679"/>
                    <a:gd name="connsiteX273" fmla="*/ 224810 w 2527095"/>
                    <a:gd name="connsiteY273" fmla="*/ 535272 h 1289679"/>
                    <a:gd name="connsiteX274" fmla="*/ 230835 w 2527095"/>
                    <a:gd name="connsiteY274" fmla="*/ 612910 h 1289679"/>
                    <a:gd name="connsiteX275" fmla="*/ 195789 w 2527095"/>
                    <a:gd name="connsiteY275" fmla="*/ 631837 h 1289679"/>
                    <a:gd name="connsiteX276" fmla="*/ 185691 w 2527095"/>
                    <a:gd name="connsiteY276" fmla="*/ 625640 h 1289679"/>
                    <a:gd name="connsiteX277" fmla="*/ 131722 w 2527095"/>
                    <a:gd name="connsiteY277" fmla="*/ 454621 h 1289679"/>
                    <a:gd name="connsiteX278" fmla="*/ 140462 w 2527095"/>
                    <a:gd name="connsiteY278" fmla="*/ 433180 h 1289679"/>
                    <a:gd name="connsiteX279" fmla="*/ 150306 w 2527095"/>
                    <a:gd name="connsiteY279" fmla="*/ 419277 h 1289679"/>
                    <a:gd name="connsiteX280" fmla="*/ 162949 w 2527095"/>
                    <a:gd name="connsiteY280" fmla="*/ 418273 h 1289679"/>
                    <a:gd name="connsiteX281" fmla="*/ 258583 w 2527095"/>
                    <a:gd name="connsiteY281" fmla="*/ 387620 h 1289679"/>
                    <a:gd name="connsiteX282" fmla="*/ 272701 w 2527095"/>
                    <a:gd name="connsiteY282" fmla="*/ 387599 h 1289679"/>
                    <a:gd name="connsiteX283" fmla="*/ 2275128 w 2527095"/>
                    <a:gd name="connsiteY283" fmla="*/ 386938 h 1289679"/>
                    <a:gd name="connsiteX284" fmla="*/ 2385442 w 2527095"/>
                    <a:gd name="connsiteY284" fmla="*/ 453938 h 1289679"/>
                    <a:gd name="connsiteX285" fmla="*/ 2327739 w 2527095"/>
                    <a:gd name="connsiteY285" fmla="*/ 614321 h 1289679"/>
                    <a:gd name="connsiteX286" fmla="*/ 2275128 w 2527095"/>
                    <a:gd name="connsiteY286" fmla="*/ 680064 h 1289679"/>
                    <a:gd name="connsiteX287" fmla="*/ 2249670 w 2527095"/>
                    <a:gd name="connsiteY287" fmla="*/ 546064 h 1289679"/>
                    <a:gd name="connsiteX288" fmla="*/ 2275128 w 2527095"/>
                    <a:gd name="connsiteY288" fmla="*/ 386938 h 1289679"/>
                    <a:gd name="connsiteX289" fmla="*/ 2040010 w 2527095"/>
                    <a:gd name="connsiteY289" fmla="*/ 364800 h 1289679"/>
                    <a:gd name="connsiteX290" fmla="*/ 2105414 w 2527095"/>
                    <a:gd name="connsiteY290" fmla="*/ 395034 h 1289679"/>
                    <a:gd name="connsiteX291" fmla="*/ 2164814 w 2527095"/>
                    <a:gd name="connsiteY291" fmla="*/ 529035 h 1289679"/>
                    <a:gd name="connsiteX292" fmla="*/ 2047117 w 2527095"/>
                    <a:gd name="connsiteY292" fmla="*/ 475434 h 1289679"/>
                    <a:gd name="connsiteX293" fmla="*/ 1918728 w 2527095"/>
                    <a:gd name="connsiteY293" fmla="*/ 403409 h 1289679"/>
                    <a:gd name="connsiteX294" fmla="*/ 2040010 w 2527095"/>
                    <a:gd name="connsiteY294" fmla="*/ 364800 h 1289679"/>
                    <a:gd name="connsiteX295" fmla="*/ 2124120 w 2527095"/>
                    <a:gd name="connsiteY295" fmla="*/ 352951 h 1289679"/>
                    <a:gd name="connsiteX296" fmla="*/ 2241100 w 2527095"/>
                    <a:gd name="connsiteY296" fmla="*/ 386587 h 1289679"/>
                    <a:gd name="connsiteX297" fmla="*/ 2253913 w 2527095"/>
                    <a:gd name="connsiteY297" fmla="*/ 504089 h 1289679"/>
                    <a:gd name="connsiteX298" fmla="*/ 2225741 w 2527095"/>
                    <a:gd name="connsiteY298" fmla="*/ 575362 h 1289679"/>
                    <a:gd name="connsiteX299" fmla="*/ 2192137 w 2527095"/>
                    <a:gd name="connsiteY299" fmla="*/ 543704 h 1289679"/>
                    <a:gd name="connsiteX300" fmla="*/ 2177202 w 2527095"/>
                    <a:gd name="connsiteY300" fmla="*/ 472599 h 1289679"/>
                    <a:gd name="connsiteX301" fmla="*/ 2088357 w 2527095"/>
                    <a:gd name="connsiteY301" fmla="*/ 356521 h 1289679"/>
                    <a:gd name="connsiteX302" fmla="*/ 2124120 w 2527095"/>
                    <a:gd name="connsiteY302" fmla="*/ 352951 h 1289679"/>
                    <a:gd name="connsiteX303" fmla="*/ 997519 w 2527095"/>
                    <a:gd name="connsiteY303" fmla="*/ 334253 h 1289679"/>
                    <a:gd name="connsiteX304" fmla="*/ 1118271 w 2527095"/>
                    <a:gd name="connsiteY304" fmla="*/ 416999 h 1289679"/>
                    <a:gd name="connsiteX305" fmla="*/ 1194218 w 2527095"/>
                    <a:gd name="connsiteY305" fmla="*/ 604936 h 1289679"/>
                    <a:gd name="connsiteX306" fmla="*/ 1031462 w 2527095"/>
                    <a:gd name="connsiteY306" fmla="*/ 482744 h 1289679"/>
                    <a:gd name="connsiteX307" fmla="*/ 997519 w 2527095"/>
                    <a:gd name="connsiteY307" fmla="*/ 334253 h 1289679"/>
                    <a:gd name="connsiteX308" fmla="*/ 1019242 w 2527095"/>
                    <a:gd name="connsiteY308" fmla="*/ 157920 h 1289679"/>
                    <a:gd name="connsiteX309" fmla="*/ 1170797 w 2527095"/>
                    <a:gd name="connsiteY309" fmla="*/ 307750 h 1289679"/>
                    <a:gd name="connsiteX310" fmla="*/ 1186072 w 2527095"/>
                    <a:gd name="connsiteY310" fmla="*/ 452639 h 1289679"/>
                    <a:gd name="connsiteX311" fmla="*/ 1060992 w 2527095"/>
                    <a:gd name="connsiteY311" fmla="*/ 337230 h 1289679"/>
                    <a:gd name="connsiteX312" fmla="*/ 1019242 w 2527095"/>
                    <a:gd name="connsiteY312" fmla="*/ 157920 h 1289679"/>
                    <a:gd name="connsiteX313" fmla="*/ 1071090 w 2527095"/>
                    <a:gd name="connsiteY313" fmla="*/ 0 h 1289679"/>
                    <a:gd name="connsiteX314" fmla="*/ 1177670 w 2527095"/>
                    <a:gd name="connsiteY314" fmla="*/ 134420 h 1289679"/>
                    <a:gd name="connsiteX315" fmla="*/ 1195151 w 2527095"/>
                    <a:gd name="connsiteY315" fmla="*/ 311470 h 1289679"/>
                    <a:gd name="connsiteX316" fmla="*/ 1134308 w 2527095"/>
                    <a:gd name="connsiteY316" fmla="*/ 226295 h 1289679"/>
                    <a:gd name="connsiteX317" fmla="*/ 1071090 w 2527095"/>
                    <a:gd name="connsiteY317" fmla="*/ 0 h 1289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</a:cxnLst>
                  <a:rect l="l" t="t" r="r" b="b"/>
                  <a:pathLst>
                    <a:path w="2527095" h="1289679">
                      <a:moveTo>
                        <a:pt x="2038429" y="1243964"/>
                      </a:moveTo>
                      <a:cubicBezTo>
                        <a:pt x="2063770" y="1243754"/>
                        <a:pt x="2089630" y="1253525"/>
                        <a:pt x="2116275" y="1269720"/>
                      </a:cubicBezTo>
                      <a:cubicBezTo>
                        <a:pt x="2103886" y="1287289"/>
                        <a:pt x="2087084" y="1271870"/>
                        <a:pt x="2078259" y="1289679"/>
                      </a:cubicBezTo>
                      <a:cubicBezTo>
                        <a:pt x="2040073" y="1285735"/>
                        <a:pt x="2001888" y="1281910"/>
                        <a:pt x="1963702" y="1278086"/>
                      </a:cubicBezTo>
                      <a:cubicBezTo>
                        <a:pt x="1988268" y="1254362"/>
                        <a:pt x="2013089" y="1244173"/>
                        <a:pt x="2038429" y="1243964"/>
                      </a:cubicBezTo>
                      <a:close/>
                      <a:moveTo>
                        <a:pt x="1491705" y="1180578"/>
                      </a:moveTo>
                      <a:cubicBezTo>
                        <a:pt x="1520026" y="1177951"/>
                        <a:pt x="1550405" y="1185132"/>
                        <a:pt x="1576838" y="1194763"/>
                      </a:cubicBezTo>
                      <a:cubicBezTo>
                        <a:pt x="1595422" y="1201547"/>
                        <a:pt x="1629025" y="1233456"/>
                        <a:pt x="1638699" y="1243171"/>
                      </a:cubicBezTo>
                      <a:cubicBezTo>
                        <a:pt x="1598053" y="1238733"/>
                        <a:pt x="1563346" y="1237791"/>
                        <a:pt x="1528682" y="1236189"/>
                      </a:cubicBezTo>
                      <a:lnTo>
                        <a:pt x="1454019" y="1228747"/>
                      </a:lnTo>
                      <a:lnTo>
                        <a:pt x="1454159" y="1226605"/>
                      </a:lnTo>
                      <a:lnTo>
                        <a:pt x="1419814" y="1224358"/>
                      </a:lnTo>
                      <a:lnTo>
                        <a:pt x="1451517" y="1192797"/>
                      </a:lnTo>
                      <a:cubicBezTo>
                        <a:pt x="1463899" y="1185658"/>
                        <a:pt x="1477545" y="1181892"/>
                        <a:pt x="1491705" y="1180578"/>
                      </a:cubicBezTo>
                      <a:close/>
                      <a:moveTo>
                        <a:pt x="2387394" y="1158045"/>
                      </a:moveTo>
                      <a:cubicBezTo>
                        <a:pt x="2386290" y="1185515"/>
                        <a:pt x="2373646" y="1199585"/>
                        <a:pt x="2366519" y="1215498"/>
                      </a:cubicBezTo>
                      <a:cubicBezTo>
                        <a:pt x="2340722" y="1265665"/>
                        <a:pt x="2299312" y="1281159"/>
                        <a:pt x="2242797" y="1283588"/>
                      </a:cubicBezTo>
                      <a:cubicBezTo>
                        <a:pt x="2168886" y="1286770"/>
                        <a:pt x="2111523" y="1240121"/>
                        <a:pt x="2042789" y="1231159"/>
                      </a:cubicBezTo>
                      <a:cubicBezTo>
                        <a:pt x="2035661" y="1230239"/>
                        <a:pt x="2030739" y="1223538"/>
                        <a:pt x="2031927" y="1214996"/>
                      </a:cubicBezTo>
                      <a:lnTo>
                        <a:pt x="2032521" y="1214912"/>
                      </a:lnTo>
                      <a:cubicBezTo>
                        <a:pt x="2044061" y="1208295"/>
                        <a:pt x="2053905" y="1197911"/>
                        <a:pt x="2068925" y="1198749"/>
                      </a:cubicBezTo>
                      <a:cubicBezTo>
                        <a:pt x="2117802" y="1165834"/>
                        <a:pt x="2170244" y="1157710"/>
                        <a:pt x="2228117" y="1171864"/>
                      </a:cubicBezTo>
                      <a:cubicBezTo>
                        <a:pt x="2279879" y="1184511"/>
                        <a:pt x="2332830" y="1192634"/>
                        <a:pt x="2387394" y="1158045"/>
                      </a:cubicBezTo>
                      <a:close/>
                      <a:moveTo>
                        <a:pt x="1038058" y="1143095"/>
                      </a:moveTo>
                      <a:cubicBezTo>
                        <a:pt x="1051578" y="1143357"/>
                        <a:pt x="1065384" y="1145592"/>
                        <a:pt x="1079576" y="1150507"/>
                      </a:cubicBezTo>
                      <a:cubicBezTo>
                        <a:pt x="1091116" y="1154509"/>
                        <a:pt x="1106136" y="1156684"/>
                        <a:pt x="1107239" y="1172606"/>
                      </a:cubicBezTo>
                      <a:cubicBezTo>
                        <a:pt x="1107748" y="1179305"/>
                        <a:pt x="1098159" y="1182610"/>
                        <a:pt x="1091201" y="1184524"/>
                      </a:cubicBezTo>
                      <a:cubicBezTo>
                        <a:pt x="1062859" y="1190353"/>
                        <a:pt x="977153" y="1190005"/>
                        <a:pt x="963491" y="1184698"/>
                      </a:cubicBezTo>
                      <a:cubicBezTo>
                        <a:pt x="949490" y="1184350"/>
                        <a:pt x="935488" y="1184002"/>
                        <a:pt x="921572" y="1183566"/>
                      </a:cubicBezTo>
                      <a:cubicBezTo>
                        <a:pt x="921317" y="1180957"/>
                        <a:pt x="920808" y="1178347"/>
                        <a:pt x="920299" y="1175737"/>
                      </a:cubicBezTo>
                      <a:cubicBezTo>
                        <a:pt x="920299" y="1175737"/>
                        <a:pt x="921317" y="1174867"/>
                        <a:pt x="921317" y="1174867"/>
                      </a:cubicBezTo>
                      <a:cubicBezTo>
                        <a:pt x="959503" y="1159272"/>
                        <a:pt x="997498" y="1142307"/>
                        <a:pt x="1038058" y="1143095"/>
                      </a:cubicBezTo>
                      <a:close/>
                      <a:moveTo>
                        <a:pt x="838474" y="1136560"/>
                      </a:moveTo>
                      <a:cubicBezTo>
                        <a:pt x="851994" y="1136823"/>
                        <a:pt x="865799" y="1139059"/>
                        <a:pt x="879992" y="1143979"/>
                      </a:cubicBezTo>
                      <a:cubicBezTo>
                        <a:pt x="891532" y="1147983"/>
                        <a:pt x="906552" y="1150160"/>
                        <a:pt x="907655" y="1166092"/>
                      </a:cubicBezTo>
                      <a:cubicBezTo>
                        <a:pt x="908164" y="1172796"/>
                        <a:pt x="898575" y="1176104"/>
                        <a:pt x="891617" y="1178020"/>
                      </a:cubicBezTo>
                      <a:cubicBezTo>
                        <a:pt x="863275" y="1183853"/>
                        <a:pt x="777484" y="1183418"/>
                        <a:pt x="763907" y="1178194"/>
                      </a:cubicBezTo>
                      <a:cubicBezTo>
                        <a:pt x="749906" y="1177845"/>
                        <a:pt x="735904" y="1177498"/>
                        <a:pt x="721988" y="1177063"/>
                      </a:cubicBezTo>
                      <a:cubicBezTo>
                        <a:pt x="721733" y="1174450"/>
                        <a:pt x="721224" y="1171838"/>
                        <a:pt x="720715" y="1169226"/>
                      </a:cubicBezTo>
                      <a:cubicBezTo>
                        <a:pt x="720715" y="1169226"/>
                        <a:pt x="721733" y="1168356"/>
                        <a:pt x="721733" y="1168356"/>
                      </a:cubicBezTo>
                      <a:cubicBezTo>
                        <a:pt x="759919" y="1152750"/>
                        <a:pt x="797913" y="1135773"/>
                        <a:pt x="838474" y="1136560"/>
                      </a:cubicBezTo>
                      <a:close/>
                      <a:moveTo>
                        <a:pt x="1371931" y="1122527"/>
                      </a:moveTo>
                      <a:cubicBezTo>
                        <a:pt x="1411998" y="1119394"/>
                        <a:pt x="1476516" y="1127214"/>
                        <a:pt x="1524566" y="1158496"/>
                      </a:cubicBezTo>
                      <a:cubicBezTo>
                        <a:pt x="1476134" y="1166787"/>
                        <a:pt x="1440781" y="1165704"/>
                        <a:pt x="1415140" y="1190684"/>
                      </a:cubicBezTo>
                      <a:lnTo>
                        <a:pt x="1394521" y="1222702"/>
                      </a:lnTo>
                      <a:lnTo>
                        <a:pt x="1380901" y="1221811"/>
                      </a:lnTo>
                      <a:lnTo>
                        <a:pt x="1379885" y="1221477"/>
                      </a:lnTo>
                      <a:cubicBezTo>
                        <a:pt x="1374963" y="1218545"/>
                        <a:pt x="1370042" y="1215614"/>
                        <a:pt x="1367156" y="1217289"/>
                      </a:cubicBezTo>
                      <a:cubicBezTo>
                        <a:pt x="1358671" y="1208914"/>
                        <a:pt x="1352052" y="1207239"/>
                        <a:pt x="1333213" y="1192164"/>
                      </a:cubicBezTo>
                      <a:cubicBezTo>
                        <a:pt x="1305126" y="1169634"/>
                        <a:pt x="1320400" y="1146520"/>
                        <a:pt x="1341530" y="1128848"/>
                      </a:cubicBezTo>
                      <a:cubicBezTo>
                        <a:pt x="1347937" y="1125833"/>
                        <a:pt x="1358575" y="1123572"/>
                        <a:pt x="1371931" y="1122527"/>
                      </a:cubicBezTo>
                      <a:close/>
                      <a:moveTo>
                        <a:pt x="649889" y="1101015"/>
                      </a:moveTo>
                      <a:cubicBezTo>
                        <a:pt x="668480" y="1102211"/>
                        <a:pt x="686879" y="1106587"/>
                        <a:pt x="703914" y="1114502"/>
                      </a:cubicBezTo>
                      <a:cubicBezTo>
                        <a:pt x="718679" y="1121369"/>
                        <a:pt x="731662" y="1126981"/>
                        <a:pt x="747700" y="1123547"/>
                      </a:cubicBezTo>
                      <a:cubicBezTo>
                        <a:pt x="747700" y="1123547"/>
                        <a:pt x="747700" y="1124049"/>
                        <a:pt x="747700" y="1124049"/>
                      </a:cubicBezTo>
                      <a:cubicBezTo>
                        <a:pt x="755167" y="1137366"/>
                        <a:pt x="748209" y="1146578"/>
                        <a:pt x="736329" y="1148672"/>
                      </a:cubicBezTo>
                      <a:cubicBezTo>
                        <a:pt x="711296" y="1153027"/>
                        <a:pt x="691440" y="1169024"/>
                        <a:pt x="667595" y="1175305"/>
                      </a:cubicBezTo>
                      <a:cubicBezTo>
                        <a:pt x="665473" y="1175556"/>
                        <a:pt x="663352" y="1175724"/>
                        <a:pt x="661315" y="1175891"/>
                      </a:cubicBezTo>
                      <a:cubicBezTo>
                        <a:pt x="610486" y="1172709"/>
                        <a:pt x="558893" y="1181838"/>
                        <a:pt x="508912" y="1166427"/>
                      </a:cubicBezTo>
                      <a:cubicBezTo>
                        <a:pt x="536597" y="1122457"/>
                        <a:pt x="594113" y="1097426"/>
                        <a:pt x="649889" y="1101015"/>
                      </a:cubicBezTo>
                      <a:close/>
                      <a:moveTo>
                        <a:pt x="1094425" y="1031099"/>
                      </a:moveTo>
                      <a:cubicBezTo>
                        <a:pt x="1127520" y="1084050"/>
                        <a:pt x="1190569" y="1100173"/>
                        <a:pt x="1243095" y="1128515"/>
                      </a:cubicBezTo>
                      <a:cubicBezTo>
                        <a:pt x="1286585" y="1152021"/>
                        <a:pt x="1309560" y="1182463"/>
                        <a:pt x="1320867" y="1217732"/>
                      </a:cubicBezTo>
                      <a:lnTo>
                        <a:pt x="1320892" y="1217884"/>
                      </a:lnTo>
                      <a:lnTo>
                        <a:pt x="1144818" y="1206362"/>
                      </a:lnTo>
                      <a:lnTo>
                        <a:pt x="1120404" y="1186992"/>
                      </a:lnTo>
                      <a:cubicBezTo>
                        <a:pt x="1084656" y="1145720"/>
                        <a:pt x="1079661" y="1091751"/>
                        <a:pt x="1094425" y="1031099"/>
                      </a:cubicBezTo>
                      <a:close/>
                      <a:moveTo>
                        <a:pt x="1646846" y="1028808"/>
                      </a:moveTo>
                      <a:cubicBezTo>
                        <a:pt x="1630129" y="1056948"/>
                        <a:pt x="1609424" y="1112391"/>
                        <a:pt x="1591095" y="1122358"/>
                      </a:cubicBezTo>
                      <a:cubicBezTo>
                        <a:pt x="1563092" y="1137600"/>
                        <a:pt x="1535598" y="1147986"/>
                        <a:pt x="1503692" y="1134251"/>
                      </a:cubicBezTo>
                      <a:cubicBezTo>
                        <a:pt x="1483242" y="1125373"/>
                        <a:pt x="1461688" y="1117668"/>
                        <a:pt x="1439031" y="1118338"/>
                      </a:cubicBezTo>
                      <a:cubicBezTo>
                        <a:pt x="1427406" y="1118673"/>
                        <a:pt x="1423842" y="1114402"/>
                        <a:pt x="1428594" y="1102677"/>
                      </a:cubicBezTo>
                      <a:cubicBezTo>
                        <a:pt x="1454475" y="1057535"/>
                        <a:pt x="1496140" y="1042376"/>
                        <a:pt x="1540605" y="1042040"/>
                      </a:cubicBezTo>
                      <a:cubicBezTo>
                        <a:pt x="1576584" y="1041706"/>
                        <a:pt x="1612139" y="1043716"/>
                        <a:pt x="1646846" y="1028808"/>
                      </a:cubicBezTo>
                      <a:close/>
                      <a:moveTo>
                        <a:pt x="487734" y="1025739"/>
                      </a:moveTo>
                      <a:cubicBezTo>
                        <a:pt x="498808" y="1024774"/>
                        <a:pt x="510035" y="1025031"/>
                        <a:pt x="521459" y="1026639"/>
                      </a:cubicBezTo>
                      <a:cubicBezTo>
                        <a:pt x="536691" y="1028783"/>
                        <a:pt x="552273" y="1033326"/>
                        <a:pt x="568311" y="1040571"/>
                      </a:cubicBezTo>
                      <a:cubicBezTo>
                        <a:pt x="591308" y="1040654"/>
                        <a:pt x="606073" y="1054724"/>
                        <a:pt x="623129" y="1074992"/>
                      </a:cubicBezTo>
                      <a:cubicBezTo>
                        <a:pt x="552358" y="1081357"/>
                        <a:pt x="509845" y="1144002"/>
                        <a:pt x="442129" y="1155141"/>
                      </a:cubicBezTo>
                      <a:cubicBezTo>
                        <a:pt x="400040" y="1141239"/>
                        <a:pt x="332409" y="1140234"/>
                        <a:pt x="318747" y="1131859"/>
                      </a:cubicBezTo>
                      <a:cubicBezTo>
                        <a:pt x="299484" y="1120134"/>
                        <a:pt x="281155" y="1108492"/>
                        <a:pt x="266814" y="1085879"/>
                      </a:cubicBezTo>
                      <a:cubicBezTo>
                        <a:pt x="312976" y="1094422"/>
                        <a:pt x="355659" y="1088057"/>
                        <a:pt x="390960" y="1064021"/>
                      </a:cubicBezTo>
                      <a:cubicBezTo>
                        <a:pt x="422654" y="1042539"/>
                        <a:pt x="454509" y="1028635"/>
                        <a:pt x="487734" y="1025739"/>
                      </a:cubicBezTo>
                      <a:close/>
                      <a:moveTo>
                        <a:pt x="2488543" y="996478"/>
                      </a:moveTo>
                      <a:cubicBezTo>
                        <a:pt x="2482858" y="1045640"/>
                        <a:pt x="2456976" y="1084835"/>
                        <a:pt x="2431689" y="1124282"/>
                      </a:cubicBezTo>
                      <a:cubicBezTo>
                        <a:pt x="2364227" y="1168670"/>
                        <a:pt x="2294305" y="1171351"/>
                        <a:pt x="2219461" y="1142038"/>
                      </a:cubicBezTo>
                      <a:cubicBezTo>
                        <a:pt x="2197313" y="1133327"/>
                        <a:pt x="2169735" y="1138353"/>
                        <a:pt x="2144193" y="1137012"/>
                      </a:cubicBezTo>
                      <a:cubicBezTo>
                        <a:pt x="2151745" y="1118252"/>
                        <a:pt x="2176184" y="1110547"/>
                        <a:pt x="2176778" y="1087683"/>
                      </a:cubicBezTo>
                      <a:cubicBezTo>
                        <a:pt x="2237281" y="1059208"/>
                        <a:pt x="2295323" y="1033747"/>
                        <a:pt x="2368555" y="1045808"/>
                      </a:cubicBezTo>
                      <a:cubicBezTo>
                        <a:pt x="2407505" y="1052256"/>
                        <a:pt x="2453752" y="1028722"/>
                        <a:pt x="2488543" y="996478"/>
                      </a:cubicBezTo>
                      <a:close/>
                      <a:moveTo>
                        <a:pt x="991409" y="981289"/>
                      </a:moveTo>
                      <a:cubicBezTo>
                        <a:pt x="1053100" y="980871"/>
                        <a:pt x="1067441" y="1049379"/>
                        <a:pt x="1053100" y="1098122"/>
                      </a:cubicBezTo>
                      <a:cubicBezTo>
                        <a:pt x="1027388" y="1099629"/>
                        <a:pt x="939901" y="1004405"/>
                        <a:pt x="932603" y="981959"/>
                      </a:cubicBezTo>
                      <a:cubicBezTo>
                        <a:pt x="952205" y="981708"/>
                        <a:pt x="971807" y="981457"/>
                        <a:pt x="991409" y="981289"/>
                      </a:cubicBezTo>
                      <a:close/>
                      <a:moveTo>
                        <a:pt x="391183" y="948222"/>
                      </a:moveTo>
                      <a:cubicBezTo>
                        <a:pt x="423121" y="952158"/>
                        <a:pt x="453882" y="966019"/>
                        <a:pt x="483455" y="989217"/>
                      </a:cubicBezTo>
                      <a:cubicBezTo>
                        <a:pt x="486170" y="992400"/>
                        <a:pt x="489395" y="995331"/>
                        <a:pt x="491346" y="998933"/>
                      </a:cubicBezTo>
                      <a:cubicBezTo>
                        <a:pt x="493977" y="1003790"/>
                        <a:pt x="490922" y="1006302"/>
                        <a:pt x="486085" y="1005884"/>
                      </a:cubicBezTo>
                      <a:cubicBezTo>
                        <a:pt x="441960" y="1002450"/>
                        <a:pt x="408950" y="1028078"/>
                        <a:pt x="373819" y="1047759"/>
                      </a:cubicBezTo>
                      <a:cubicBezTo>
                        <a:pt x="317983" y="1079082"/>
                        <a:pt x="264354" y="1073052"/>
                        <a:pt x="211997" y="1039551"/>
                      </a:cubicBezTo>
                      <a:cubicBezTo>
                        <a:pt x="189595" y="1019870"/>
                        <a:pt x="167192" y="1000189"/>
                        <a:pt x="144875" y="980591"/>
                      </a:cubicBezTo>
                      <a:cubicBezTo>
                        <a:pt x="176866" y="967443"/>
                        <a:pt x="206736" y="999938"/>
                        <a:pt x="240848" y="983104"/>
                      </a:cubicBezTo>
                      <a:cubicBezTo>
                        <a:pt x="255783" y="975733"/>
                        <a:pt x="275300" y="974729"/>
                        <a:pt x="291847" y="966773"/>
                      </a:cubicBezTo>
                      <a:cubicBezTo>
                        <a:pt x="326129" y="950274"/>
                        <a:pt x="359245" y="944285"/>
                        <a:pt x="391183" y="948222"/>
                      </a:cubicBezTo>
                      <a:close/>
                      <a:moveTo>
                        <a:pt x="1706585" y="926046"/>
                      </a:moveTo>
                      <a:cubicBezTo>
                        <a:pt x="1697759" y="943718"/>
                        <a:pt x="1691650" y="955861"/>
                        <a:pt x="1685540" y="968005"/>
                      </a:cubicBezTo>
                      <a:cubicBezTo>
                        <a:pt x="1658131" y="1010215"/>
                        <a:pt x="1619776" y="1026798"/>
                        <a:pt x="1573189" y="1025291"/>
                      </a:cubicBezTo>
                      <a:cubicBezTo>
                        <a:pt x="1536276" y="1024119"/>
                        <a:pt x="1498854" y="1021606"/>
                        <a:pt x="1460499" y="1056865"/>
                      </a:cubicBezTo>
                      <a:cubicBezTo>
                        <a:pt x="1467712" y="1037602"/>
                        <a:pt x="1471530" y="1027552"/>
                        <a:pt x="1475349" y="1017502"/>
                      </a:cubicBezTo>
                      <a:cubicBezTo>
                        <a:pt x="1475349" y="1015325"/>
                        <a:pt x="1475434" y="1013147"/>
                        <a:pt x="1475604" y="1011053"/>
                      </a:cubicBezTo>
                      <a:cubicBezTo>
                        <a:pt x="1506576" y="950334"/>
                        <a:pt x="1552569" y="925460"/>
                        <a:pt x="1616466" y="939111"/>
                      </a:cubicBezTo>
                      <a:cubicBezTo>
                        <a:pt x="1645233" y="945225"/>
                        <a:pt x="1673830" y="936012"/>
                        <a:pt x="1706585" y="926046"/>
                      </a:cubicBezTo>
                      <a:close/>
                      <a:moveTo>
                        <a:pt x="1001641" y="856394"/>
                      </a:moveTo>
                      <a:cubicBezTo>
                        <a:pt x="1020133" y="852170"/>
                        <a:pt x="1024652" y="862880"/>
                        <a:pt x="1023825" y="893469"/>
                      </a:cubicBezTo>
                      <a:cubicBezTo>
                        <a:pt x="1023825" y="894810"/>
                        <a:pt x="1023485" y="896234"/>
                        <a:pt x="1022976" y="897490"/>
                      </a:cubicBezTo>
                      <a:cubicBezTo>
                        <a:pt x="1015763" y="916585"/>
                        <a:pt x="1052252" y="939784"/>
                        <a:pt x="1015169" y="957121"/>
                      </a:cubicBezTo>
                      <a:cubicBezTo>
                        <a:pt x="991240" y="968343"/>
                        <a:pt x="934385" y="954189"/>
                        <a:pt x="899594" y="944725"/>
                      </a:cubicBezTo>
                      <a:cubicBezTo>
                        <a:pt x="881435" y="927306"/>
                        <a:pt x="846643" y="884676"/>
                        <a:pt x="848680" y="879399"/>
                      </a:cubicBezTo>
                      <a:cubicBezTo>
                        <a:pt x="894163" y="895564"/>
                        <a:pt x="936507" y="885179"/>
                        <a:pt x="978172" y="865413"/>
                      </a:cubicBezTo>
                      <a:cubicBezTo>
                        <a:pt x="987761" y="860870"/>
                        <a:pt x="995477" y="857802"/>
                        <a:pt x="1001641" y="856394"/>
                      </a:cubicBezTo>
                      <a:close/>
                      <a:moveTo>
                        <a:pt x="1051827" y="844244"/>
                      </a:moveTo>
                      <a:cubicBezTo>
                        <a:pt x="1084921" y="896505"/>
                        <a:pt x="1147970" y="912418"/>
                        <a:pt x="1200497" y="940390"/>
                      </a:cubicBezTo>
                      <a:cubicBezTo>
                        <a:pt x="1287475" y="986789"/>
                        <a:pt x="1292397" y="1060573"/>
                        <a:pt x="1286033" y="1145078"/>
                      </a:cubicBezTo>
                      <a:cubicBezTo>
                        <a:pt x="1245641" y="1089132"/>
                        <a:pt x="1181659" y="1066268"/>
                        <a:pt x="1124210" y="1034442"/>
                      </a:cubicBezTo>
                      <a:cubicBezTo>
                        <a:pt x="1047669" y="992065"/>
                        <a:pt x="1032140" y="924059"/>
                        <a:pt x="1051827" y="844244"/>
                      </a:cubicBezTo>
                      <a:close/>
                      <a:moveTo>
                        <a:pt x="48732" y="832025"/>
                      </a:moveTo>
                      <a:cubicBezTo>
                        <a:pt x="109320" y="869294"/>
                        <a:pt x="160234" y="874487"/>
                        <a:pt x="218107" y="857486"/>
                      </a:cubicBezTo>
                      <a:cubicBezTo>
                        <a:pt x="279034" y="839562"/>
                        <a:pt x="331900" y="871304"/>
                        <a:pt x="381372" y="904050"/>
                      </a:cubicBezTo>
                      <a:cubicBezTo>
                        <a:pt x="383578" y="912594"/>
                        <a:pt x="398428" y="925407"/>
                        <a:pt x="374244" y="925156"/>
                      </a:cubicBezTo>
                      <a:cubicBezTo>
                        <a:pt x="329694" y="924653"/>
                        <a:pt x="292017" y="947852"/>
                        <a:pt x="250862" y="958656"/>
                      </a:cubicBezTo>
                      <a:cubicBezTo>
                        <a:pt x="205124" y="970716"/>
                        <a:pt x="159810" y="962425"/>
                        <a:pt x="118654" y="937383"/>
                      </a:cubicBezTo>
                      <a:cubicBezTo>
                        <a:pt x="95488" y="907233"/>
                        <a:pt x="72153" y="877167"/>
                        <a:pt x="48732" y="832025"/>
                      </a:cubicBezTo>
                      <a:close/>
                      <a:moveTo>
                        <a:pt x="1765985" y="823030"/>
                      </a:moveTo>
                      <a:cubicBezTo>
                        <a:pt x="1756141" y="840702"/>
                        <a:pt x="1749353" y="852845"/>
                        <a:pt x="1742564" y="864989"/>
                      </a:cubicBezTo>
                      <a:cubicBezTo>
                        <a:pt x="1712100" y="907199"/>
                        <a:pt x="1669502" y="923782"/>
                        <a:pt x="1617739" y="922275"/>
                      </a:cubicBezTo>
                      <a:cubicBezTo>
                        <a:pt x="1576753" y="921102"/>
                        <a:pt x="1535173" y="918590"/>
                        <a:pt x="1492575" y="953849"/>
                      </a:cubicBezTo>
                      <a:cubicBezTo>
                        <a:pt x="1500552" y="934586"/>
                        <a:pt x="1504794" y="924536"/>
                        <a:pt x="1509037" y="914486"/>
                      </a:cubicBezTo>
                      <a:cubicBezTo>
                        <a:pt x="1509037" y="912309"/>
                        <a:pt x="1509122" y="910130"/>
                        <a:pt x="1509292" y="908037"/>
                      </a:cubicBezTo>
                      <a:cubicBezTo>
                        <a:pt x="1543744" y="847318"/>
                        <a:pt x="1594828" y="822444"/>
                        <a:pt x="1665853" y="836095"/>
                      </a:cubicBezTo>
                      <a:cubicBezTo>
                        <a:pt x="1697844" y="842209"/>
                        <a:pt x="1729581" y="832996"/>
                        <a:pt x="1765985" y="823030"/>
                      </a:cubicBezTo>
                      <a:close/>
                      <a:moveTo>
                        <a:pt x="2522826" y="812422"/>
                      </a:moveTo>
                      <a:cubicBezTo>
                        <a:pt x="2535385" y="848854"/>
                        <a:pt x="2516207" y="882019"/>
                        <a:pt x="2516546" y="916190"/>
                      </a:cubicBezTo>
                      <a:cubicBezTo>
                        <a:pt x="2470808" y="999355"/>
                        <a:pt x="2399359" y="1030929"/>
                        <a:pt x="2305761" y="1019706"/>
                      </a:cubicBezTo>
                      <a:cubicBezTo>
                        <a:pt x="2290487" y="1017863"/>
                        <a:pt x="2273261" y="1017194"/>
                        <a:pt x="2259345" y="1022386"/>
                      </a:cubicBezTo>
                      <a:cubicBezTo>
                        <a:pt x="2216916" y="1037964"/>
                        <a:pt x="2227862" y="1013676"/>
                        <a:pt x="2233887" y="991901"/>
                      </a:cubicBezTo>
                      <a:cubicBezTo>
                        <a:pt x="2284547" y="930930"/>
                        <a:pt x="2350396" y="899104"/>
                        <a:pt x="2428889" y="886961"/>
                      </a:cubicBezTo>
                      <a:cubicBezTo>
                        <a:pt x="2471487" y="880344"/>
                        <a:pt x="2491429" y="839306"/>
                        <a:pt x="2522826" y="812422"/>
                      </a:cubicBezTo>
                      <a:close/>
                      <a:moveTo>
                        <a:pt x="1694075" y="734589"/>
                      </a:moveTo>
                      <a:cubicBezTo>
                        <a:pt x="1711141" y="734891"/>
                        <a:pt x="1729369" y="737582"/>
                        <a:pt x="1749014" y="742481"/>
                      </a:cubicBezTo>
                      <a:cubicBezTo>
                        <a:pt x="1779053" y="750019"/>
                        <a:pt x="1788388" y="749181"/>
                        <a:pt x="1816899" y="742481"/>
                      </a:cubicBezTo>
                      <a:cubicBezTo>
                        <a:pt x="1765985" y="811910"/>
                        <a:pt x="1732212" y="832597"/>
                        <a:pt x="1668824" y="823384"/>
                      </a:cubicBezTo>
                      <a:cubicBezTo>
                        <a:pt x="1630723" y="817857"/>
                        <a:pt x="1590925" y="819699"/>
                        <a:pt x="1549260" y="845913"/>
                      </a:cubicBezTo>
                      <a:cubicBezTo>
                        <a:pt x="1556218" y="826064"/>
                        <a:pt x="1560631" y="813585"/>
                        <a:pt x="1565044" y="801190"/>
                      </a:cubicBezTo>
                      <a:cubicBezTo>
                        <a:pt x="1602147" y="754269"/>
                        <a:pt x="1642879" y="733682"/>
                        <a:pt x="1694075" y="734589"/>
                      </a:cubicBezTo>
                      <a:close/>
                      <a:moveTo>
                        <a:pt x="956862" y="729185"/>
                      </a:moveTo>
                      <a:cubicBezTo>
                        <a:pt x="966652" y="731048"/>
                        <a:pt x="975753" y="735445"/>
                        <a:pt x="984196" y="743486"/>
                      </a:cubicBezTo>
                      <a:cubicBezTo>
                        <a:pt x="987081" y="746333"/>
                        <a:pt x="1005750" y="803786"/>
                        <a:pt x="995652" y="818945"/>
                      </a:cubicBezTo>
                      <a:cubicBezTo>
                        <a:pt x="981226" y="840552"/>
                        <a:pt x="945926" y="838627"/>
                        <a:pt x="920808" y="850016"/>
                      </a:cubicBezTo>
                      <a:cubicBezTo>
                        <a:pt x="891278" y="863500"/>
                        <a:pt x="861239" y="852948"/>
                        <a:pt x="831454" y="852613"/>
                      </a:cubicBezTo>
                      <a:cubicBezTo>
                        <a:pt x="798105" y="837873"/>
                        <a:pt x="768829" y="817522"/>
                        <a:pt x="741505" y="791893"/>
                      </a:cubicBezTo>
                      <a:cubicBezTo>
                        <a:pt x="755082" y="783351"/>
                        <a:pt x="770781" y="803032"/>
                        <a:pt x="780624" y="785612"/>
                      </a:cubicBezTo>
                      <a:cubicBezTo>
                        <a:pt x="830181" y="770369"/>
                        <a:pt x="873458" y="739716"/>
                        <a:pt x="925390" y="730086"/>
                      </a:cubicBezTo>
                      <a:cubicBezTo>
                        <a:pt x="936591" y="727992"/>
                        <a:pt x="947071" y="727322"/>
                        <a:pt x="956862" y="729185"/>
                      </a:cubicBezTo>
                      <a:close/>
                      <a:moveTo>
                        <a:pt x="4606" y="671475"/>
                      </a:moveTo>
                      <a:cubicBezTo>
                        <a:pt x="42283" y="701709"/>
                        <a:pt x="75462" y="741826"/>
                        <a:pt x="127479" y="741574"/>
                      </a:cubicBezTo>
                      <a:cubicBezTo>
                        <a:pt x="176527" y="741323"/>
                        <a:pt x="220398" y="753719"/>
                        <a:pt x="262317" y="776833"/>
                      </a:cubicBezTo>
                      <a:cubicBezTo>
                        <a:pt x="263335" y="799447"/>
                        <a:pt x="290320" y="806900"/>
                        <a:pt x="296345" y="832277"/>
                      </a:cubicBezTo>
                      <a:cubicBezTo>
                        <a:pt x="245600" y="825744"/>
                        <a:pt x="200626" y="850618"/>
                        <a:pt x="155227" y="848608"/>
                      </a:cubicBezTo>
                      <a:cubicBezTo>
                        <a:pt x="86917" y="845509"/>
                        <a:pt x="33627" y="810166"/>
                        <a:pt x="8849" y="742496"/>
                      </a:cubicBezTo>
                      <a:cubicBezTo>
                        <a:pt x="9188" y="719716"/>
                        <a:pt x="-7953" y="698275"/>
                        <a:pt x="4606" y="671475"/>
                      </a:cubicBezTo>
                      <a:close/>
                      <a:moveTo>
                        <a:pt x="823158" y="652868"/>
                      </a:moveTo>
                      <a:cubicBezTo>
                        <a:pt x="846431" y="651863"/>
                        <a:pt x="870063" y="657788"/>
                        <a:pt x="893399" y="672654"/>
                      </a:cubicBezTo>
                      <a:cubicBezTo>
                        <a:pt x="898151" y="675669"/>
                        <a:pt x="931415" y="699958"/>
                        <a:pt x="942022" y="710929"/>
                      </a:cubicBezTo>
                      <a:cubicBezTo>
                        <a:pt x="894163" y="714446"/>
                        <a:pt x="794795" y="760091"/>
                        <a:pt x="786394" y="758834"/>
                      </a:cubicBezTo>
                      <a:cubicBezTo>
                        <a:pt x="736668" y="765953"/>
                        <a:pt x="689063" y="765116"/>
                        <a:pt x="646889" y="721817"/>
                      </a:cubicBezTo>
                      <a:cubicBezTo>
                        <a:pt x="691099" y="717545"/>
                        <a:pt x="721733" y="694179"/>
                        <a:pt x="755082" y="674665"/>
                      </a:cubicBezTo>
                      <a:cubicBezTo>
                        <a:pt x="776975" y="661809"/>
                        <a:pt x="799886" y="653873"/>
                        <a:pt x="823158" y="652868"/>
                      </a:cubicBezTo>
                      <a:close/>
                      <a:moveTo>
                        <a:pt x="1007872" y="645084"/>
                      </a:moveTo>
                      <a:cubicBezTo>
                        <a:pt x="1041645" y="696926"/>
                        <a:pt x="1104864" y="712001"/>
                        <a:pt x="1157814" y="739304"/>
                      </a:cubicBezTo>
                      <a:cubicBezTo>
                        <a:pt x="1245387" y="784529"/>
                        <a:pt x="1251327" y="858314"/>
                        <a:pt x="1246151" y="942819"/>
                      </a:cubicBezTo>
                      <a:cubicBezTo>
                        <a:pt x="1204995" y="887376"/>
                        <a:pt x="1140673" y="865349"/>
                        <a:pt x="1082886" y="834277"/>
                      </a:cubicBezTo>
                      <a:cubicBezTo>
                        <a:pt x="1005666" y="792989"/>
                        <a:pt x="989288" y="725150"/>
                        <a:pt x="1007872" y="645084"/>
                      </a:cubicBezTo>
                      <a:close/>
                      <a:moveTo>
                        <a:pt x="1752938" y="635261"/>
                      </a:moveTo>
                      <a:cubicBezTo>
                        <a:pt x="1774153" y="634654"/>
                        <a:pt x="1795431" y="638506"/>
                        <a:pt x="1816645" y="647300"/>
                      </a:cubicBezTo>
                      <a:cubicBezTo>
                        <a:pt x="1846854" y="659862"/>
                        <a:pt x="1862128" y="648221"/>
                        <a:pt x="1899720" y="650902"/>
                      </a:cubicBezTo>
                      <a:cubicBezTo>
                        <a:pt x="1876384" y="674268"/>
                        <a:pt x="1859328" y="687166"/>
                        <a:pt x="1830307" y="713798"/>
                      </a:cubicBezTo>
                      <a:cubicBezTo>
                        <a:pt x="1808329" y="733480"/>
                        <a:pt x="1779138" y="729711"/>
                        <a:pt x="1743583" y="723346"/>
                      </a:cubicBezTo>
                      <a:cubicBezTo>
                        <a:pt x="1702003" y="715808"/>
                        <a:pt x="1659065" y="715725"/>
                        <a:pt x="1615279" y="736746"/>
                      </a:cubicBezTo>
                      <a:cubicBezTo>
                        <a:pt x="1631996" y="699728"/>
                        <a:pt x="1687238" y="650064"/>
                        <a:pt x="1689614" y="649980"/>
                      </a:cubicBezTo>
                      <a:cubicBezTo>
                        <a:pt x="1710573" y="640935"/>
                        <a:pt x="1731724" y="635868"/>
                        <a:pt x="1752938" y="635261"/>
                      </a:cubicBezTo>
                      <a:close/>
                      <a:moveTo>
                        <a:pt x="2516291" y="616063"/>
                      </a:moveTo>
                      <a:cubicBezTo>
                        <a:pt x="2519685" y="641942"/>
                        <a:pt x="2525031" y="667737"/>
                        <a:pt x="2526050" y="693617"/>
                      </a:cubicBezTo>
                      <a:cubicBezTo>
                        <a:pt x="2530038" y="791688"/>
                        <a:pt x="2487864" y="845037"/>
                        <a:pt x="2390872" y="869828"/>
                      </a:cubicBezTo>
                      <a:cubicBezTo>
                        <a:pt x="2355402" y="878874"/>
                        <a:pt x="2316707" y="879292"/>
                        <a:pt x="2287601" y="908102"/>
                      </a:cubicBezTo>
                      <a:cubicBezTo>
                        <a:pt x="2277673" y="917901"/>
                        <a:pt x="2272666" y="905171"/>
                        <a:pt x="2271563" y="895289"/>
                      </a:cubicBezTo>
                      <a:cubicBezTo>
                        <a:pt x="2289383" y="873429"/>
                        <a:pt x="2280728" y="842106"/>
                        <a:pt x="2299311" y="820582"/>
                      </a:cubicBezTo>
                      <a:cubicBezTo>
                        <a:pt x="2326635" y="775859"/>
                        <a:pt x="2372798" y="754001"/>
                        <a:pt x="2416669" y="731723"/>
                      </a:cubicBezTo>
                      <a:cubicBezTo>
                        <a:pt x="2458928" y="710282"/>
                        <a:pt x="2486167" y="680467"/>
                        <a:pt x="2498556" y="636163"/>
                      </a:cubicBezTo>
                      <a:cubicBezTo>
                        <a:pt x="2501271" y="626532"/>
                        <a:pt x="2506872" y="619748"/>
                        <a:pt x="2516291" y="616063"/>
                      </a:cubicBezTo>
                      <a:close/>
                      <a:moveTo>
                        <a:pt x="719803" y="584400"/>
                      </a:moveTo>
                      <a:cubicBezTo>
                        <a:pt x="747318" y="583490"/>
                        <a:pt x="774769" y="593833"/>
                        <a:pt x="807949" y="615566"/>
                      </a:cubicBezTo>
                      <a:cubicBezTo>
                        <a:pt x="818301" y="622350"/>
                        <a:pt x="828993" y="628547"/>
                        <a:pt x="839430" y="634996"/>
                      </a:cubicBezTo>
                      <a:cubicBezTo>
                        <a:pt x="838497" y="641194"/>
                        <a:pt x="837055" y="649318"/>
                        <a:pt x="828993" y="646470"/>
                      </a:cubicBezTo>
                      <a:cubicBezTo>
                        <a:pt x="795390" y="634661"/>
                        <a:pt x="766878" y="649820"/>
                        <a:pt x="740996" y="665649"/>
                      </a:cubicBezTo>
                      <a:cubicBezTo>
                        <a:pt x="680493" y="702583"/>
                        <a:pt x="619651" y="712549"/>
                        <a:pt x="554820" y="678714"/>
                      </a:cubicBezTo>
                      <a:cubicBezTo>
                        <a:pt x="551510" y="670757"/>
                        <a:pt x="538273" y="671763"/>
                        <a:pt x="538018" y="658279"/>
                      </a:cubicBezTo>
                      <a:cubicBezTo>
                        <a:pt x="574082" y="658446"/>
                        <a:pt x="603443" y="640105"/>
                        <a:pt x="631276" y="620759"/>
                      </a:cubicBezTo>
                      <a:cubicBezTo>
                        <a:pt x="664709" y="597476"/>
                        <a:pt x="692288" y="585311"/>
                        <a:pt x="719803" y="584400"/>
                      </a:cubicBezTo>
                      <a:close/>
                      <a:moveTo>
                        <a:pt x="1822014" y="528001"/>
                      </a:moveTo>
                      <a:cubicBezTo>
                        <a:pt x="1871839" y="528594"/>
                        <a:pt x="1917582" y="564581"/>
                        <a:pt x="1986528" y="564581"/>
                      </a:cubicBezTo>
                      <a:cubicBezTo>
                        <a:pt x="1961156" y="581415"/>
                        <a:pt x="1903962" y="640544"/>
                        <a:pt x="1861618" y="635518"/>
                      </a:cubicBezTo>
                      <a:cubicBezTo>
                        <a:pt x="1828524" y="631582"/>
                        <a:pt x="1753256" y="618852"/>
                        <a:pt x="1748080" y="619019"/>
                      </a:cubicBezTo>
                      <a:cubicBezTo>
                        <a:pt x="1702257" y="620778"/>
                        <a:pt x="1702257" y="620778"/>
                        <a:pt x="1722029" y="580577"/>
                      </a:cubicBezTo>
                      <a:cubicBezTo>
                        <a:pt x="1760756" y="540032"/>
                        <a:pt x="1792120" y="527646"/>
                        <a:pt x="1822014" y="528001"/>
                      </a:cubicBezTo>
                      <a:close/>
                      <a:moveTo>
                        <a:pt x="602763" y="510774"/>
                      </a:moveTo>
                      <a:cubicBezTo>
                        <a:pt x="631042" y="508617"/>
                        <a:pt x="660551" y="519295"/>
                        <a:pt x="699670" y="541740"/>
                      </a:cubicBezTo>
                      <a:cubicBezTo>
                        <a:pt x="705016" y="544672"/>
                        <a:pt x="710956" y="546514"/>
                        <a:pt x="716557" y="548943"/>
                      </a:cubicBezTo>
                      <a:cubicBezTo>
                        <a:pt x="717321" y="557151"/>
                        <a:pt x="738620" y="568792"/>
                        <a:pt x="709599" y="571388"/>
                      </a:cubicBezTo>
                      <a:cubicBezTo>
                        <a:pt x="672940" y="574654"/>
                        <a:pt x="638998" y="588138"/>
                        <a:pt x="606412" y="606563"/>
                      </a:cubicBezTo>
                      <a:cubicBezTo>
                        <a:pt x="548031" y="639729"/>
                        <a:pt x="490922" y="628590"/>
                        <a:pt x="436189" y="595257"/>
                      </a:cubicBezTo>
                      <a:cubicBezTo>
                        <a:pt x="464446" y="587468"/>
                        <a:pt x="490073" y="576413"/>
                        <a:pt x="513239" y="556815"/>
                      </a:cubicBezTo>
                      <a:cubicBezTo>
                        <a:pt x="547436" y="527921"/>
                        <a:pt x="574485" y="512930"/>
                        <a:pt x="602763" y="510774"/>
                      </a:cubicBezTo>
                      <a:close/>
                      <a:moveTo>
                        <a:pt x="996416" y="489456"/>
                      </a:moveTo>
                      <a:cubicBezTo>
                        <a:pt x="1030868" y="542721"/>
                        <a:pt x="1092983" y="555368"/>
                        <a:pt x="1142709" y="584680"/>
                      </a:cubicBezTo>
                      <a:cubicBezTo>
                        <a:pt x="1213735" y="626724"/>
                        <a:pt x="1218317" y="688783"/>
                        <a:pt x="1209322" y="756873"/>
                      </a:cubicBezTo>
                      <a:cubicBezTo>
                        <a:pt x="1177501" y="716002"/>
                        <a:pt x="1130999" y="696907"/>
                        <a:pt x="1085261" y="674629"/>
                      </a:cubicBezTo>
                      <a:cubicBezTo>
                        <a:pt x="1008805" y="637443"/>
                        <a:pt x="970959" y="579572"/>
                        <a:pt x="996416" y="489456"/>
                      </a:cubicBezTo>
                      <a:close/>
                      <a:moveTo>
                        <a:pt x="2423243" y="478603"/>
                      </a:moveTo>
                      <a:cubicBezTo>
                        <a:pt x="2430629" y="481854"/>
                        <a:pt x="2446094" y="498060"/>
                        <a:pt x="2451631" y="506728"/>
                      </a:cubicBezTo>
                      <a:cubicBezTo>
                        <a:pt x="2498472" y="579926"/>
                        <a:pt x="2469027" y="705971"/>
                        <a:pt x="2370168" y="730092"/>
                      </a:cubicBezTo>
                      <a:cubicBezTo>
                        <a:pt x="2336055" y="738467"/>
                        <a:pt x="2322478" y="775988"/>
                        <a:pt x="2288451" y="783609"/>
                      </a:cubicBezTo>
                      <a:cubicBezTo>
                        <a:pt x="2283105" y="712923"/>
                        <a:pt x="2306865" y="651701"/>
                        <a:pt x="2362022" y="608234"/>
                      </a:cubicBezTo>
                      <a:cubicBezTo>
                        <a:pt x="2405978" y="573645"/>
                        <a:pt x="2419046" y="531267"/>
                        <a:pt x="2419216" y="480430"/>
                      </a:cubicBezTo>
                      <a:cubicBezTo>
                        <a:pt x="2419216" y="477876"/>
                        <a:pt x="2420780" y="477520"/>
                        <a:pt x="2423243" y="478603"/>
                      </a:cubicBezTo>
                      <a:close/>
                      <a:moveTo>
                        <a:pt x="72152" y="461199"/>
                      </a:moveTo>
                      <a:cubicBezTo>
                        <a:pt x="77923" y="467899"/>
                        <a:pt x="73850" y="474431"/>
                        <a:pt x="73086" y="481132"/>
                      </a:cubicBezTo>
                      <a:cubicBezTo>
                        <a:pt x="64600" y="555838"/>
                        <a:pt x="95912" y="607177"/>
                        <a:pt x="165241" y="638332"/>
                      </a:cubicBezTo>
                      <a:cubicBezTo>
                        <a:pt x="182552" y="646122"/>
                        <a:pt x="196383" y="661447"/>
                        <a:pt x="211742" y="673340"/>
                      </a:cubicBezTo>
                      <a:cubicBezTo>
                        <a:pt x="217513" y="692854"/>
                        <a:pt x="223283" y="712285"/>
                        <a:pt x="229053" y="731798"/>
                      </a:cubicBezTo>
                      <a:cubicBezTo>
                        <a:pt x="197656" y="726187"/>
                        <a:pt x="166514" y="717979"/>
                        <a:pt x="134862" y="715551"/>
                      </a:cubicBezTo>
                      <a:cubicBezTo>
                        <a:pt x="63158" y="710106"/>
                        <a:pt x="12328" y="661029"/>
                        <a:pt x="8594" y="589171"/>
                      </a:cubicBezTo>
                      <a:cubicBezTo>
                        <a:pt x="7746" y="572672"/>
                        <a:pt x="8764" y="556089"/>
                        <a:pt x="8934" y="539506"/>
                      </a:cubicBezTo>
                      <a:cubicBezTo>
                        <a:pt x="26924" y="524849"/>
                        <a:pt x="23105" y="497128"/>
                        <a:pt x="43301" y="483561"/>
                      </a:cubicBezTo>
                      <a:cubicBezTo>
                        <a:pt x="53399" y="476776"/>
                        <a:pt x="58575" y="463544"/>
                        <a:pt x="72152" y="461199"/>
                      </a:cubicBezTo>
                      <a:close/>
                      <a:moveTo>
                        <a:pt x="476223" y="440211"/>
                      </a:moveTo>
                      <a:cubicBezTo>
                        <a:pt x="487070" y="438810"/>
                        <a:pt x="498264" y="438819"/>
                        <a:pt x="509669" y="440272"/>
                      </a:cubicBezTo>
                      <a:cubicBezTo>
                        <a:pt x="524876" y="442210"/>
                        <a:pt x="540458" y="446717"/>
                        <a:pt x="556093" y="453878"/>
                      </a:cubicBezTo>
                      <a:cubicBezTo>
                        <a:pt x="570773" y="460578"/>
                        <a:pt x="585114" y="468116"/>
                        <a:pt x="599540" y="475235"/>
                      </a:cubicBezTo>
                      <a:cubicBezTo>
                        <a:pt x="598946" y="480176"/>
                        <a:pt x="618463" y="489389"/>
                        <a:pt x="596654" y="489807"/>
                      </a:cubicBezTo>
                      <a:cubicBezTo>
                        <a:pt x="551850" y="490644"/>
                        <a:pt x="515361" y="509824"/>
                        <a:pt x="480740" y="536372"/>
                      </a:cubicBezTo>
                      <a:cubicBezTo>
                        <a:pt x="452567" y="557897"/>
                        <a:pt x="418539" y="567193"/>
                        <a:pt x="382899" y="569957"/>
                      </a:cubicBezTo>
                      <a:cubicBezTo>
                        <a:pt x="375432" y="569036"/>
                        <a:pt x="367795" y="568784"/>
                        <a:pt x="360582" y="567026"/>
                      </a:cubicBezTo>
                      <a:cubicBezTo>
                        <a:pt x="351587" y="564848"/>
                        <a:pt x="338010" y="569622"/>
                        <a:pt x="335210" y="556891"/>
                      </a:cubicBezTo>
                      <a:cubicBezTo>
                        <a:pt x="333088" y="547345"/>
                        <a:pt x="345138" y="544078"/>
                        <a:pt x="350654" y="537797"/>
                      </a:cubicBezTo>
                      <a:cubicBezTo>
                        <a:pt x="364570" y="522052"/>
                        <a:pt x="378656" y="506306"/>
                        <a:pt x="391640" y="489891"/>
                      </a:cubicBezTo>
                      <a:cubicBezTo>
                        <a:pt x="414265" y="461295"/>
                        <a:pt x="443683" y="444412"/>
                        <a:pt x="476223" y="440211"/>
                      </a:cubicBezTo>
                      <a:close/>
                      <a:moveTo>
                        <a:pt x="1914909" y="438119"/>
                      </a:moveTo>
                      <a:cubicBezTo>
                        <a:pt x="1965993" y="437281"/>
                        <a:pt x="2002227" y="458972"/>
                        <a:pt x="2030569" y="495656"/>
                      </a:cubicBezTo>
                      <a:cubicBezTo>
                        <a:pt x="2045759" y="515253"/>
                        <a:pt x="2044062" y="496409"/>
                        <a:pt x="2062985" y="521618"/>
                      </a:cubicBezTo>
                      <a:cubicBezTo>
                        <a:pt x="1969642" y="563494"/>
                        <a:pt x="1945034" y="548586"/>
                        <a:pt x="1886143" y="517179"/>
                      </a:cubicBezTo>
                      <a:cubicBezTo>
                        <a:pt x="1856273" y="501267"/>
                        <a:pt x="1823603" y="508804"/>
                        <a:pt x="1790339" y="513662"/>
                      </a:cubicBezTo>
                      <a:cubicBezTo>
                        <a:pt x="1793903" y="504282"/>
                        <a:pt x="1868153" y="438872"/>
                        <a:pt x="1914909" y="438119"/>
                      </a:cubicBezTo>
                      <a:close/>
                      <a:moveTo>
                        <a:pt x="358714" y="404003"/>
                      </a:moveTo>
                      <a:cubicBezTo>
                        <a:pt x="386208" y="402747"/>
                        <a:pt x="411835" y="411541"/>
                        <a:pt x="438650" y="411960"/>
                      </a:cubicBezTo>
                      <a:cubicBezTo>
                        <a:pt x="437716" y="416817"/>
                        <a:pt x="458591" y="422429"/>
                        <a:pt x="437801" y="426701"/>
                      </a:cubicBezTo>
                      <a:cubicBezTo>
                        <a:pt x="390027" y="436499"/>
                        <a:pt x="359648" y="466984"/>
                        <a:pt x="337755" y="508190"/>
                      </a:cubicBezTo>
                      <a:cubicBezTo>
                        <a:pt x="320529" y="540601"/>
                        <a:pt x="299314" y="569495"/>
                        <a:pt x="260704" y="579964"/>
                      </a:cubicBezTo>
                      <a:cubicBezTo>
                        <a:pt x="258159" y="567066"/>
                        <a:pt x="257819" y="553080"/>
                        <a:pt x="252558" y="541355"/>
                      </a:cubicBezTo>
                      <a:cubicBezTo>
                        <a:pt x="221331" y="471256"/>
                        <a:pt x="292611" y="407019"/>
                        <a:pt x="358714" y="404003"/>
                      </a:cubicBezTo>
                      <a:close/>
                      <a:moveTo>
                        <a:pt x="272701" y="387599"/>
                      </a:moveTo>
                      <a:cubicBezTo>
                        <a:pt x="277124" y="388646"/>
                        <a:pt x="280985" y="391012"/>
                        <a:pt x="283446" y="395493"/>
                      </a:cubicBezTo>
                      <a:cubicBezTo>
                        <a:pt x="289811" y="407050"/>
                        <a:pt x="279967" y="414587"/>
                        <a:pt x="272839" y="422041"/>
                      </a:cubicBezTo>
                      <a:cubicBezTo>
                        <a:pt x="267408" y="427737"/>
                        <a:pt x="260196" y="431337"/>
                        <a:pt x="254256" y="436697"/>
                      </a:cubicBezTo>
                      <a:cubicBezTo>
                        <a:pt x="224471" y="463833"/>
                        <a:pt x="211488" y="495825"/>
                        <a:pt x="224810" y="535272"/>
                      </a:cubicBezTo>
                      <a:cubicBezTo>
                        <a:pt x="233381" y="560733"/>
                        <a:pt x="232532" y="586863"/>
                        <a:pt x="230835" y="612910"/>
                      </a:cubicBezTo>
                      <a:cubicBezTo>
                        <a:pt x="229308" y="636276"/>
                        <a:pt x="220228" y="648504"/>
                        <a:pt x="195789" y="631837"/>
                      </a:cubicBezTo>
                      <a:cubicBezTo>
                        <a:pt x="192565" y="629576"/>
                        <a:pt x="189085" y="627649"/>
                        <a:pt x="185691" y="625640"/>
                      </a:cubicBezTo>
                      <a:cubicBezTo>
                        <a:pt x="96082" y="573714"/>
                        <a:pt x="87851" y="547500"/>
                        <a:pt x="131722" y="454621"/>
                      </a:cubicBezTo>
                      <a:cubicBezTo>
                        <a:pt x="134862" y="447586"/>
                        <a:pt x="138341" y="440634"/>
                        <a:pt x="140462" y="433180"/>
                      </a:cubicBezTo>
                      <a:cubicBezTo>
                        <a:pt x="142414" y="427569"/>
                        <a:pt x="145893" y="423130"/>
                        <a:pt x="150306" y="419277"/>
                      </a:cubicBezTo>
                      <a:cubicBezTo>
                        <a:pt x="154549" y="418943"/>
                        <a:pt x="158706" y="418607"/>
                        <a:pt x="162949" y="418273"/>
                      </a:cubicBezTo>
                      <a:cubicBezTo>
                        <a:pt x="189764" y="392728"/>
                        <a:pt x="225234" y="393148"/>
                        <a:pt x="258583" y="387620"/>
                      </a:cubicBezTo>
                      <a:cubicBezTo>
                        <a:pt x="263292" y="386824"/>
                        <a:pt x="268278" y="386552"/>
                        <a:pt x="272701" y="387599"/>
                      </a:cubicBezTo>
                      <a:close/>
                      <a:moveTo>
                        <a:pt x="2275128" y="386938"/>
                      </a:moveTo>
                      <a:cubicBezTo>
                        <a:pt x="2286498" y="378227"/>
                        <a:pt x="2378653" y="437774"/>
                        <a:pt x="2385442" y="453938"/>
                      </a:cubicBezTo>
                      <a:cubicBezTo>
                        <a:pt x="2411663" y="516751"/>
                        <a:pt x="2381623" y="572194"/>
                        <a:pt x="2327739" y="614321"/>
                      </a:cubicBezTo>
                      <a:cubicBezTo>
                        <a:pt x="2308816" y="629060"/>
                        <a:pt x="2289299" y="661304"/>
                        <a:pt x="2275128" y="680064"/>
                      </a:cubicBezTo>
                      <a:cubicBezTo>
                        <a:pt x="2262569" y="696564"/>
                        <a:pt x="2230238" y="589112"/>
                        <a:pt x="2249670" y="546064"/>
                      </a:cubicBezTo>
                      <a:cubicBezTo>
                        <a:pt x="2306355" y="492212"/>
                        <a:pt x="2263248" y="396066"/>
                        <a:pt x="2275128" y="386938"/>
                      </a:cubicBezTo>
                      <a:close/>
                      <a:moveTo>
                        <a:pt x="2040010" y="364800"/>
                      </a:moveTo>
                      <a:cubicBezTo>
                        <a:pt x="2066294" y="365889"/>
                        <a:pt x="2083266" y="378451"/>
                        <a:pt x="2105414" y="395034"/>
                      </a:cubicBezTo>
                      <a:cubicBezTo>
                        <a:pt x="2127561" y="411700"/>
                        <a:pt x="2158364" y="508432"/>
                        <a:pt x="2164814" y="529035"/>
                      </a:cubicBezTo>
                      <a:cubicBezTo>
                        <a:pt x="2168123" y="539504"/>
                        <a:pt x="2069519" y="503156"/>
                        <a:pt x="2047117" y="475434"/>
                      </a:cubicBezTo>
                      <a:cubicBezTo>
                        <a:pt x="2019708" y="441515"/>
                        <a:pt x="1961411" y="408099"/>
                        <a:pt x="1918728" y="403409"/>
                      </a:cubicBezTo>
                      <a:cubicBezTo>
                        <a:pt x="1978128" y="374096"/>
                        <a:pt x="2013726" y="363711"/>
                        <a:pt x="2040010" y="364800"/>
                      </a:cubicBezTo>
                      <a:close/>
                      <a:moveTo>
                        <a:pt x="2124120" y="352951"/>
                      </a:moveTo>
                      <a:cubicBezTo>
                        <a:pt x="2167863" y="354788"/>
                        <a:pt x="2228371" y="371135"/>
                        <a:pt x="2241100" y="386587"/>
                      </a:cubicBezTo>
                      <a:cubicBezTo>
                        <a:pt x="2268509" y="419920"/>
                        <a:pt x="2269442" y="469752"/>
                        <a:pt x="2253913" y="504089"/>
                      </a:cubicBezTo>
                      <a:cubicBezTo>
                        <a:pt x="2243476" y="527121"/>
                        <a:pt x="2232954" y="549985"/>
                        <a:pt x="2225741" y="575362"/>
                      </a:cubicBezTo>
                      <a:cubicBezTo>
                        <a:pt x="2209872" y="567824"/>
                        <a:pt x="2200538" y="556266"/>
                        <a:pt x="2192137" y="543704"/>
                      </a:cubicBezTo>
                      <a:cubicBezTo>
                        <a:pt x="2180851" y="521259"/>
                        <a:pt x="2178306" y="497474"/>
                        <a:pt x="2177202" y="472599"/>
                      </a:cubicBezTo>
                      <a:cubicBezTo>
                        <a:pt x="2175420" y="429300"/>
                        <a:pt x="2098285" y="363221"/>
                        <a:pt x="2088357" y="356521"/>
                      </a:cubicBezTo>
                      <a:cubicBezTo>
                        <a:pt x="2096822" y="353338"/>
                        <a:pt x="2109539" y="352338"/>
                        <a:pt x="2124120" y="352951"/>
                      </a:cubicBezTo>
                      <a:close/>
                      <a:moveTo>
                        <a:pt x="997519" y="334253"/>
                      </a:moveTo>
                      <a:cubicBezTo>
                        <a:pt x="1033414" y="368340"/>
                        <a:pt x="1073127" y="394554"/>
                        <a:pt x="1118271" y="416999"/>
                      </a:cubicBezTo>
                      <a:cubicBezTo>
                        <a:pt x="1193454" y="454352"/>
                        <a:pt x="1210935" y="523278"/>
                        <a:pt x="1194218" y="604936"/>
                      </a:cubicBezTo>
                      <a:cubicBezTo>
                        <a:pt x="1160106" y="538270"/>
                        <a:pt x="1079322" y="531905"/>
                        <a:pt x="1031462" y="482744"/>
                      </a:cubicBezTo>
                      <a:cubicBezTo>
                        <a:pt x="990052" y="440198"/>
                        <a:pt x="975117" y="389947"/>
                        <a:pt x="997519" y="334253"/>
                      </a:cubicBezTo>
                      <a:close/>
                      <a:moveTo>
                        <a:pt x="1019242" y="157920"/>
                      </a:moveTo>
                      <a:cubicBezTo>
                        <a:pt x="1053949" y="232291"/>
                        <a:pt x="1131508" y="247869"/>
                        <a:pt x="1170797" y="307750"/>
                      </a:cubicBezTo>
                      <a:cubicBezTo>
                        <a:pt x="1200073" y="352389"/>
                        <a:pt x="1192266" y="395688"/>
                        <a:pt x="1186072" y="452639"/>
                      </a:cubicBezTo>
                      <a:cubicBezTo>
                        <a:pt x="1150686" y="397363"/>
                        <a:pt x="1102572" y="371233"/>
                        <a:pt x="1060992" y="337230"/>
                      </a:cubicBezTo>
                      <a:cubicBezTo>
                        <a:pt x="1008805" y="294518"/>
                        <a:pt x="1000574" y="234301"/>
                        <a:pt x="1019242" y="157920"/>
                      </a:cubicBezTo>
                      <a:close/>
                      <a:moveTo>
                        <a:pt x="1071090" y="0"/>
                      </a:moveTo>
                      <a:cubicBezTo>
                        <a:pt x="1088910" y="59798"/>
                        <a:pt x="1138212" y="92461"/>
                        <a:pt x="1177670" y="134420"/>
                      </a:cubicBezTo>
                      <a:cubicBezTo>
                        <a:pt x="1223917" y="183414"/>
                        <a:pt x="1232828" y="245474"/>
                        <a:pt x="1195151" y="311470"/>
                      </a:cubicBezTo>
                      <a:cubicBezTo>
                        <a:pt x="1185477" y="273195"/>
                        <a:pt x="1162820" y="243883"/>
                        <a:pt x="1134308" y="226295"/>
                      </a:cubicBezTo>
                      <a:cubicBezTo>
                        <a:pt x="1056579" y="178306"/>
                        <a:pt x="1027049" y="133750"/>
                        <a:pt x="1071090" y="0"/>
                      </a:cubicBezTo>
                      <a:close/>
                    </a:path>
                  </a:pathLst>
                </a:custGeom>
                <a:solidFill>
                  <a:srgbClr val="B88B32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xmlns="" id="{927BAB81-BB02-4A3F-98CE-70C55FAF3CFE}"/>
                  </a:ext>
                </a:extLst>
              </p:cNvPr>
              <p:cNvGrpSpPr/>
              <p:nvPr/>
            </p:nvGrpSpPr>
            <p:grpSpPr>
              <a:xfrm>
                <a:off x="7802260" y="1931175"/>
                <a:ext cx="550467" cy="4883223"/>
                <a:chOff x="7802260" y="1931175"/>
                <a:chExt cx="550467" cy="4883223"/>
              </a:xfrm>
            </p:grpSpPr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xmlns="" id="{95A56426-9670-4055-A9B7-BFD753B5281F}"/>
                    </a:ext>
                  </a:extLst>
                </p:cNvPr>
                <p:cNvSpPr/>
                <p:nvPr/>
              </p:nvSpPr>
              <p:spPr>
                <a:xfrm>
                  <a:off x="7802260" y="1931175"/>
                  <a:ext cx="550467" cy="4883223"/>
                </a:xfrm>
                <a:custGeom>
                  <a:avLst/>
                  <a:gdLst>
                    <a:gd name="connsiteX0" fmla="*/ 299725 w 550467"/>
                    <a:gd name="connsiteY0" fmla="*/ 122288 h 4883223"/>
                    <a:gd name="connsiteX1" fmla="*/ 96068 w 550467"/>
                    <a:gd name="connsiteY1" fmla="*/ 1963687 h 4883223"/>
                    <a:gd name="connsiteX2" fmla="*/ 45068 w 550467"/>
                    <a:gd name="connsiteY2" fmla="*/ 2791044 h 4883223"/>
                    <a:gd name="connsiteX3" fmla="*/ 518 w 550467"/>
                    <a:gd name="connsiteY3" fmla="*/ 3991262 h 4883223"/>
                    <a:gd name="connsiteX4" fmla="*/ 67131 w 550467"/>
                    <a:gd name="connsiteY4" fmla="*/ 4699904 h 4883223"/>
                    <a:gd name="connsiteX5" fmla="*/ 231839 w 550467"/>
                    <a:gd name="connsiteY5" fmla="*/ 4882686 h 4883223"/>
                    <a:gd name="connsiteX6" fmla="*/ 312623 w 550467"/>
                    <a:gd name="connsiteY6" fmla="*/ 4699904 h 4883223"/>
                    <a:gd name="connsiteX7" fmla="*/ 240325 w 550467"/>
                    <a:gd name="connsiteY7" fmla="*/ 3991687 h 4883223"/>
                    <a:gd name="connsiteX8" fmla="*/ 367610 w 550467"/>
                    <a:gd name="connsiteY8" fmla="*/ 1581745 h 4883223"/>
                    <a:gd name="connsiteX9" fmla="*/ 537325 w 550467"/>
                    <a:gd name="connsiteY9" fmla="*/ 283431 h 4883223"/>
                    <a:gd name="connsiteX10" fmla="*/ 469439 w 550467"/>
                    <a:gd name="connsiteY10" fmla="*/ 3403 h 4883223"/>
                    <a:gd name="connsiteX11" fmla="*/ 299725 w 550467"/>
                    <a:gd name="connsiteY11" fmla="*/ 122288 h 4883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0467" h="4883223">
                      <a:moveTo>
                        <a:pt x="299725" y="122288"/>
                      </a:moveTo>
                      <a:lnTo>
                        <a:pt x="96068" y="1963687"/>
                      </a:lnTo>
                      <a:cubicBezTo>
                        <a:pt x="96068" y="1963687"/>
                        <a:pt x="44984" y="2625572"/>
                        <a:pt x="45068" y="2791044"/>
                      </a:cubicBezTo>
                      <a:cubicBezTo>
                        <a:pt x="45153" y="2956515"/>
                        <a:pt x="4252" y="3803983"/>
                        <a:pt x="518" y="3991262"/>
                      </a:cubicBezTo>
                      <a:cubicBezTo>
                        <a:pt x="-5761" y="4305743"/>
                        <a:pt x="46681" y="4601979"/>
                        <a:pt x="67131" y="4699904"/>
                      </a:cubicBezTo>
                      <a:cubicBezTo>
                        <a:pt x="87582" y="4797829"/>
                        <a:pt x="146982" y="4891172"/>
                        <a:pt x="231839" y="4882686"/>
                      </a:cubicBezTo>
                      <a:cubicBezTo>
                        <a:pt x="316696" y="4874201"/>
                        <a:pt x="342577" y="4864951"/>
                        <a:pt x="312623" y="4699904"/>
                      </a:cubicBezTo>
                      <a:cubicBezTo>
                        <a:pt x="282753" y="4534772"/>
                        <a:pt x="231839" y="4229287"/>
                        <a:pt x="240325" y="3991687"/>
                      </a:cubicBezTo>
                      <a:cubicBezTo>
                        <a:pt x="248810" y="3754087"/>
                        <a:pt x="367610" y="1581745"/>
                        <a:pt x="367610" y="1581745"/>
                      </a:cubicBezTo>
                      <a:cubicBezTo>
                        <a:pt x="367610" y="1581745"/>
                        <a:pt x="520353" y="393745"/>
                        <a:pt x="537325" y="283431"/>
                      </a:cubicBezTo>
                      <a:cubicBezTo>
                        <a:pt x="549459" y="204260"/>
                        <a:pt x="579753" y="20374"/>
                        <a:pt x="469439" y="3403"/>
                      </a:cubicBezTo>
                      <a:cubicBezTo>
                        <a:pt x="291494" y="-23921"/>
                        <a:pt x="299725" y="122288"/>
                        <a:pt x="299725" y="122288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xmlns="" id="{54D4B800-33C5-4C8D-8434-1CB07E856BAB}"/>
                    </a:ext>
                  </a:extLst>
                </p:cNvPr>
                <p:cNvSpPr/>
                <p:nvPr/>
              </p:nvSpPr>
              <p:spPr>
                <a:xfrm>
                  <a:off x="7819023" y="1967429"/>
                  <a:ext cx="518503" cy="4827093"/>
                </a:xfrm>
                <a:custGeom>
                  <a:avLst/>
                  <a:gdLst>
                    <a:gd name="connsiteX0" fmla="*/ 70310 w 518503"/>
                    <a:gd name="connsiteY0" fmla="*/ 4585666 h 4827093"/>
                    <a:gd name="connsiteX1" fmla="*/ 226107 w 518503"/>
                    <a:gd name="connsiteY1" fmla="*/ 4683845 h 4827093"/>
                    <a:gd name="connsiteX2" fmla="*/ 291447 w 518503"/>
                    <a:gd name="connsiteY2" fmla="*/ 4795602 h 4827093"/>
                    <a:gd name="connsiteX3" fmla="*/ 181133 w 518503"/>
                    <a:gd name="connsiteY3" fmla="*/ 4821060 h 4827093"/>
                    <a:gd name="connsiteX4" fmla="*/ 70310 w 518503"/>
                    <a:gd name="connsiteY4" fmla="*/ 4585666 h 4827093"/>
                    <a:gd name="connsiteX5" fmla="*/ 37215 w 518503"/>
                    <a:gd name="connsiteY5" fmla="*/ 4418073 h 4827093"/>
                    <a:gd name="connsiteX6" fmla="*/ 219573 w 518503"/>
                    <a:gd name="connsiteY6" fmla="*/ 4533054 h 4827093"/>
                    <a:gd name="connsiteX7" fmla="*/ 277615 w 518503"/>
                    <a:gd name="connsiteY7" fmla="*/ 4688852 h 4827093"/>
                    <a:gd name="connsiteX8" fmla="*/ 169762 w 518503"/>
                    <a:gd name="connsiteY8" fmla="*/ 4624106 h 4827093"/>
                    <a:gd name="connsiteX9" fmla="*/ 37215 w 518503"/>
                    <a:gd name="connsiteY9" fmla="*/ 4418073 h 4827093"/>
                    <a:gd name="connsiteX10" fmla="*/ 27032 w 518503"/>
                    <a:gd name="connsiteY10" fmla="*/ 4279417 h 4827093"/>
                    <a:gd name="connsiteX11" fmla="*/ 166028 w 518503"/>
                    <a:gd name="connsiteY11" fmla="*/ 4358419 h 4827093"/>
                    <a:gd name="connsiteX12" fmla="*/ 259965 w 518503"/>
                    <a:gd name="connsiteY12" fmla="*/ 4544765 h 4827093"/>
                    <a:gd name="connsiteX13" fmla="*/ 108071 w 518503"/>
                    <a:gd name="connsiteY13" fmla="*/ 4453204 h 4827093"/>
                    <a:gd name="connsiteX14" fmla="*/ 27032 w 518503"/>
                    <a:gd name="connsiteY14" fmla="*/ 4279417 h 4827093"/>
                    <a:gd name="connsiteX15" fmla="*/ 4546 w 518503"/>
                    <a:gd name="connsiteY15" fmla="*/ 4100623 h 4827093"/>
                    <a:gd name="connsiteX16" fmla="*/ 179860 w 518503"/>
                    <a:gd name="connsiteY16" fmla="*/ 4226042 h 4827093"/>
                    <a:gd name="connsiteX17" fmla="*/ 228738 w 518503"/>
                    <a:gd name="connsiteY17" fmla="*/ 4384979 h 4827093"/>
                    <a:gd name="connsiteX18" fmla="*/ 124873 w 518503"/>
                    <a:gd name="connsiteY18" fmla="*/ 4314039 h 4827093"/>
                    <a:gd name="connsiteX19" fmla="*/ 4546 w 518503"/>
                    <a:gd name="connsiteY19" fmla="*/ 4100623 h 4827093"/>
                    <a:gd name="connsiteX20" fmla="*/ 10061 w 518503"/>
                    <a:gd name="connsiteY20" fmla="*/ 3961542 h 4827093"/>
                    <a:gd name="connsiteX21" fmla="*/ 136074 w 518503"/>
                    <a:gd name="connsiteY21" fmla="*/ 4052000 h 4827093"/>
                    <a:gd name="connsiteX22" fmla="*/ 207608 w 518503"/>
                    <a:gd name="connsiteY22" fmla="*/ 4241486 h 4827093"/>
                    <a:gd name="connsiteX23" fmla="*/ 70395 w 518503"/>
                    <a:gd name="connsiteY23" fmla="*/ 4137536 h 4827093"/>
                    <a:gd name="connsiteX24" fmla="*/ 10061 w 518503"/>
                    <a:gd name="connsiteY24" fmla="*/ 3961542 h 4827093"/>
                    <a:gd name="connsiteX25" fmla="*/ 8449 w 518503"/>
                    <a:gd name="connsiteY25" fmla="*/ 3797937 h 4827093"/>
                    <a:gd name="connsiteX26" fmla="*/ 139808 w 518503"/>
                    <a:gd name="connsiteY26" fmla="*/ 3901293 h 4827093"/>
                    <a:gd name="connsiteX27" fmla="*/ 196662 w 518503"/>
                    <a:gd name="connsiteY27" fmla="*/ 4080850 h 4827093"/>
                    <a:gd name="connsiteX28" fmla="*/ 85244 w 518503"/>
                    <a:gd name="connsiteY28" fmla="*/ 3991666 h 4827093"/>
                    <a:gd name="connsiteX29" fmla="*/ 8449 w 518503"/>
                    <a:gd name="connsiteY29" fmla="*/ 3797937 h 4827093"/>
                    <a:gd name="connsiteX30" fmla="*/ 16340 w 518503"/>
                    <a:gd name="connsiteY30" fmla="*/ 3660469 h 4827093"/>
                    <a:gd name="connsiteX31" fmla="*/ 133698 w 518503"/>
                    <a:gd name="connsiteY31" fmla="*/ 3746429 h 4827093"/>
                    <a:gd name="connsiteX32" fmla="*/ 205742 w 518503"/>
                    <a:gd name="connsiteY32" fmla="*/ 3938715 h 4827093"/>
                    <a:gd name="connsiteX33" fmla="*/ 47738 w 518503"/>
                    <a:gd name="connsiteY33" fmla="*/ 3812024 h 4827093"/>
                    <a:gd name="connsiteX34" fmla="*/ 16340 w 518503"/>
                    <a:gd name="connsiteY34" fmla="*/ 3660469 h 4827093"/>
                    <a:gd name="connsiteX35" fmla="*/ 14050 w 518503"/>
                    <a:gd name="connsiteY35" fmla="*/ 3507896 h 4827093"/>
                    <a:gd name="connsiteX36" fmla="*/ 193947 w 518503"/>
                    <a:gd name="connsiteY36" fmla="*/ 3646552 h 4827093"/>
                    <a:gd name="connsiteX37" fmla="*/ 230096 w 518503"/>
                    <a:gd name="connsiteY37" fmla="*/ 3798617 h 4827093"/>
                    <a:gd name="connsiteX38" fmla="*/ 82784 w 518503"/>
                    <a:gd name="connsiteY38" fmla="*/ 3692969 h 4827093"/>
                    <a:gd name="connsiteX39" fmla="*/ 14050 w 518503"/>
                    <a:gd name="connsiteY39" fmla="*/ 3507896 h 4827093"/>
                    <a:gd name="connsiteX40" fmla="*/ 26523 w 518503"/>
                    <a:gd name="connsiteY40" fmla="*/ 3356256 h 4827093"/>
                    <a:gd name="connsiteX41" fmla="*/ 168319 w 518503"/>
                    <a:gd name="connsiteY41" fmla="*/ 3472086 h 4827093"/>
                    <a:gd name="connsiteX42" fmla="*/ 228229 w 518503"/>
                    <a:gd name="connsiteY42" fmla="*/ 3653341 h 4827093"/>
                    <a:gd name="connsiteX43" fmla="*/ 145238 w 518503"/>
                    <a:gd name="connsiteY43" fmla="*/ 3578327 h 4827093"/>
                    <a:gd name="connsiteX44" fmla="*/ 26523 w 518503"/>
                    <a:gd name="connsiteY44" fmla="*/ 3356256 h 4827093"/>
                    <a:gd name="connsiteX45" fmla="*/ 33651 w 518503"/>
                    <a:gd name="connsiteY45" fmla="*/ 3198083 h 4827093"/>
                    <a:gd name="connsiteX46" fmla="*/ 194456 w 518503"/>
                    <a:gd name="connsiteY46" fmla="*/ 3329781 h 4827093"/>
                    <a:gd name="connsiteX47" fmla="*/ 236375 w 518503"/>
                    <a:gd name="connsiteY47" fmla="*/ 3490331 h 4827093"/>
                    <a:gd name="connsiteX48" fmla="*/ 141080 w 518503"/>
                    <a:gd name="connsiteY48" fmla="*/ 3415657 h 4827093"/>
                    <a:gd name="connsiteX49" fmla="*/ 33651 w 518503"/>
                    <a:gd name="connsiteY49" fmla="*/ 3198083 h 4827093"/>
                    <a:gd name="connsiteX50" fmla="*/ 47313 w 518503"/>
                    <a:gd name="connsiteY50" fmla="*/ 3044067 h 4827093"/>
                    <a:gd name="connsiteX51" fmla="*/ 166028 w 518503"/>
                    <a:gd name="connsiteY51" fmla="*/ 3145386 h 4827093"/>
                    <a:gd name="connsiteX52" fmla="*/ 226616 w 518503"/>
                    <a:gd name="connsiteY52" fmla="*/ 3347516 h 4827093"/>
                    <a:gd name="connsiteX53" fmla="*/ 97633 w 518503"/>
                    <a:gd name="connsiteY53" fmla="*/ 3231516 h 4827093"/>
                    <a:gd name="connsiteX54" fmla="*/ 47313 w 518503"/>
                    <a:gd name="connsiteY54" fmla="*/ 3044067 h 4827093"/>
                    <a:gd name="connsiteX55" fmla="*/ 54610 w 518503"/>
                    <a:gd name="connsiteY55" fmla="*/ 2875626 h 4827093"/>
                    <a:gd name="connsiteX56" fmla="*/ 202941 w 518503"/>
                    <a:gd name="connsiteY56" fmla="*/ 3021241 h 4827093"/>
                    <a:gd name="connsiteX57" fmla="*/ 230265 w 518503"/>
                    <a:gd name="connsiteY57" fmla="*/ 3184930 h 4827093"/>
                    <a:gd name="connsiteX58" fmla="*/ 142013 w 518503"/>
                    <a:gd name="connsiteY58" fmla="*/ 3101940 h 4827093"/>
                    <a:gd name="connsiteX59" fmla="*/ 54610 w 518503"/>
                    <a:gd name="connsiteY59" fmla="*/ 2875626 h 4827093"/>
                    <a:gd name="connsiteX60" fmla="*/ 65048 w 518503"/>
                    <a:gd name="connsiteY60" fmla="*/ 2739600 h 4827093"/>
                    <a:gd name="connsiteX61" fmla="*/ 181726 w 518503"/>
                    <a:gd name="connsiteY61" fmla="*/ 2839222 h 4827093"/>
                    <a:gd name="connsiteX62" fmla="*/ 241296 w 518503"/>
                    <a:gd name="connsiteY62" fmla="*/ 3037873 h 4827093"/>
                    <a:gd name="connsiteX63" fmla="*/ 114519 w 518503"/>
                    <a:gd name="connsiteY63" fmla="*/ 2923825 h 4827093"/>
                    <a:gd name="connsiteX64" fmla="*/ 65048 w 518503"/>
                    <a:gd name="connsiteY64" fmla="*/ 2739600 h 4827093"/>
                    <a:gd name="connsiteX65" fmla="*/ 71583 w 518503"/>
                    <a:gd name="connsiteY65" fmla="*/ 2593136 h 4827093"/>
                    <a:gd name="connsiteX66" fmla="*/ 197680 w 518503"/>
                    <a:gd name="connsiteY66" fmla="*/ 2702941 h 4827093"/>
                    <a:gd name="connsiteX67" fmla="*/ 245370 w 518503"/>
                    <a:gd name="connsiteY67" fmla="*/ 2885044 h 4827093"/>
                    <a:gd name="connsiteX68" fmla="*/ 138620 w 518503"/>
                    <a:gd name="connsiteY68" fmla="*/ 2790429 h 4827093"/>
                    <a:gd name="connsiteX69" fmla="*/ 71583 w 518503"/>
                    <a:gd name="connsiteY69" fmla="*/ 2593136 h 4827093"/>
                    <a:gd name="connsiteX70" fmla="*/ 77692 w 518503"/>
                    <a:gd name="connsiteY70" fmla="*/ 2455668 h 4827093"/>
                    <a:gd name="connsiteX71" fmla="*/ 190637 w 518503"/>
                    <a:gd name="connsiteY71" fmla="*/ 2547399 h 4827093"/>
                    <a:gd name="connsiteX72" fmla="*/ 253091 w 518503"/>
                    <a:gd name="connsiteY72" fmla="*/ 2743079 h 4827093"/>
                    <a:gd name="connsiteX73" fmla="*/ 101537 w 518503"/>
                    <a:gd name="connsiteY73" fmla="*/ 2608580 h 4827093"/>
                    <a:gd name="connsiteX74" fmla="*/ 77692 w 518503"/>
                    <a:gd name="connsiteY74" fmla="*/ 2455668 h 4827093"/>
                    <a:gd name="connsiteX75" fmla="*/ 80747 w 518503"/>
                    <a:gd name="connsiteY75" fmla="*/ 2289178 h 4827093"/>
                    <a:gd name="connsiteX76" fmla="*/ 246134 w 518503"/>
                    <a:gd name="connsiteY76" fmla="*/ 2444806 h 4827093"/>
                    <a:gd name="connsiteX77" fmla="*/ 267094 w 518503"/>
                    <a:gd name="connsiteY77" fmla="*/ 2599755 h 4827093"/>
                    <a:gd name="connsiteX78" fmla="*/ 130898 w 518503"/>
                    <a:gd name="connsiteY78" fmla="*/ 2480106 h 4827093"/>
                    <a:gd name="connsiteX79" fmla="*/ 80747 w 518503"/>
                    <a:gd name="connsiteY79" fmla="*/ 2289178 h 4827093"/>
                    <a:gd name="connsiteX80" fmla="*/ 91524 w 518503"/>
                    <a:gd name="connsiteY80" fmla="*/ 2138896 h 4827093"/>
                    <a:gd name="connsiteX81" fmla="*/ 222883 w 518503"/>
                    <a:gd name="connsiteY81" fmla="*/ 2266521 h 4827093"/>
                    <a:gd name="connsiteX82" fmla="*/ 266924 w 518503"/>
                    <a:gd name="connsiteY82" fmla="*/ 2452273 h 4827093"/>
                    <a:gd name="connsiteX83" fmla="*/ 190722 w 518503"/>
                    <a:gd name="connsiteY83" fmla="*/ 2370386 h 4827093"/>
                    <a:gd name="connsiteX84" fmla="*/ 91524 w 518503"/>
                    <a:gd name="connsiteY84" fmla="*/ 2138896 h 4827093"/>
                    <a:gd name="connsiteX85" fmla="*/ 98992 w 518503"/>
                    <a:gd name="connsiteY85" fmla="*/ 1989038 h 4827093"/>
                    <a:gd name="connsiteX86" fmla="*/ 247322 w 518503"/>
                    <a:gd name="connsiteY86" fmla="*/ 2134653 h 4827093"/>
                    <a:gd name="connsiteX87" fmla="*/ 274646 w 518503"/>
                    <a:gd name="connsiteY87" fmla="*/ 2298342 h 4827093"/>
                    <a:gd name="connsiteX88" fmla="*/ 186394 w 518503"/>
                    <a:gd name="connsiteY88" fmla="*/ 2215352 h 4827093"/>
                    <a:gd name="connsiteX89" fmla="*/ 98992 w 518503"/>
                    <a:gd name="connsiteY89" fmla="*/ 1989038 h 4827093"/>
                    <a:gd name="connsiteX90" fmla="*/ 116132 w 518503"/>
                    <a:gd name="connsiteY90" fmla="*/ 1852079 h 4827093"/>
                    <a:gd name="connsiteX91" fmla="*/ 234847 w 518503"/>
                    <a:gd name="connsiteY91" fmla="*/ 1953398 h 4827093"/>
                    <a:gd name="connsiteX92" fmla="*/ 295435 w 518503"/>
                    <a:gd name="connsiteY92" fmla="*/ 2155528 h 4827093"/>
                    <a:gd name="connsiteX93" fmla="*/ 166452 w 518503"/>
                    <a:gd name="connsiteY93" fmla="*/ 2039528 h 4827093"/>
                    <a:gd name="connsiteX94" fmla="*/ 116132 w 518503"/>
                    <a:gd name="connsiteY94" fmla="*/ 1852079 h 4827093"/>
                    <a:gd name="connsiteX95" fmla="*/ 129624 w 518503"/>
                    <a:gd name="connsiteY95" fmla="*/ 1691190 h 4827093"/>
                    <a:gd name="connsiteX96" fmla="*/ 269723 w 518503"/>
                    <a:gd name="connsiteY96" fmla="*/ 1828744 h 4827093"/>
                    <a:gd name="connsiteX97" fmla="*/ 295520 w 518503"/>
                    <a:gd name="connsiteY97" fmla="*/ 1983353 h 4827093"/>
                    <a:gd name="connsiteX98" fmla="*/ 212190 w 518503"/>
                    <a:gd name="connsiteY98" fmla="*/ 1905030 h 4827093"/>
                    <a:gd name="connsiteX99" fmla="*/ 129624 w 518503"/>
                    <a:gd name="connsiteY99" fmla="*/ 1691190 h 4827093"/>
                    <a:gd name="connsiteX100" fmla="*/ 148039 w 518503"/>
                    <a:gd name="connsiteY100" fmla="*/ 1571202 h 4827093"/>
                    <a:gd name="connsiteX101" fmla="*/ 258268 w 518503"/>
                    <a:gd name="connsiteY101" fmla="*/ 1665308 h 4827093"/>
                    <a:gd name="connsiteX102" fmla="*/ 314528 w 518503"/>
                    <a:gd name="connsiteY102" fmla="*/ 1852927 h 4827093"/>
                    <a:gd name="connsiteX103" fmla="*/ 194795 w 518503"/>
                    <a:gd name="connsiteY103" fmla="*/ 1745244 h 4827093"/>
                    <a:gd name="connsiteX104" fmla="*/ 148039 w 518503"/>
                    <a:gd name="connsiteY104" fmla="*/ 1571202 h 4827093"/>
                    <a:gd name="connsiteX105" fmla="*/ 162634 w 518503"/>
                    <a:gd name="connsiteY105" fmla="*/ 1432800 h 4827093"/>
                    <a:gd name="connsiteX106" fmla="*/ 281688 w 518503"/>
                    <a:gd name="connsiteY106" fmla="*/ 1536495 h 4827093"/>
                    <a:gd name="connsiteX107" fmla="*/ 326832 w 518503"/>
                    <a:gd name="connsiteY107" fmla="*/ 1708501 h 4827093"/>
                    <a:gd name="connsiteX108" fmla="*/ 225937 w 518503"/>
                    <a:gd name="connsiteY108" fmla="*/ 1619146 h 4827093"/>
                    <a:gd name="connsiteX109" fmla="*/ 162634 w 518503"/>
                    <a:gd name="connsiteY109" fmla="*/ 1432800 h 4827093"/>
                    <a:gd name="connsiteX110" fmla="*/ 176890 w 518503"/>
                    <a:gd name="connsiteY110" fmla="*/ 1303054 h 4827093"/>
                    <a:gd name="connsiteX111" fmla="*/ 283556 w 518503"/>
                    <a:gd name="connsiteY111" fmla="*/ 1389693 h 4827093"/>
                    <a:gd name="connsiteX112" fmla="*/ 342531 w 518503"/>
                    <a:gd name="connsiteY112" fmla="*/ 1574512 h 4827093"/>
                    <a:gd name="connsiteX113" fmla="*/ 199377 w 518503"/>
                    <a:gd name="connsiteY113" fmla="*/ 1447481 h 4827093"/>
                    <a:gd name="connsiteX114" fmla="*/ 176890 w 518503"/>
                    <a:gd name="connsiteY114" fmla="*/ 1303054 h 4827093"/>
                    <a:gd name="connsiteX115" fmla="*/ 188175 w 518503"/>
                    <a:gd name="connsiteY115" fmla="*/ 1154214 h 4827093"/>
                    <a:gd name="connsiteX116" fmla="*/ 344397 w 518503"/>
                    <a:gd name="connsiteY116" fmla="*/ 1301272 h 4827093"/>
                    <a:gd name="connsiteX117" fmla="*/ 364254 w 518503"/>
                    <a:gd name="connsiteY117" fmla="*/ 1447565 h 4827093"/>
                    <a:gd name="connsiteX118" fmla="*/ 235611 w 518503"/>
                    <a:gd name="connsiteY118" fmla="*/ 1334535 h 4827093"/>
                    <a:gd name="connsiteX119" fmla="*/ 188175 w 518503"/>
                    <a:gd name="connsiteY119" fmla="*/ 1154214 h 4827093"/>
                    <a:gd name="connsiteX120" fmla="*/ 206929 w 518503"/>
                    <a:gd name="connsiteY120" fmla="*/ 1012333 h 4827093"/>
                    <a:gd name="connsiteX121" fmla="*/ 330990 w 518503"/>
                    <a:gd name="connsiteY121" fmla="*/ 1132830 h 4827093"/>
                    <a:gd name="connsiteX122" fmla="*/ 372570 w 518503"/>
                    <a:gd name="connsiteY122" fmla="*/ 1308314 h 4827093"/>
                    <a:gd name="connsiteX123" fmla="*/ 300611 w 518503"/>
                    <a:gd name="connsiteY123" fmla="*/ 1231010 h 4827093"/>
                    <a:gd name="connsiteX124" fmla="*/ 206929 w 518503"/>
                    <a:gd name="connsiteY124" fmla="*/ 1012333 h 4827093"/>
                    <a:gd name="connsiteX125" fmla="*/ 222458 w 518503"/>
                    <a:gd name="connsiteY125" fmla="*/ 870707 h 4827093"/>
                    <a:gd name="connsiteX126" fmla="*/ 362557 w 518503"/>
                    <a:gd name="connsiteY126" fmla="*/ 1008260 h 4827093"/>
                    <a:gd name="connsiteX127" fmla="*/ 388354 w 518503"/>
                    <a:gd name="connsiteY127" fmla="*/ 1162870 h 4827093"/>
                    <a:gd name="connsiteX128" fmla="*/ 305024 w 518503"/>
                    <a:gd name="connsiteY128" fmla="*/ 1084547 h 4827093"/>
                    <a:gd name="connsiteX129" fmla="*/ 222458 w 518503"/>
                    <a:gd name="connsiteY129" fmla="*/ 870707 h 4827093"/>
                    <a:gd name="connsiteX130" fmla="*/ 240873 w 518503"/>
                    <a:gd name="connsiteY130" fmla="*/ 750719 h 4827093"/>
                    <a:gd name="connsiteX131" fmla="*/ 351102 w 518503"/>
                    <a:gd name="connsiteY131" fmla="*/ 844825 h 4827093"/>
                    <a:gd name="connsiteX132" fmla="*/ 407362 w 518503"/>
                    <a:gd name="connsiteY132" fmla="*/ 1032445 h 4827093"/>
                    <a:gd name="connsiteX133" fmla="*/ 287629 w 518503"/>
                    <a:gd name="connsiteY133" fmla="*/ 924761 h 4827093"/>
                    <a:gd name="connsiteX134" fmla="*/ 240873 w 518503"/>
                    <a:gd name="connsiteY134" fmla="*/ 750719 h 4827093"/>
                    <a:gd name="connsiteX135" fmla="*/ 255468 w 518503"/>
                    <a:gd name="connsiteY135" fmla="*/ 612317 h 4827093"/>
                    <a:gd name="connsiteX136" fmla="*/ 374522 w 518503"/>
                    <a:gd name="connsiteY136" fmla="*/ 716012 h 4827093"/>
                    <a:gd name="connsiteX137" fmla="*/ 419666 w 518503"/>
                    <a:gd name="connsiteY137" fmla="*/ 888018 h 4827093"/>
                    <a:gd name="connsiteX138" fmla="*/ 318771 w 518503"/>
                    <a:gd name="connsiteY138" fmla="*/ 798663 h 4827093"/>
                    <a:gd name="connsiteX139" fmla="*/ 255468 w 518503"/>
                    <a:gd name="connsiteY139" fmla="*/ 612317 h 4827093"/>
                    <a:gd name="connsiteX140" fmla="*/ 269724 w 518503"/>
                    <a:gd name="connsiteY140" fmla="*/ 482570 h 4827093"/>
                    <a:gd name="connsiteX141" fmla="*/ 376389 w 518503"/>
                    <a:gd name="connsiteY141" fmla="*/ 569209 h 4827093"/>
                    <a:gd name="connsiteX142" fmla="*/ 435365 w 518503"/>
                    <a:gd name="connsiteY142" fmla="*/ 754028 h 4827093"/>
                    <a:gd name="connsiteX143" fmla="*/ 292211 w 518503"/>
                    <a:gd name="connsiteY143" fmla="*/ 626997 h 4827093"/>
                    <a:gd name="connsiteX144" fmla="*/ 269724 w 518503"/>
                    <a:gd name="connsiteY144" fmla="*/ 482570 h 4827093"/>
                    <a:gd name="connsiteX145" fmla="*/ 281010 w 518503"/>
                    <a:gd name="connsiteY145" fmla="*/ 333731 h 4827093"/>
                    <a:gd name="connsiteX146" fmla="*/ 437232 w 518503"/>
                    <a:gd name="connsiteY146" fmla="*/ 480788 h 4827093"/>
                    <a:gd name="connsiteX147" fmla="*/ 457088 w 518503"/>
                    <a:gd name="connsiteY147" fmla="*/ 627082 h 4827093"/>
                    <a:gd name="connsiteX148" fmla="*/ 328445 w 518503"/>
                    <a:gd name="connsiteY148" fmla="*/ 514052 h 4827093"/>
                    <a:gd name="connsiteX149" fmla="*/ 281010 w 518503"/>
                    <a:gd name="connsiteY149" fmla="*/ 333731 h 4827093"/>
                    <a:gd name="connsiteX150" fmla="*/ 303582 w 518503"/>
                    <a:gd name="connsiteY150" fmla="*/ 151628 h 4827093"/>
                    <a:gd name="connsiteX151" fmla="*/ 428746 w 518503"/>
                    <a:gd name="connsiteY151" fmla="*/ 291812 h 4827093"/>
                    <a:gd name="connsiteX152" fmla="*/ 460313 w 518503"/>
                    <a:gd name="connsiteY152" fmla="*/ 485116 h 4827093"/>
                    <a:gd name="connsiteX153" fmla="*/ 388269 w 518503"/>
                    <a:gd name="connsiteY153" fmla="*/ 395762 h 4827093"/>
                    <a:gd name="connsiteX154" fmla="*/ 303582 w 518503"/>
                    <a:gd name="connsiteY154" fmla="*/ 151628 h 4827093"/>
                    <a:gd name="connsiteX155" fmla="*/ 385214 w 518503"/>
                    <a:gd name="connsiteY155" fmla="*/ 1771 h 4827093"/>
                    <a:gd name="connsiteX156" fmla="*/ 512924 w 518503"/>
                    <a:gd name="connsiteY156" fmla="*/ 142633 h 4827093"/>
                    <a:gd name="connsiteX157" fmla="*/ 486449 w 518503"/>
                    <a:gd name="connsiteY157" fmla="*/ 295206 h 4827093"/>
                    <a:gd name="connsiteX158" fmla="*/ 374861 w 518503"/>
                    <a:gd name="connsiteY158" fmla="*/ 195414 h 4827093"/>
                    <a:gd name="connsiteX159" fmla="*/ 310031 w 518503"/>
                    <a:gd name="connsiteY159" fmla="*/ 99866 h 4827093"/>
                    <a:gd name="connsiteX160" fmla="*/ 385214 w 518503"/>
                    <a:gd name="connsiteY160" fmla="*/ 1771 h 4827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</a:cxnLst>
                  <a:rect l="l" t="t" r="r" b="b"/>
                  <a:pathLst>
                    <a:path w="518503" h="4827093">
                      <a:moveTo>
                        <a:pt x="70310" y="4585666"/>
                      </a:moveTo>
                      <a:cubicBezTo>
                        <a:pt x="107477" y="4647951"/>
                        <a:pt x="177993" y="4647951"/>
                        <a:pt x="226107" y="4683845"/>
                      </a:cubicBezTo>
                      <a:cubicBezTo>
                        <a:pt x="272439" y="4718467"/>
                        <a:pt x="293314" y="4741209"/>
                        <a:pt x="291447" y="4795602"/>
                      </a:cubicBezTo>
                      <a:cubicBezTo>
                        <a:pt x="282962" y="4829545"/>
                        <a:pt x="215246" y="4832515"/>
                        <a:pt x="181133" y="4821060"/>
                      </a:cubicBezTo>
                      <a:cubicBezTo>
                        <a:pt x="98397" y="4793311"/>
                        <a:pt x="67594" y="4690040"/>
                        <a:pt x="70310" y="4585666"/>
                      </a:cubicBezTo>
                      <a:close/>
                      <a:moveTo>
                        <a:pt x="37215" y="4418073"/>
                      </a:moveTo>
                      <a:cubicBezTo>
                        <a:pt x="80747" y="4490965"/>
                        <a:pt x="163228" y="4491050"/>
                        <a:pt x="219573" y="4533054"/>
                      </a:cubicBezTo>
                      <a:cubicBezTo>
                        <a:pt x="273966" y="4573531"/>
                        <a:pt x="279821" y="4625124"/>
                        <a:pt x="277615" y="4688852"/>
                      </a:cubicBezTo>
                      <a:cubicBezTo>
                        <a:pt x="243078" y="4657115"/>
                        <a:pt x="209729" y="4637513"/>
                        <a:pt x="169762" y="4624106"/>
                      </a:cubicBezTo>
                      <a:cubicBezTo>
                        <a:pt x="72940" y="4591605"/>
                        <a:pt x="33990" y="4540267"/>
                        <a:pt x="37215" y="4418073"/>
                      </a:cubicBezTo>
                      <a:close/>
                      <a:moveTo>
                        <a:pt x="27032" y="4279417"/>
                      </a:moveTo>
                      <a:cubicBezTo>
                        <a:pt x="60890" y="4326173"/>
                        <a:pt x="117490" y="4336101"/>
                        <a:pt x="166028" y="4358419"/>
                      </a:cubicBezTo>
                      <a:cubicBezTo>
                        <a:pt x="246473" y="4395247"/>
                        <a:pt x="257674" y="4464575"/>
                        <a:pt x="259965" y="4544765"/>
                      </a:cubicBezTo>
                      <a:cubicBezTo>
                        <a:pt x="219404" y="4495124"/>
                        <a:pt x="161276" y="4478661"/>
                        <a:pt x="108071" y="4453204"/>
                      </a:cubicBezTo>
                      <a:cubicBezTo>
                        <a:pt x="37130" y="4419346"/>
                        <a:pt x="17274" y="4356298"/>
                        <a:pt x="27032" y="4279417"/>
                      </a:cubicBezTo>
                      <a:close/>
                      <a:moveTo>
                        <a:pt x="4546" y="4100623"/>
                      </a:moveTo>
                      <a:cubicBezTo>
                        <a:pt x="43749" y="4175976"/>
                        <a:pt x="126061" y="4180813"/>
                        <a:pt x="179860" y="4226042"/>
                      </a:cubicBezTo>
                      <a:cubicBezTo>
                        <a:pt x="231878" y="4269658"/>
                        <a:pt x="234678" y="4321506"/>
                        <a:pt x="228738" y="4384979"/>
                      </a:cubicBezTo>
                      <a:cubicBezTo>
                        <a:pt x="196153" y="4351291"/>
                        <a:pt x="163992" y="4329737"/>
                        <a:pt x="124873" y="4314039"/>
                      </a:cubicBezTo>
                      <a:cubicBezTo>
                        <a:pt x="30088" y="4275938"/>
                        <a:pt x="-5722" y="4222393"/>
                        <a:pt x="4546" y="4100623"/>
                      </a:cubicBezTo>
                      <a:close/>
                      <a:moveTo>
                        <a:pt x="10061" y="3961542"/>
                      </a:moveTo>
                      <a:cubicBezTo>
                        <a:pt x="37894" y="4010081"/>
                        <a:pt x="91524" y="4025525"/>
                        <a:pt x="136074" y="4052000"/>
                      </a:cubicBezTo>
                      <a:cubicBezTo>
                        <a:pt x="209900" y="4095786"/>
                        <a:pt x="213548" y="4163842"/>
                        <a:pt x="207608" y="4241486"/>
                      </a:cubicBezTo>
                      <a:cubicBezTo>
                        <a:pt x="173581" y="4189469"/>
                        <a:pt x="119187" y="4167575"/>
                        <a:pt x="70395" y="4137536"/>
                      </a:cubicBezTo>
                      <a:cubicBezTo>
                        <a:pt x="5479" y="4097568"/>
                        <a:pt x="-7250" y="4034689"/>
                        <a:pt x="10061" y="3961542"/>
                      </a:cubicBezTo>
                      <a:close/>
                      <a:moveTo>
                        <a:pt x="8449" y="3797937"/>
                      </a:moveTo>
                      <a:cubicBezTo>
                        <a:pt x="38658" y="3854027"/>
                        <a:pt x="95088" y="3869302"/>
                        <a:pt x="139808" y="3901293"/>
                      </a:cubicBezTo>
                      <a:cubicBezTo>
                        <a:pt x="203790" y="3947116"/>
                        <a:pt x="206505" y="4011183"/>
                        <a:pt x="196662" y="4080850"/>
                      </a:cubicBezTo>
                      <a:cubicBezTo>
                        <a:pt x="168574" y="4037573"/>
                        <a:pt x="126570" y="4016274"/>
                        <a:pt x="85244" y="3991666"/>
                      </a:cubicBezTo>
                      <a:cubicBezTo>
                        <a:pt x="16340" y="3950595"/>
                        <a:pt x="-16839" y="3889668"/>
                        <a:pt x="8449" y="3797937"/>
                      </a:cubicBezTo>
                      <a:close/>
                      <a:moveTo>
                        <a:pt x="16340" y="3660469"/>
                      </a:moveTo>
                      <a:cubicBezTo>
                        <a:pt x="51132" y="3695685"/>
                        <a:pt x="89742" y="3722924"/>
                        <a:pt x="133698" y="3746429"/>
                      </a:cubicBezTo>
                      <a:cubicBezTo>
                        <a:pt x="206930" y="3785633"/>
                        <a:pt x="223222" y="3855895"/>
                        <a:pt x="205742" y="3938715"/>
                      </a:cubicBezTo>
                      <a:cubicBezTo>
                        <a:pt x="173156" y="3870405"/>
                        <a:pt x="93985" y="3862769"/>
                        <a:pt x="47738" y="3812024"/>
                      </a:cubicBezTo>
                      <a:cubicBezTo>
                        <a:pt x="7685" y="3768153"/>
                        <a:pt x="-6316" y="3716814"/>
                        <a:pt x="16340" y="3660469"/>
                      </a:cubicBezTo>
                      <a:close/>
                      <a:moveTo>
                        <a:pt x="14050" y="3507896"/>
                      </a:moveTo>
                      <a:cubicBezTo>
                        <a:pt x="60806" y="3582231"/>
                        <a:pt x="144390" y="3588170"/>
                        <a:pt x="193947" y="3646552"/>
                      </a:cubicBezTo>
                      <a:cubicBezTo>
                        <a:pt x="230944" y="3689999"/>
                        <a:pt x="228738" y="3737180"/>
                        <a:pt x="230096" y="3798617"/>
                      </a:cubicBezTo>
                      <a:cubicBezTo>
                        <a:pt x="185291" y="3744647"/>
                        <a:pt x="131152" y="3723433"/>
                        <a:pt x="82784" y="3692969"/>
                      </a:cubicBezTo>
                      <a:cubicBezTo>
                        <a:pt x="22026" y="3654699"/>
                        <a:pt x="5055" y="3591820"/>
                        <a:pt x="14050" y="3507896"/>
                      </a:cubicBezTo>
                      <a:close/>
                      <a:moveTo>
                        <a:pt x="26523" y="3356256"/>
                      </a:moveTo>
                      <a:cubicBezTo>
                        <a:pt x="59023" y="3414638"/>
                        <a:pt x="117660" y="3437464"/>
                        <a:pt x="168319" y="3472086"/>
                      </a:cubicBezTo>
                      <a:cubicBezTo>
                        <a:pt x="227719" y="3512733"/>
                        <a:pt x="251564" y="3575526"/>
                        <a:pt x="228229" y="3653341"/>
                      </a:cubicBezTo>
                      <a:cubicBezTo>
                        <a:pt x="209221" y="3615494"/>
                        <a:pt x="178927" y="3590122"/>
                        <a:pt x="145238" y="3578327"/>
                      </a:cubicBezTo>
                      <a:cubicBezTo>
                        <a:pt x="53593" y="3546251"/>
                        <a:pt x="12607" y="3506453"/>
                        <a:pt x="26523" y="3356256"/>
                      </a:cubicBezTo>
                      <a:close/>
                      <a:moveTo>
                        <a:pt x="33651" y="3198083"/>
                      </a:moveTo>
                      <a:cubicBezTo>
                        <a:pt x="68528" y="3274709"/>
                        <a:pt x="145323" y="3282601"/>
                        <a:pt x="194456" y="3329781"/>
                      </a:cubicBezTo>
                      <a:cubicBezTo>
                        <a:pt x="241891" y="3375265"/>
                        <a:pt x="243333" y="3427112"/>
                        <a:pt x="236375" y="3490331"/>
                      </a:cubicBezTo>
                      <a:cubicBezTo>
                        <a:pt x="206675" y="3455455"/>
                        <a:pt x="177230" y="3432798"/>
                        <a:pt x="141080" y="3415657"/>
                      </a:cubicBezTo>
                      <a:cubicBezTo>
                        <a:pt x="53508" y="3374161"/>
                        <a:pt x="21262" y="3319344"/>
                        <a:pt x="33651" y="3198083"/>
                      </a:cubicBezTo>
                      <a:close/>
                      <a:moveTo>
                        <a:pt x="47313" y="3044067"/>
                      </a:moveTo>
                      <a:cubicBezTo>
                        <a:pt x="72176" y="3096339"/>
                        <a:pt x="123769" y="3115347"/>
                        <a:pt x="166028" y="3145386"/>
                      </a:cubicBezTo>
                      <a:cubicBezTo>
                        <a:pt x="236035" y="3195113"/>
                        <a:pt x="236290" y="3266562"/>
                        <a:pt x="226616" y="3347516"/>
                      </a:cubicBezTo>
                      <a:cubicBezTo>
                        <a:pt x="195898" y="3291256"/>
                        <a:pt x="143796" y="3265459"/>
                        <a:pt x="97633" y="3231516"/>
                      </a:cubicBezTo>
                      <a:cubicBezTo>
                        <a:pt x="36112" y="3186203"/>
                        <a:pt x="26778" y="3119759"/>
                        <a:pt x="47313" y="3044067"/>
                      </a:cubicBezTo>
                      <a:close/>
                      <a:moveTo>
                        <a:pt x="54610" y="2875626"/>
                      </a:moveTo>
                      <a:cubicBezTo>
                        <a:pt x="82444" y="2955137"/>
                        <a:pt x="158136" y="2969902"/>
                        <a:pt x="202941" y="3021241"/>
                      </a:cubicBezTo>
                      <a:cubicBezTo>
                        <a:pt x="246133" y="3070882"/>
                        <a:pt x="242908" y="3122730"/>
                        <a:pt x="230265" y="3184930"/>
                      </a:cubicBezTo>
                      <a:cubicBezTo>
                        <a:pt x="203874" y="3147593"/>
                        <a:pt x="176550" y="3122306"/>
                        <a:pt x="142013" y="3101940"/>
                      </a:cubicBezTo>
                      <a:cubicBezTo>
                        <a:pt x="58514" y="3052723"/>
                        <a:pt x="31360" y="2995275"/>
                        <a:pt x="54610" y="2875626"/>
                      </a:cubicBezTo>
                      <a:close/>
                      <a:moveTo>
                        <a:pt x="65048" y="2739600"/>
                      </a:moveTo>
                      <a:cubicBezTo>
                        <a:pt x="89487" y="2791023"/>
                        <a:pt x="140231" y="2809692"/>
                        <a:pt x="181726" y="2839222"/>
                      </a:cubicBezTo>
                      <a:cubicBezTo>
                        <a:pt x="250545" y="2888100"/>
                        <a:pt x="250800" y="2958277"/>
                        <a:pt x="241296" y="3037873"/>
                      </a:cubicBezTo>
                      <a:cubicBezTo>
                        <a:pt x="211087" y="2982546"/>
                        <a:pt x="159918" y="2957258"/>
                        <a:pt x="114519" y="2923825"/>
                      </a:cubicBezTo>
                      <a:cubicBezTo>
                        <a:pt x="54101" y="2879360"/>
                        <a:pt x="44937" y="2814020"/>
                        <a:pt x="65048" y="2739600"/>
                      </a:cubicBezTo>
                      <a:close/>
                      <a:moveTo>
                        <a:pt x="71583" y="2593136"/>
                      </a:moveTo>
                      <a:cubicBezTo>
                        <a:pt x="98992" y="2650669"/>
                        <a:pt x="154573" y="2668744"/>
                        <a:pt x="197680" y="2702941"/>
                      </a:cubicBezTo>
                      <a:cubicBezTo>
                        <a:pt x="259202" y="2751734"/>
                        <a:pt x="258693" y="2815886"/>
                        <a:pt x="245370" y="2885044"/>
                      </a:cubicBezTo>
                      <a:cubicBezTo>
                        <a:pt x="219488" y="2840494"/>
                        <a:pt x="178588" y="2817074"/>
                        <a:pt x="138620" y="2790429"/>
                      </a:cubicBezTo>
                      <a:cubicBezTo>
                        <a:pt x="71837" y="2745964"/>
                        <a:pt x="41713" y="2683509"/>
                        <a:pt x="71583" y="2593136"/>
                      </a:cubicBezTo>
                      <a:close/>
                      <a:moveTo>
                        <a:pt x="77692" y="2455668"/>
                      </a:moveTo>
                      <a:cubicBezTo>
                        <a:pt x="110616" y="2492581"/>
                        <a:pt x="147868" y="2521771"/>
                        <a:pt x="190637" y="2547399"/>
                      </a:cubicBezTo>
                      <a:cubicBezTo>
                        <a:pt x="261916" y="2590251"/>
                        <a:pt x="274645" y="2661277"/>
                        <a:pt x="253091" y="2743079"/>
                      </a:cubicBezTo>
                      <a:cubicBezTo>
                        <a:pt x="223985" y="2673157"/>
                        <a:pt x="145323" y="2661616"/>
                        <a:pt x="101537" y="2608580"/>
                      </a:cubicBezTo>
                      <a:cubicBezTo>
                        <a:pt x="63690" y="2562758"/>
                        <a:pt x="52320" y="2510825"/>
                        <a:pt x="77692" y="2455668"/>
                      </a:cubicBezTo>
                      <a:close/>
                      <a:moveTo>
                        <a:pt x="80747" y="2289178"/>
                      </a:moveTo>
                      <a:cubicBezTo>
                        <a:pt x="119951" y="2367756"/>
                        <a:pt x="202517" y="2381927"/>
                        <a:pt x="246134" y="2444806"/>
                      </a:cubicBezTo>
                      <a:cubicBezTo>
                        <a:pt x="278634" y="2491817"/>
                        <a:pt x="271846" y="2538488"/>
                        <a:pt x="267094" y="2599755"/>
                      </a:cubicBezTo>
                      <a:cubicBezTo>
                        <a:pt x="227805" y="2541628"/>
                        <a:pt x="176042" y="2515237"/>
                        <a:pt x="130898" y="2480106"/>
                      </a:cubicBezTo>
                      <a:cubicBezTo>
                        <a:pt x="74213" y="2436066"/>
                        <a:pt x="63521" y="2371744"/>
                        <a:pt x="80747" y="2289178"/>
                      </a:cubicBezTo>
                      <a:close/>
                      <a:moveTo>
                        <a:pt x="91524" y="2138896"/>
                      </a:moveTo>
                      <a:cubicBezTo>
                        <a:pt x="118848" y="2199823"/>
                        <a:pt x="175363" y="2227572"/>
                        <a:pt x="222883" y="2266521"/>
                      </a:cubicBezTo>
                      <a:cubicBezTo>
                        <a:pt x="278464" y="2312174"/>
                        <a:pt x="296878" y="2376750"/>
                        <a:pt x="266924" y="2452273"/>
                      </a:cubicBezTo>
                      <a:cubicBezTo>
                        <a:pt x="251225" y="2412984"/>
                        <a:pt x="223222" y="2385067"/>
                        <a:pt x="190722" y="2370386"/>
                      </a:cubicBezTo>
                      <a:cubicBezTo>
                        <a:pt x="102216" y="2330503"/>
                        <a:pt x="64794" y="2287396"/>
                        <a:pt x="91524" y="2138896"/>
                      </a:cubicBezTo>
                      <a:close/>
                      <a:moveTo>
                        <a:pt x="98992" y="1989038"/>
                      </a:moveTo>
                      <a:cubicBezTo>
                        <a:pt x="126825" y="2068549"/>
                        <a:pt x="202517" y="2083314"/>
                        <a:pt x="247322" y="2134653"/>
                      </a:cubicBezTo>
                      <a:cubicBezTo>
                        <a:pt x="290514" y="2184294"/>
                        <a:pt x="287289" y="2236142"/>
                        <a:pt x="274646" y="2298342"/>
                      </a:cubicBezTo>
                      <a:cubicBezTo>
                        <a:pt x="248255" y="2261005"/>
                        <a:pt x="220931" y="2235718"/>
                        <a:pt x="186394" y="2215352"/>
                      </a:cubicBezTo>
                      <a:cubicBezTo>
                        <a:pt x="102895" y="2166135"/>
                        <a:pt x="75740" y="2108687"/>
                        <a:pt x="98992" y="1989038"/>
                      </a:cubicBezTo>
                      <a:close/>
                      <a:moveTo>
                        <a:pt x="116132" y="1852079"/>
                      </a:moveTo>
                      <a:cubicBezTo>
                        <a:pt x="140995" y="1904351"/>
                        <a:pt x="192588" y="1923359"/>
                        <a:pt x="234847" y="1953398"/>
                      </a:cubicBezTo>
                      <a:cubicBezTo>
                        <a:pt x="304854" y="2003125"/>
                        <a:pt x="305109" y="2074574"/>
                        <a:pt x="295435" y="2155528"/>
                      </a:cubicBezTo>
                      <a:cubicBezTo>
                        <a:pt x="264717" y="2099268"/>
                        <a:pt x="212614" y="2073471"/>
                        <a:pt x="166452" y="2039528"/>
                      </a:cubicBezTo>
                      <a:cubicBezTo>
                        <a:pt x="104931" y="1994215"/>
                        <a:pt x="95597" y="1927771"/>
                        <a:pt x="116132" y="1852079"/>
                      </a:cubicBezTo>
                      <a:close/>
                      <a:moveTo>
                        <a:pt x="129624" y="1691190"/>
                      </a:moveTo>
                      <a:cubicBezTo>
                        <a:pt x="155930" y="1766289"/>
                        <a:pt x="227465" y="1780205"/>
                        <a:pt x="269723" y="1828744"/>
                      </a:cubicBezTo>
                      <a:cubicBezTo>
                        <a:pt x="310540" y="1875585"/>
                        <a:pt x="307485" y="1924547"/>
                        <a:pt x="295520" y="1983353"/>
                      </a:cubicBezTo>
                      <a:cubicBezTo>
                        <a:pt x="270572" y="1948053"/>
                        <a:pt x="244775" y="1924208"/>
                        <a:pt x="212190" y="1905030"/>
                      </a:cubicBezTo>
                      <a:cubicBezTo>
                        <a:pt x="133358" y="1858528"/>
                        <a:pt x="107646" y="1804220"/>
                        <a:pt x="129624" y="1691190"/>
                      </a:cubicBezTo>
                      <a:close/>
                      <a:moveTo>
                        <a:pt x="148039" y="1571202"/>
                      </a:moveTo>
                      <a:cubicBezTo>
                        <a:pt x="171120" y="1619740"/>
                        <a:pt x="219064" y="1637390"/>
                        <a:pt x="258268" y="1665308"/>
                      </a:cubicBezTo>
                      <a:cubicBezTo>
                        <a:pt x="323269" y="1711471"/>
                        <a:pt x="323523" y="1777744"/>
                        <a:pt x="314528" y="1852927"/>
                      </a:cubicBezTo>
                      <a:cubicBezTo>
                        <a:pt x="286016" y="1800740"/>
                        <a:pt x="237648" y="1776726"/>
                        <a:pt x="194795" y="1745244"/>
                      </a:cubicBezTo>
                      <a:cubicBezTo>
                        <a:pt x="137686" y="1703155"/>
                        <a:pt x="128946" y="1641464"/>
                        <a:pt x="148039" y="1571202"/>
                      </a:cubicBezTo>
                      <a:close/>
                      <a:moveTo>
                        <a:pt x="162634" y="1432800"/>
                      </a:moveTo>
                      <a:cubicBezTo>
                        <a:pt x="188515" y="1487108"/>
                        <a:pt x="240957" y="1504165"/>
                        <a:pt x="281688" y="1536495"/>
                      </a:cubicBezTo>
                      <a:cubicBezTo>
                        <a:pt x="339815" y="1582658"/>
                        <a:pt x="339391" y="1643246"/>
                        <a:pt x="326832" y="1708501"/>
                      </a:cubicBezTo>
                      <a:cubicBezTo>
                        <a:pt x="302393" y="1666412"/>
                        <a:pt x="263783" y="1644264"/>
                        <a:pt x="225937" y="1619146"/>
                      </a:cubicBezTo>
                      <a:cubicBezTo>
                        <a:pt x="162803" y="1577142"/>
                        <a:pt x="134376" y="1518166"/>
                        <a:pt x="162634" y="1432800"/>
                      </a:cubicBezTo>
                      <a:close/>
                      <a:moveTo>
                        <a:pt x="176890" y="1303054"/>
                      </a:moveTo>
                      <a:cubicBezTo>
                        <a:pt x="208033" y="1337930"/>
                        <a:pt x="243164" y="1365424"/>
                        <a:pt x="283556" y="1389693"/>
                      </a:cubicBezTo>
                      <a:cubicBezTo>
                        <a:pt x="350932" y="1430085"/>
                        <a:pt x="362897" y="1497207"/>
                        <a:pt x="342531" y="1574512"/>
                      </a:cubicBezTo>
                      <a:cubicBezTo>
                        <a:pt x="315038" y="1508493"/>
                        <a:pt x="240703" y="1497547"/>
                        <a:pt x="199377" y="1447481"/>
                      </a:cubicBezTo>
                      <a:cubicBezTo>
                        <a:pt x="163653" y="1404204"/>
                        <a:pt x="152876" y="1355156"/>
                        <a:pt x="176890" y="1303054"/>
                      </a:cubicBezTo>
                      <a:close/>
                      <a:moveTo>
                        <a:pt x="188175" y="1154214"/>
                      </a:moveTo>
                      <a:cubicBezTo>
                        <a:pt x="225258" y="1228464"/>
                        <a:pt x="303242" y="1241787"/>
                        <a:pt x="344397" y="1301272"/>
                      </a:cubicBezTo>
                      <a:cubicBezTo>
                        <a:pt x="375201" y="1345567"/>
                        <a:pt x="368751" y="1389692"/>
                        <a:pt x="364254" y="1447565"/>
                      </a:cubicBezTo>
                      <a:cubicBezTo>
                        <a:pt x="327171" y="1392663"/>
                        <a:pt x="278209" y="1367715"/>
                        <a:pt x="235611" y="1334535"/>
                      </a:cubicBezTo>
                      <a:cubicBezTo>
                        <a:pt x="182066" y="1292955"/>
                        <a:pt x="171968" y="1232198"/>
                        <a:pt x="188175" y="1154214"/>
                      </a:cubicBezTo>
                      <a:close/>
                      <a:moveTo>
                        <a:pt x="206929" y="1012333"/>
                      </a:moveTo>
                      <a:cubicBezTo>
                        <a:pt x="232726" y="1069951"/>
                        <a:pt x="286101" y="1096087"/>
                        <a:pt x="330990" y="1132830"/>
                      </a:cubicBezTo>
                      <a:cubicBezTo>
                        <a:pt x="383517" y="1175937"/>
                        <a:pt x="400913" y="1236950"/>
                        <a:pt x="372570" y="1308314"/>
                      </a:cubicBezTo>
                      <a:cubicBezTo>
                        <a:pt x="357720" y="1271147"/>
                        <a:pt x="331245" y="1244842"/>
                        <a:pt x="300611" y="1231010"/>
                      </a:cubicBezTo>
                      <a:cubicBezTo>
                        <a:pt x="216942" y="1193333"/>
                        <a:pt x="181642" y="1152602"/>
                        <a:pt x="206929" y="1012333"/>
                      </a:cubicBezTo>
                      <a:close/>
                      <a:moveTo>
                        <a:pt x="222458" y="870707"/>
                      </a:moveTo>
                      <a:cubicBezTo>
                        <a:pt x="248764" y="945806"/>
                        <a:pt x="320299" y="959722"/>
                        <a:pt x="362557" y="1008260"/>
                      </a:cubicBezTo>
                      <a:cubicBezTo>
                        <a:pt x="403374" y="1055101"/>
                        <a:pt x="400319" y="1104064"/>
                        <a:pt x="388354" y="1162870"/>
                      </a:cubicBezTo>
                      <a:cubicBezTo>
                        <a:pt x="363406" y="1127569"/>
                        <a:pt x="337609" y="1103725"/>
                        <a:pt x="305024" y="1084547"/>
                      </a:cubicBezTo>
                      <a:cubicBezTo>
                        <a:pt x="226192" y="1038045"/>
                        <a:pt x="200480" y="983737"/>
                        <a:pt x="222458" y="870707"/>
                      </a:cubicBezTo>
                      <a:close/>
                      <a:moveTo>
                        <a:pt x="240873" y="750719"/>
                      </a:moveTo>
                      <a:cubicBezTo>
                        <a:pt x="263954" y="799257"/>
                        <a:pt x="311898" y="816908"/>
                        <a:pt x="351102" y="844825"/>
                      </a:cubicBezTo>
                      <a:cubicBezTo>
                        <a:pt x="416103" y="890988"/>
                        <a:pt x="416357" y="957261"/>
                        <a:pt x="407362" y="1032445"/>
                      </a:cubicBezTo>
                      <a:cubicBezTo>
                        <a:pt x="378850" y="980257"/>
                        <a:pt x="330482" y="956243"/>
                        <a:pt x="287629" y="924761"/>
                      </a:cubicBezTo>
                      <a:cubicBezTo>
                        <a:pt x="230520" y="882672"/>
                        <a:pt x="221780" y="820981"/>
                        <a:pt x="240873" y="750719"/>
                      </a:cubicBezTo>
                      <a:close/>
                      <a:moveTo>
                        <a:pt x="255468" y="612317"/>
                      </a:moveTo>
                      <a:cubicBezTo>
                        <a:pt x="281349" y="666625"/>
                        <a:pt x="333791" y="683682"/>
                        <a:pt x="374522" y="716012"/>
                      </a:cubicBezTo>
                      <a:cubicBezTo>
                        <a:pt x="432649" y="762175"/>
                        <a:pt x="432225" y="822763"/>
                        <a:pt x="419666" y="888018"/>
                      </a:cubicBezTo>
                      <a:cubicBezTo>
                        <a:pt x="395227" y="845929"/>
                        <a:pt x="356617" y="823781"/>
                        <a:pt x="318771" y="798663"/>
                      </a:cubicBezTo>
                      <a:cubicBezTo>
                        <a:pt x="255637" y="756659"/>
                        <a:pt x="227210" y="697683"/>
                        <a:pt x="255468" y="612317"/>
                      </a:cubicBezTo>
                      <a:close/>
                      <a:moveTo>
                        <a:pt x="269724" y="482570"/>
                      </a:moveTo>
                      <a:cubicBezTo>
                        <a:pt x="300866" y="517446"/>
                        <a:pt x="335997" y="544940"/>
                        <a:pt x="376389" y="569209"/>
                      </a:cubicBezTo>
                      <a:cubicBezTo>
                        <a:pt x="443766" y="609601"/>
                        <a:pt x="455730" y="676723"/>
                        <a:pt x="435365" y="754028"/>
                      </a:cubicBezTo>
                      <a:cubicBezTo>
                        <a:pt x="407871" y="688009"/>
                        <a:pt x="333536" y="677062"/>
                        <a:pt x="292211" y="626997"/>
                      </a:cubicBezTo>
                      <a:cubicBezTo>
                        <a:pt x="256486" y="583720"/>
                        <a:pt x="245709" y="534672"/>
                        <a:pt x="269724" y="482570"/>
                      </a:cubicBezTo>
                      <a:close/>
                      <a:moveTo>
                        <a:pt x="281010" y="333731"/>
                      </a:moveTo>
                      <a:cubicBezTo>
                        <a:pt x="318092" y="407981"/>
                        <a:pt x="396076" y="421303"/>
                        <a:pt x="437232" y="480788"/>
                      </a:cubicBezTo>
                      <a:cubicBezTo>
                        <a:pt x="468035" y="525084"/>
                        <a:pt x="461585" y="569209"/>
                        <a:pt x="457088" y="627082"/>
                      </a:cubicBezTo>
                      <a:cubicBezTo>
                        <a:pt x="420006" y="572179"/>
                        <a:pt x="371043" y="547232"/>
                        <a:pt x="328445" y="514052"/>
                      </a:cubicBezTo>
                      <a:cubicBezTo>
                        <a:pt x="274900" y="472472"/>
                        <a:pt x="264802" y="411715"/>
                        <a:pt x="281010" y="333731"/>
                      </a:cubicBezTo>
                      <a:close/>
                      <a:moveTo>
                        <a:pt x="303582" y="151628"/>
                      </a:moveTo>
                      <a:cubicBezTo>
                        <a:pt x="327087" y="216035"/>
                        <a:pt x="382923" y="248535"/>
                        <a:pt x="428746" y="291812"/>
                      </a:cubicBezTo>
                      <a:cubicBezTo>
                        <a:pt x="482376" y="342472"/>
                        <a:pt x="496462" y="409933"/>
                        <a:pt x="460313" y="485116"/>
                      </a:cubicBezTo>
                      <a:cubicBezTo>
                        <a:pt x="447075" y="443706"/>
                        <a:pt x="420430" y="413158"/>
                        <a:pt x="388269" y="395762"/>
                      </a:cubicBezTo>
                      <a:cubicBezTo>
                        <a:pt x="300527" y="348497"/>
                        <a:pt x="265396" y="301655"/>
                        <a:pt x="303582" y="151628"/>
                      </a:cubicBezTo>
                      <a:close/>
                      <a:moveTo>
                        <a:pt x="385214" y="1771"/>
                      </a:moveTo>
                      <a:cubicBezTo>
                        <a:pt x="488061" y="-10618"/>
                        <a:pt x="535666" y="42587"/>
                        <a:pt x="512924" y="142633"/>
                      </a:cubicBezTo>
                      <a:cubicBezTo>
                        <a:pt x="502317" y="188880"/>
                        <a:pt x="483988" y="233684"/>
                        <a:pt x="486449" y="295206"/>
                      </a:cubicBezTo>
                      <a:cubicBezTo>
                        <a:pt x="452421" y="244970"/>
                        <a:pt x="414914" y="218919"/>
                        <a:pt x="374861" y="195414"/>
                      </a:cubicBezTo>
                      <a:cubicBezTo>
                        <a:pt x="338712" y="174200"/>
                        <a:pt x="319874" y="138305"/>
                        <a:pt x="310031" y="99866"/>
                      </a:cubicBezTo>
                      <a:cubicBezTo>
                        <a:pt x="296284" y="46236"/>
                        <a:pt x="327087" y="8729"/>
                        <a:pt x="385214" y="1771"/>
                      </a:cubicBezTo>
                      <a:close/>
                    </a:path>
                  </a:pathLst>
                </a:custGeom>
                <a:solidFill>
                  <a:srgbClr val="B88B31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xmlns="" id="{31E09D48-ADBD-42B5-AF6E-5D8FE32C30DB}"/>
                  </a:ext>
                </a:extLst>
              </p:cNvPr>
              <p:cNvGrpSpPr/>
              <p:nvPr/>
            </p:nvGrpSpPr>
            <p:grpSpPr>
              <a:xfrm>
                <a:off x="5526336" y="3720534"/>
                <a:ext cx="5305172" cy="794374"/>
                <a:chOff x="5526336" y="3720534"/>
                <a:chExt cx="5305172" cy="794374"/>
              </a:xfrm>
            </p:grpSpPr>
            <p:sp>
              <p:nvSpPr>
                <p:cNvPr id="123" name="자유형: 도형 122">
                  <a:extLst>
                    <a:ext uri="{FF2B5EF4-FFF2-40B4-BE49-F238E27FC236}">
                      <a16:creationId xmlns:a16="http://schemas.microsoft.com/office/drawing/2014/main" xmlns="" id="{1C72D3C4-9D90-49A6-8524-50AEB30366C8}"/>
                    </a:ext>
                  </a:extLst>
                </p:cNvPr>
                <p:cNvSpPr/>
                <p:nvPr/>
              </p:nvSpPr>
              <p:spPr>
                <a:xfrm>
                  <a:off x="5526336" y="3720534"/>
                  <a:ext cx="5305172" cy="794374"/>
                </a:xfrm>
                <a:custGeom>
                  <a:avLst/>
                  <a:gdLst>
                    <a:gd name="connsiteX0" fmla="*/ 255061 w 5305172"/>
                    <a:gd name="connsiteY0" fmla="*/ 455 h 794374"/>
                    <a:gd name="connsiteX1" fmla="*/ 4776587 w 5305172"/>
                    <a:gd name="connsiteY1" fmla="*/ 420243 h 794374"/>
                    <a:gd name="connsiteX2" fmla="*/ 5258490 w 5305172"/>
                    <a:gd name="connsiteY2" fmla="*/ 611426 h 794374"/>
                    <a:gd name="connsiteX3" fmla="*/ 5290991 w 5305172"/>
                    <a:gd name="connsiteY3" fmla="*/ 751440 h 794374"/>
                    <a:gd name="connsiteX4" fmla="*/ 5078848 w 5305172"/>
                    <a:gd name="connsiteY4" fmla="*/ 768412 h 794374"/>
                    <a:gd name="connsiteX5" fmla="*/ 4773362 w 5305172"/>
                    <a:gd name="connsiteY5" fmla="*/ 675069 h 794374"/>
                    <a:gd name="connsiteX6" fmla="*/ 292907 w 5305172"/>
                    <a:gd name="connsiteY6" fmla="*/ 242298 h 794374"/>
                    <a:gd name="connsiteX7" fmla="*/ 63793 w 5305172"/>
                    <a:gd name="connsiteY7" fmla="*/ 284726 h 794374"/>
                    <a:gd name="connsiteX8" fmla="*/ 12879 w 5305172"/>
                    <a:gd name="connsiteY8" fmla="*/ 98040 h 794374"/>
                    <a:gd name="connsiteX9" fmla="*/ 255061 w 5305172"/>
                    <a:gd name="connsiteY9" fmla="*/ 455 h 794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05172" h="794374">
                      <a:moveTo>
                        <a:pt x="255061" y="455"/>
                      </a:moveTo>
                      <a:lnTo>
                        <a:pt x="4776587" y="420243"/>
                      </a:lnTo>
                      <a:cubicBezTo>
                        <a:pt x="4776587" y="420243"/>
                        <a:pt x="5112791" y="420497"/>
                        <a:pt x="5258490" y="611426"/>
                      </a:cubicBezTo>
                      <a:cubicBezTo>
                        <a:pt x="5308811" y="677360"/>
                        <a:pt x="5316448" y="717497"/>
                        <a:pt x="5290991" y="751440"/>
                      </a:cubicBezTo>
                      <a:cubicBezTo>
                        <a:pt x="5265534" y="785383"/>
                        <a:pt x="5155219" y="819326"/>
                        <a:pt x="5078848" y="768412"/>
                      </a:cubicBezTo>
                      <a:cubicBezTo>
                        <a:pt x="5002477" y="717497"/>
                        <a:pt x="4892162" y="700526"/>
                        <a:pt x="4773362" y="675069"/>
                      </a:cubicBezTo>
                      <a:cubicBezTo>
                        <a:pt x="4654562" y="649612"/>
                        <a:pt x="344161" y="248662"/>
                        <a:pt x="292907" y="242298"/>
                      </a:cubicBezTo>
                      <a:cubicBezTo>
                        <a:pt x="225021" y="233812"/>
                        <a:pt x="123193" y="318669"/>
                        <a:pt x="63793" y="284726"/>
                      </a:cubicBezTo>
                      <a:cubicBezTo>
                        <a:pt x="4393" y="250783"/>
                        <a:pt x="-15803" y="160156"/>
                        <a:pt x="12879" y="98040"/>
                      </a:cubicBezTo>
                      <a:cubicBezTo>
                        <a:pt x="63878" y="-12358"/>
                        <a:pt x="255061" y="455"/>
                        <a:pt x="255061" y="455"/>
                      </a:cubicBezTo>
                      <a:close/>
                    </a:path>
                  </a:pathLst>
                </a:custGeom>
                <a:solidFill>
                  <a:srgbClr val="A57C29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xmlns="" id="{D8DCA553-6A74-42D4-983F-D8BF0B30ABB4}"/>
                    </a:ext>
                  </a:extLst>
                </p:cNvPr>
                <p:cNvSpPr/>
                <p:nvPr/>
              </p:nvSpPr>
              <p:spPr>
                <a:xfrm>
                  <a:off x="5549031" y="3738554"/>
                  <a:ext cx="5251993" cy="753914"/>
                </a:xfrm>
                <a:custGeom>
                  <a:avLst/>
                  <a:gdLst>
                    <a:gd name="connsiteX0" fmla="*/ 5013809 w 5251993"/>
                    <a:gd name="connsiteY0" fmla="*/ 478763 h 753914"/>
                    <a:gd name="connsiteX1" fmla="*/ 5225952 w 5251993"/>
                    <a:gd name="connsiteY1" fmla="*/ 623020 h 753914"/>
                    <a:gd name="connsiteX2" fmla="*/ 5234437 w 5251993"/>
                    <a:gd name="connsiteY2" fmla="*/ 716363 h 753914"/>
                    <a:gd name="connsiteX3" fmla="*/ 5064723 w 5251993"/>
                    <a:gd name="connsiteY3" fmla="*/ 682420 h 753914"/>
                    <a:gd name="connsiteX4" fmla="*/ 5013809 w 5251993"/>
                    <a:gd name="connsiteY4" fmla="*/ 478763 h 753914"/>
                    <a:gd name="connsiteX5" fmla="*/ 4846231 w 5251993"/>
                    <a:gd name="connsiteY5" fmla="*/ 443878 h 753914"/>
                    <a:gd name="connsiteX6" fmla="*/ 4996838 w 5251993"/>
                    <a:gd name="connsiteY6" fmla="*/ 521192 h 753914"/>
                    <a:gd name="connsiteX7" fmla="*/ 5047752 w 5251993"/>
                    <a:gd name="connsiteY7" fmla="*/ 716363 h 753914"/>
                    <a:gd name="connsiteX8" fmla="*/ 4878038 w 5251993"/>
                    <a:gd name="connsiteY8" fmla="*/ 586192 h 753914"/>
                    <a:gd name="connsiteX9" fmla="*/ 4793181 w 5251993"/>
                    <a:gd name="connsiteY9" fmla="*/ 444821 h 753914"/>
                    <a:gd name="connsiteX10" fmla="*/ 4846231 w 5251993"/>
                    <a:gd name="connsiteY10" fmla="*/ 443878 h 753914"/>
                    <a:gd name="connsiteX11" fmla="*/ 4647397 w 5251993"/>
                    <a:gd name="connsiteY11" fmla="*/ 421994 h 753914"/>
                    <a:gd name="connsiteX12" fmla="*/ 4820590 w 5251993"/>
                    <a:gd name="connsiteY12" fmla="*/ 510839 h 753914"/>
                    <a:gd name="connsiteX13" fmla="*/ 4906890 w 5251993"/>
                    <a:gd name="connsiteY13" fmla="*/ 667401 h 753914"/>
                    <a:gd name="connsiteX14" fmla="*/ 4762208 w 5251993"/>
                    <a:gd name="connsiteY14" fmla="*/ 614280 h 753914"/>
                    <a:gd name="connsiteX15" fmla="*/ 4647397 w 5251993"/>
                    <a:gd name="connsiteY15" fmla="*/ 421994 h 753914"/>
                    <a:gd name="connsiteX16" fmla="*/ 4500509 w 5251993"/>
                    <a:gd name="connsiteY16" fmla="*/ 400610 h 753914"/>
                    <a:gd name="connsiteX17" fmla="*/ 4702384 w 5251993"/>
                    <a:gd name="connsiteY17" fmla="*/ 545207 h 753914"/>
                    <a:gd name="connsiteX18" fmla="*/ 4765008 w 5251993"/>
                    <a:gd name="connsiteY18" fmla="*/ 635919 h 753914"/>
                    <a:gd name="connsiteX19" fmla="*/ 4595549 w 5251993"/>
                    <a:gd name="connsiteY19" fmla="*/ 554116 h 753914"/>
                    <a:gd name="connsiteX20" fmla="*/ 4500509 w 5251993"/>
                    <a:gd name="connsiteY20" fmla="*/ 400610 h 753914"/>
                    <a:gd name="connsiteX21" fmla="*/ 4350991 w 5251993"/>
                    <a:gd name="connsiteY21" fmla="*/ 388306 h 753914"/>
                    <a:gd name="connsiteX22" fmla="*/ 4554393 w 5251993"/>
                    <a:gd name="connsiteY22" fmla="*/ 520598 h 753914"/>
                    <a:gd name="connsiteX23" fmla="*/ 4617358 w 5251993"/>
                    <a:gd name="connsiteY23" fmla="*/ 624039 h 753914"/>
                    <a:gd name="connsiteX24" fmla="*/ 4462918 w 5251993"/>
                    <a:gd name="connsiteY24" fmla="*/ 563451 h 753914"/>
                    <a:gd name="connsiteX25" fmla="*/ 4350991 w 5251993"/>
                    <a:gd name="connsiteY25" fmla="*/ 388306 h 753914"/>
                    <a:gd name="connsiteX26" fmla="*/ 4213353 w 5251993"/>
                    <a:gd name="connsiteY26" fmla="*/ 376765 h 753914"/>
                    <a:gd name="connsiteX27" fmla="*/ 4386377 w 5251993"/>
                    <a:gd name="connsiteY27" fmla="*/ 464761 h 753914"/>
                    <a:gd name="connsiteX28" fmla="*/ 4473270 w 5251993"/>
                    <a:gd name="connsiteY28" fmla="*/ 614874 h 753914"/>
                    <a:gd name="connsiteX29" fmla="*/ 4288027 w 5251993"/>
                    <a:gd name="connsiteY29" fmla="*/ 513894 h 753914"/>
                    <a:gd name="connsiteX30" fmla="*/ 4213353 w 5251993"/>
                    <a:gd name="connsiteY30" fmla="*/ 376765 h 753914"/>
                    <a:gd name="connsiteX31" fmla="*/ 4053057 w 5251993"/>
                    <a:gd name="connsiteY31" fmla="*/ 356908 h 753914"/>
                    <a:gd name="connsiteX32" fmla="*/ 4245258 w 5251993"/>
                    <a:gd name="connsiteY32" fmla="*/ 481818 h 753914"/>
                    <a:gd name="connsiteX33" fmla="*/ 4304743 w 5251993"/>
                    <a:gd name="connsiteY33" fmla="*/ 579488 h 753914"/>
                    <a:gd name="connsiteX34" fmla="*/ 4158704 w 5251993"/>
                    <a:gd name="connsiteY34" fmla="*/ 522379 h 753914"/>
                    <a:gd name="connsiteX35" fmla="*/ 4053057 w 5251993"/>
                    <a:gd name="connsiteY35" fmla="*/ 356908 h 753914"/>
                    <a:gd name="connsiteX36" fmla="*/ 3931881 w 5251993"/>
                    <a:gd name="connsiteY36" fmla="*/ 350035 h 753914"/>
                    <a:gd name="connsiteX37" fmla="*/ 4092515 w 5251993"/>
                    <a:gd name="connsiteY37" fmla="*/ 431668 h 753914"/>
                    <a:gd name="connsiteX38" fmla="*/ 4173215 w 5251993"/>
                    <a:gd name="connsiteY38" fmla="*/ 571088 h 753914"/>
                    <a:gd name="connsiteX39" fmla="*/ 4001209 w 5251993"/>
                    <a:gd name="connsiteY39" fmla="*/ 477321 h 753914"/>
                    <a:gd name="connsiteX40" fmla="*/ 3931881 w 5251993"/>
                    <a:gd name="connsiteY40" fmla="*/ 350035 h 753914"/>
                    <a:gd name="connsiteX41" fmla="*/ 3793479 w 5251993"/>
                    <a:gd name="connsiteY41" fmla="*/ 335864 h 753914"/>
                    <a:gd name="connsiteX42" fmla="*/ 3962769 w 5251993"/>
                    <a:gd name="connsiteY42" fmla="*/ 436250 h 753914"/>
                    <a:gd name="connsiteX43" fmla="*/ 4029382 w 5251993"/>
                    <a:gd name="connsiteY43" fmla="*/ 553353 h 753914"/>
                    <a:gd name="connsiteX44" fmla="*/ 3870360 w 5251993"/>
                    <a:gd name="connsiteY44" fmla="*/ 473757 h 753914"/>
                    <a:gd name="connsiteX45" fmla="*/ 3793479 w 5251993"/>
                    <a:gd name="connsiteY45" fmla="*/ 335864 h 753914"/>
                    <a:gd name="connsiteX46" fmla="*/ 3703598 w 5251993"/>
                    <a:gd name="connsiteY46" fmla="*/ 319613 h 753914"/>
                    <a:gd name="connsiteX47" fmla="*/ 3800268 w 5251993"/>
                    <a:gd name="connsiteY47" fmla="*/ 374898 h 753914"/>
                    <a:gd name="connsiteX48" fmla="*/ 3894968 w 5251993"/>
                    <a:gd name="connsiteY48" fmla="*/ 541133 h 753914"/>
                    <a:gd name="connsiteX49" fmla="*/ 3726357 w 5251993"/>
                    <a:gd name="connsiteY49" fmla="*/ 445330 h 753914"/>
                    <a:gd name="connsiteX50" fmla="*/ 3663563 w 5251993"/>
                    <a:gd name="connsiteY50" fmla="*/ 323051 h 753914"/>
                    <a:gd name="connsiteX51" fmla="*/ 3703598 w 5251993"/>
                    <a:gd name="connsiteY51" fmla="*/ 319613 h 753914"/>
                    <a:gd name="connsiteX52" fmla="*/ 3515657 w 5251993"/>
                    <a:gd name="connsiteY52" fmla="*/ 303364 h 753914"/>
                    <a:gd name="connsiteX53" fmla="*/ 3682316 w 5251993"/>
                    <a:gd name="connsiteY53" fmla="*/ 386948 h 753914"/>
                    <a:gd name="connsiteX54" fmla="*/ 3766325 w 5251993"/>
                    <a:gd name="connsiteY54" fmla="*/ 536127 h 753914"/>
                    <a:gd name="connsiteX55" fmla="*/ 3627244 w 5251993"/>
                    <a:gd name="connsiteY55" fmla="*/ 486570 h 753914"/>
                    <a:gd name="connsiteX56" fmla="*/ 3515657 w 5251993"/>
                    <a:gd name="connsiteY56" fmla="*/ 303364 h 753914"/>
                    <a:gd name="connsiteX57" fmla="*/ 3373013 w 5251993"/>
                    <a:gd name="connsiteY57" fmla="*/ 292332 h 753914"/>
                    <a:gd name="connsiteX58" fmla="*/ 3567590 w 5251993"/>
                    <a:gd name="connsiteY58" fmla="*/ 429122 h 753914"/>
                    <a:gd name="connsiteX59" fmla="*/ 3628348 w 5251993"/>
                    <a:gd name="connsiteY59" fmla="*/ 515506 h 753914"/>
                    <a:gd name="connsiteX60" fmla="*/ 3465337 w 5251993"/>
                    <a:gd name="connsiteY60" fmla="*/ 438626 h 753914"/>
                    <a:gd name="connsiteX61" fmla="*/ 3373013 w 5251993"/>
                    <a:gd name="connsiteY61" fmla="*/ 292332 h 753914"/>
                    <a:gd name="connsiteX62" fmla="*/ 3231131 w 5251993"/>
                    <a:gd name="connsiteY62" fmla="*/ 278416 h 753914"/>
                    <a:gd name="connsiteX63" fmla="*/ 3423332 w 5251993"/>
                    <a:gd name="connsiteY63" fmla="*/ 403326 h 753914"/>
                    <a:gd name="connsiteX64" fmla="*/ 3482817 w 5251993"/>
                    <a:gd name="connsiteY64" fmla="*/ 500996 h 753914"/>
                    <a:gd name="connsiteX65" fmla="*/ 3336778 w 5251993"/>
                    <a:gd name="connsiteY65" fmla="*/ 443887 h 753914"/>
                    <a:gd name="connsiteX66" fmla="*/ 3231131 w 5251993"/>
                    <a:gd name="connsiteY66" fmla="*/ 278416 h 753914"/>
                    <a:gd name="connsiteX67" fmla="*/ 3109956 w 5251993"/>
                    <a:gd name="connsiteY67" fmla="*/ 271542 h 753914"/>
                    <a:gd name="connsiteX68" fmla="*/ 3270590 w 5251993"/>
                    <a:gd name="connsiteY68" fmla="*/ 353175 h 753914"/>
                    <a:gd name="connsiteX69" fmla="*/ 3351289 w 5251993"/>
                    <a:gd name="connsiteY69" fmla="*/ 492595 h 753914"/>
                    <a:gd name="connsiteX70" fmla="*/ 3179284 w 5251993"/>
                    <a:gd name="connsiteY70" fmla="*/ 398828 h 753914"/>
                    <a:gd name="connsiteX71" fmla="*/ 3109956 w 5251993"/>
                    <a:gd name="connsiteY71" fmla="*/ 271542 h 753914"/>
                    <a:gd name="connsiteX72" fmla="*/ 2971553 w 5251993"/>
                    <a:gd name="connsiteY72" fmla="*/ 257371 h 753914"/>
                    <a:gd name="connsiteX73" fmla="*/ 3140843 w 5251993"/>
                    <a:gd name="connsiteY73" fmla="*/ 357757 h 753914"/>
                    <a:gd name="connsiteX74" fmla="*/ 3207456 w 5251993"/>
                    <a:gd name="connsiteY74" fmla="*/ 474860 h 753914"/>
                    <a:gd name="connsiteX75" fmla="*/ 3048434 w 5251993"/>
                    <a:gd name="connsiteY75" fmla="*/ 395264 h 753914"/>
                    <a:gd name="connsiteX76" fmla="*/ 2971553 w 5251993"/>
                    <a:gd name="connsiteY76" fmla="*/ 257371 h 753914"/>
                    <a:gd name="connsiteX77" fmla="*/ 2881672 w 5251993"/>
                    <a:gd name="connsiteY77" fmla="*/ 241120 h 753914"/>
                    <a:gd name="connsiteX78" fmla="*/ 2978342 w 5251993"/>
                    <a:gd name="connsiteY78" fmla="*/ 296405 h 753914"/>
                    <a:gd name="connsiteX79" fmla="*/ 3073043 w 5251993"/>
                    <a:gd name="connsiteY79" fmla="*/ 462640 h 753914"/>
                    <a:gd name="connsiteX80" fmla="*/ 2904431 w 5251993"/>
                    <a:gd name="connsiteY80" fmla="*/ 366837 h 753914"/>
                    <a:gd name="connsiteX81" fmla="*/ 2841637 w 5251993"/>
                    <a:gd name="connsiteY81" fmla="*/ 244558 h 753914"/>
                    <a:gd name="connsiteX82" fmla="*/ 2881672 w 5251993"/>
                    <a:gd name="connsiteY82" fmla="*/ 241120 h 753914"/>
                    <a:gd name="connsiteX83" fmla="*/ 2693646 w 5251993"/>
                    <a:gd name="connsiteY83" fmla="*/ 224956 h 753914"/>
                    <a:gd name="connsiteX84" fmla="*/ 2860305 w 5251993"/>
                    <a:gd name="connsiteY84" fmla="*/ 308540 h 753914"/>
                    <a:gd name="connsiteX85" fmla="*/ 2944314 w 5251993"/>
                    <a:gd name="connsiteY85" fmla="*/ 457719 h 753914"/>
                    <a:gd name="connsiteX86" fmla="*/ 2805233 w 5251993"/>
                    <a:gd name="connsiteY86" fmla="*/ 408162 h 753914"/>
                    <a:gd name="connsiteX87" fmla="*/ 2693646 w 5251993"/>
                    <a:gd name="connsiteY87" fmla="*/ 224956 h 753914"/>
                    <a:gd name="connsiteX88" fmla="*/ 2551087 w 5251993"/>
                    <a:gd name="connsiteY88" fmla="*/ 213840 h 753914"/>
                    <a:gd name="connsiteX89" fmla="*/ 2745664 w 5251993"/>
                    <a:gd name="connsiteY89" fmla="*/ 350630 h 753914"/>
                    <a:gd name="connsiteX90" fmla="*/ 2806422 w 5251993"/>
                    <a:gd name="connsiteY90" fmla="*/ 437014 h 753914"/>
                    <a:gd name="connsiteX91" fmla="*/ 2643412 w 5251993"/>
                    <a:gd name="connsiteY91" fmla="*/ 360134 h 753914"/>
                    <a:gd name="connsiteX92" fmla="*/ 2551087 w 5251993"/>
                    <a:gd name="connsiteY92" fmla="*/ 213840 h 753914"/>
                    <a:gd name="connsiteX93" fmla="*/ 2470861 w 5251993"/>
                    <a:gd name="connsiteY93" fmla="*/ 213060 h 753914"/>
                    <a:gd name="connsiteX94" fmla="*/ 2573998 w 5251993"/>
                    <a:gd name="connsiteY94" fmla="*/ 270100 h 753914"/>
                    <a:gd name="connsiteX95" fmla="*/ 2676845 w 5251993"/>
                    <a:gd name="connsiteY95" fmla="*/ 444651 h 753914"/>
                    <a:gd name="connsiteX96" fmla="*/ 2496863 w 5251993"/>
                    <a:gd name="connsiteY96" fmla="*/ 345792 h 753914"/>
                    <a:gd name="connsiteX97" fmla="*/ 2428553 w 5251993"/>
                    <a:gd name="connsiteY97" fmla="*/ 217319 h 753914"/>
                    <a:gd name="connsiteX98" fmla="*/ 2470861 w 5251993"/>
                    <a:gd name="connsiteY98" fmla="*/ 213060 h 753914"/>
                    <a:gd name="connsiteX99" fmla="*/ 2264609 w 5251993"/>
                    <a:gd name="connsiteY99" fmla="*/ 188297 h 753914"/>
                    <a:gd name="connsiteX100" fmla="*/ 2442300 w 5251993"/>
                    <a:gd name="connsiteY100" fmla="*/ 274258 h 753914"/>
                    <a:gd name="connsiteX101" fmla="*/ 2533521 w 5251993"/>
                    <a:gd name="connsiteY101" fmla="*/ 430904 h 753914"/>
                    <a:gd name="connsiteX102" fmla="*/ 2385530 w 5251993"/>
                    <a:gd name="connsiteY102" fmla="*/ 380499 h 753914"/>
                    <a:gd name="connsiteX103" fmla="*/ 2264609 w 5251993"/>
                    <a:gd name="connsiteY103" fmla="*/ 188297 h 753914"/>
                    <a:gd name="connsiteX104" fmla="*/ 2115091 w 5251993"/>
                    <a:gd name="connsiteY104" fmla="*/ 169883 h 753914"/>
                    <a:gd name="connsiteX105" fmla="*/ 2323161 w 5251993"/>
                    <a:gd name="connsiteY105" fmla="*/ 311764 h 753914"/>
                    <a:gd name="connsiteX106" fmla="*/ 2388840 w 5251993"/>
                    <a:gd name="connsiteY106" fmla="*/ 402307 h 753914"/>
                    <a:gd name="connsiteX107" fmla="*/ 2215053 w 5251993"/>
                    <a:gd name="connsiteY107" fmla="*/ 323305 h 753914"/>
                    <a:gd name="connsiteX108" fmla="*/ 2115091 w 5251993"/>
                    <a:gd name="connsiteY108" fmla="*/ 169883 h 753914"/>
                    <a:gd name="connsiteX109" fmla="*/ 1966421 w 5251993"/>
                    <a:gd name="connsiteY109" fmla="*/ 148499 h 753914"/>
                    <a:gd name="connsiteX110" fmla="*/ 2171775 w 5251993"/>
                    <a:gd name="connsiteY110" fmla="*/ 277821 h 753914"/>
                    <a:gd name="connsiteX111" fmla="*/ 2236267 w 5251993"/>
                    <a:gd name="connsiteY111" fmla="*/ 380329 h 753914"/>
                    <a:gd name="connsiteX112" fmla="*/ 2080808 w 5251993"/>
                    <a:gd name="connsiteY112" fmla="*/ 322032 h 753914"/>
                    <a:gd name="connsiteX113" fmla="*/ 1966421 w 5251993"/>
                    <a:gd name="connsiteY113" fmla="*/ 148499 h 753914"/>
                    <a:gd name="connsiteX114" fmla="*/ 1828783 w 5251993"/>
                    <a:gd name="connsiteY114" fmla="*/ 138910 h 753914"/>
                    <a:gd name="connsiteX115" fmla="*/ 2003079 w 5251993"/>
                    <a:gd name="connsiteY115" fmla="*/ 224446 h 753914"/>
                    <a:gd name="connsiteX116" fmla="*/ 2092095 w 5251993"/>
                    <a:gd name="connsiteY116" fmla="*/ 373285 h 753914"/>
                    <a:gd name="connsiteX117" fmla="*/ 1905409 w 5251993"/>
                    <a:gd name="connsiteY117" fmla="*/ 274936 h 753914"/>
                    <a:gd name="connsiteX118" fmla="*/ 1828783 w 5251993"/>
                    <a:gd name="connsiteY118" fmla="*/ 138910 h 753914"/>
                    <a:gd name="connsiteX119" fmla="*/ 1668318 w 5251993"/>
                    <a:gd name="connsiteY119" fmla="*/ 121345 h 753914"/>
                    <a:gd name="connsiteX120" fmla="*/ 1862301 w 5251993"/>
                    <a:gd name="connsiteY120" fmla="*/ 243454 h 753914"/>
                    <a:gd name="connsiteX121" fmla="*/ 1923144 w 5251993"/>
                    <a:gd name="connsiteY121" fmla="*/ 340276 h 753914"/>
                    <a:gd name="connsiteX122" fmla="*/ 1776341 w 5251993"/>
                    <a:gd name="connsiteY122" fmla="*/ 285204 h 753914"/>
                    <a:gd name="connsiteX123" fmla="*/ 1668318 w 5251993"/>
                    <a:gd name="connsiteY123" fmla="*/ 121345 h 753914"/>
                    <a:gd name="connsiteX124" fmla="*/ 1547057 w 5251993"/>
                    <a:gd name="connsiteY124" fmla="*/ 116254 h 753914"/>
                    <a:gd name="connsiteX125" fmla="*/ 1708879 w 5251993"/>
                    <a:gd name="connsiteY125" fmla="*/ 195595 h 753914"/>
                    <a:gd name="connsiteX126" fmla="*/ 1791530 w 5251993"/>
                    <a:gd name="connsiteY126" fmla="*/ 333827 h 753914"/>
                    <a:gd name="connsiteX127" fmla="*/ 1618167 w 5251993"/>
                    <a:gd name="connsiteY127" fmla="*/ 242521 h 753914"/>
                    <a:gd name="connsiteX128" fmla="*/ 1547057 w 5251993"/>
                    <a:gd name="connsiteY128" fmla="*/ 116254 h 753914"/>
                    <a:gd name="connsiteX129" fmla="*/ 1408401 w 5251993"/>
                    <a:gd name="connsiteY129" fmla="*/ 104035 h 753914"/>
                    <a:gd name="connsiteX130" fmla="*/ 1579134 w 5251993"/>
                    <a:gd name="connsiteY130" fmla="*/ 201959 h 753914"/>
                    <a:gd name="connsiteX131" fmla="*/ 1647443 w 5251993"/>
                    <a:gd name="connsiteY131" fmla="*/ 318129 h 753914"/>
                    <a:gd name="connsiteX132" fmla="*/ 1487318 w 5251993"/>
                    <a:gd name="connsiteY132" fmla="*/ 240824 h 753914"/>
                    <a:gd name="connsiteX133" fmla="*/ 1408401 w 5251993"/>
                    <a:gd name="connsiteY133" fmla="*/ 104035 h 753914"/>
                    <a:gd name="connsiteX134" fmla="*/ 1318253 w 5251993"/>
                    <a:gd name="connsiteY134" fmla="*/ 89130 h 753914"/>
                    <a:gd name="connsiteX135" fmla="*/ 1415699 w 5251993"/>
                    <a:gd name="connsiteY135" fmla="*/ 142984 h 753914"/>
                    <a:gd name="connsiteX136" fmla="*/ 1512860 w 5251993"/>
                    <a:gd name="connsiteY136" fmla="*/ 307862 h 753914"/>
                    <a:gd name="connsiteX137" fmla="*/ 1342806 w 5251993"/>
                    <a:gd name="connsiteY137" fmla="*/ 214519 h 753914"/>
                    <a:gd name="connsiteX138" fmla="*/ 1278315 w 5251993"/>
                    <a:gd name="connsiteY138" fmla="*/ 93173 h 753914"/>
                    <a:gd name="connsiteX139" fmla="*/ 1318253 w 5251993"/>
                    <a:gd name="connsiteY139" fmla="*/ 89130 h 753914"/>
                    <a:gd name="connsiteX140" fmla="*/ 1130154 w 5251993"/>
                    <a:gd name="connsiteY140" fmla="*/ 75522 h 753914"/>
                    <a:gd name="connsiteX141" fmla="*/ 1298001 w 5251993"/>
                    <a:gd name="connsiteY141" fmla="*/ 156730 h 753914"/>
                    <a:gd name="connsiteX142" fmla="*/ 1384131 w 5251993"/>
                    <a:gd name="connsiteY142" fmla="*/ 304721 h 753914"/>
                    <a:gd name="connsiteX143" fmla="*/ 1244372 w 5251993"/>
                    <a:gd name="connsiteY143" fmla="*/ 257116 h 753914"/>
                    <a:gd name="connsiteX144" fmla="*/ 1130154 w 5251993"/>
                    <a:gd name="connsiteY144" fmla="*/ 75522 h 753914"/>
                    <a:gd name="connsiteX145" fmla="*/ 987255 w 5251993"/>
                    <a:gd name="connsiteY145" fmla="*/ 66612 h 753914"/>
                    <a:gd name="connsiteX146" fmla="*/ 1183784 w 5251993"/>
                    <a:gd name="connsiteY146" fmla="*/ 200601 h 753914"/>
                    <a:gd name="connsiteX147" fmla="*/ 1245815 w 5251993"/>
                    <a:gd name="connsiteY147" fmla="*/ 286137 h 753914"/>
                    <a:gd name="connsiteX148" fmla="*/ 1081701 w 5251993"/>
                    <a:gd name="connsiteY148" fmla="*/ 211548 h 753914"/>
                    <a:gd name="connsiteX149" fmla="*/ 987255 w 5251993"/>
                    <a:gd name="connsiteY149" fmla="*/ 66612 h 753914"/>
                    <a:gd name="connsiteX150" fmla="*/ 845289 w 5251993"/>
                    <a:gd name="connsiteY150" fmla="*/ 54732 h 753914"/>
                    <a:gd name="connsiteX151" fmla="*/ 1039272 w 5251993"/>
                    <a:gd name="connsiteY151" fmla="*/ 176841 h 753914"/>
                    <a:gd name="connsiteX152" fmla="*/ 1100115 w 5251993"/>
                    <a:gd name="connsiteY152" fmla="*/ 273663 h 753914"/>
                    <a:gd name="connsiteX153" fmla="*/ 953312 w 5251993"/>
                    <a:gd name="connsiteY153" fmla="*/ 218591 h 753914"/>
                    <a:gd name="connsiteX154" fmla="*/ 845289 w 5251993"/>
                    <a:gd name="connsiteY154" fmla="*/ 54732 h 753914"/>
                    <a:gd name="connsiteX155" fmla="*/ 724028 w 5251993"/>
                    <a:gd name="connsiteY155" fmla="*/ 49641 h 753914"/>
                    <a:gd name="connsiteX156" fmla="*/ 885851 w 5251993"/>
                    <a:gd name="connsiteY156" fmla="*/ 128982 h 753914"/>
                    <a:gd name="connsiteX157" fmla="*/ 968501 w 5251993"/>
                    <a:gd name="connsiteY157" fmla="*/ 267214 h 753914"/>
                    <a:gd name="connsiteX158" fmla="*/ 795138 w 5251993"/>
                    <a:gd name="connsiteY158" fmla="*/ 175908 h 753914"/>
                    <a:gd name="connsiteX159" fmla="*/ 724028 w 5251993"/>
                    <a:gd name="connsiteY159" fmla="*/ 49641 h 753914"/>
                    <a:gd name="connsiteX160" fmla="*/ 585372 w 5251993"/>
                    <a:gd name="connsiteY160" fmla="*/ 37422 h 753914"/>
                    <a:gd name="connsiteX161" fmla="*/ 756105 w 5251993"/>
                    <a:gd name="connsiteY161" fmla="*/ 135347 h 753914"/>
                    <a:gd name="connsiteX162" fmla="*/ 824415 w 5251993"/>
                    <a:gd name="connsiteY162" fmla="*/ 251516 h 753914"/>
                    <a:gd name="connsiteX163" fmla="*/ 664289 w 5251993"/>
                    <a:gd name="connsiteY163" fmla="*/ 174211 h 753914"/>
                    <a:gd name="connsiteX164" fmla="*/ 585372 w 5251993"/>
                    <a:gd name="connsiteY164" fmla="*/ 37422 h 753914"/>
                    <a:gd name="connsiteX165" fmla="*/ 495224 w 5251993"/>
                    <a:gd name="connsiteY165" fmla="*/ 22517 h 753914"/>
                    <a:gd name="connsiteX166" fmla="*/ 592670 w 5251993"/>
                    <a:gd name="connsiteY166" fmla="*/ 76371 h 753914"/>
                    <a:gd name="connsiteX167" fmla="*/ 689831 w 5251993"/>
                    <a:gd name="connsiteY167" fmla="*/ 241249 h 753914"/>
                    <a:gd name="connsiteX168" fmla="*/ 519777 w 5251993"/>
                    <a:gd name="connsiteY168" fmla="*/ 147906 h 753914"/>
                    <a:gd name="connsiteX169" fmla="*/ 455286 w 5251993"/>
                    <a:gd name="connsiteY169" fmla="*/ 26560 h 753914"/>
                    <a:gd name="connsiteX170" fmla="*/ 495224 w 5251993"/>
                    <a:gd name="connsiteY170" fmla="*/ 22517 h 753914"/>
                    <a:gd name="connsiteX171" fmla="*/ 109925 w 5251993"/>
                    <a:gd name="connsiteY171" fmla="*/ 10789 h 753914"/>
                    <a:gd name="connsiteX172" fmla="*/ 143012 w 5251993"/>
                    <a:gd name="connsiteY172" fmla="*/ 12049 h 753914"/>
                    <a:gd name="connsiteX173" fmla="*/ 211661 w 5251993"/>
                    <a:gd name="connsiteY173" fmla="*/ 85790 h 753914"/>
                    <a:gd name="connsiteX174" fmla="*/ 278783 w 5251993"/>
                    <a:gd name="connsiteY174" fmla="*/ 207221 h 753914"/>
                    <a:gd name="connsiteX175" fmla="*/ 124852 w 5251993"/>
                    <a:gd name="connsiteY175" fmla="*/ 236581 h 753914"/>
                    <a:gd name="connsiteX176" fmla="*/ 11144 w 5251993"/>
                    <a:gd name="connsiteY176" fmla="*/ 84178 h 753914"/>
                    <a:gd name="connsiteX177" fmla="*/ 109925 w 5251993"/>
                    <a:gd name="connsiteY177" fmla="*/ 10789 h 753914"/>
                    <a:gd name="connsiteX178" fmla="*/ 307125 w 5251993"/>
                    <a:gd name="connsiteY178" fmla="*/ 8910 h 753914"/>
                    <a:gd name="connsiteX179" fmla="*/ 474972 w 5251993"/>
                    <a:gd name="connsiteY179" fmla="*/ 90118 h 753914"/>
                    <a:gd name="connsiteX180" fmla="*/ 561102 w 5251993"/>
                    <a:gd name="connsiteY180" fmla="*/ 238109 h 753914"/>
                    <a:gd name="connsiteX181" fmla="*/ 421343 w 5251993"/>
                    <a:gd name="connsiteY181" fmla="*/ 190504 h 753914"/>
                    <a:gd name="connsiteX182" fmla="*/ 307125 w 5251993"/>
                    <a:gd name="connsiteY182" fmla="*/ 8910 h 753914"/>
                    <a:gd name="connsiteX183" fmla="*/ 164311 w 5251993"/>
                    <a:gd name="connsiteY183" fmla="*/ 0 h 753914"/>
                    <a:gd name="connsiteX184" fmla="*/ 360840 w 5251993"/>
                    <a:gd name="connsiteY184" fmla="*/ 133989 h 753914"/>
                    <a:gd name="connsiteX185" fmla="*/ 422871 w 5251993"/>
                    <a:gd name="connsiteY185" fmla="*/ 219525 h 753914"/>
                    <a:gd name="connsiteX186" fmla="*/ 258757 w 5251993"/>
                    <a:gd name="connsiteY186" fmla="*/ 144936 h 753914"/>
                    <a:gd name="connsiteX187" fmla="*/ 164311 w 5251993"/>
                    <a:gd name="connsiteY187" fmla="*/ 0 h 753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</a:cxnLst>
                  <a:rect l="l" t="t" r="r" b="b"/>
                  <a:pathLst>
                    <a:path w="5251993" h="753914">
                      <a:moveTo>
                        <a:pt x="5013809" y="478763"/>
                      </a:moveTo>
                      <a:cubicBezTo>
                        <a:pt x="5090180" y="504220"/>
                        <a:pt x="5204822" y="595951"/>
                        <a:pt x="5225952" y="623020"/>
                      </a:cubicBezTo>
                      <a:cubicBezTo>
                        <a:pt x="5246148" y="648901"/>
                        <a:pt x="5268380" y="682420"/>
                        <a:pt x="5234437" y="716363"/>
                      </a:cubicBezTo>
                      <a:cubicBezTo>
                        <a:pt x="5192009" y="767277"/>
                        <a:pt x="5098666" y="775763"/>
                        <a:pt x="5064723" y="682420"/>
                      </a:cubicBezTo>
                      <a:cubicBezTo>
                        <a:pt x="5042321" y="620814"/>
                        <a:pt x="5073209" y="589077"/>
                        <a:pt x="5013809" y="478763"/>
                      </a:cubicBezTo>
                      <a:close/>
                      <a:moveTo>
                        <a:pt x="4846231" y="443878"/>
                      </a:moveTo>
                      <a:cubicBezTo>
                        <a:pt x="4903235" y="451678"/>
                        <a:pt x="4967435" y="483643"/>
                        <a:pt x="4996838" y="521192"/>
                      </a:cubicBezTo>
                      <a:cubicBezTo>
                        <a:pt x="5042067" y="579064"/>
                        <a:pt x="4996838" y="639992"/>
                        <a:pt x="5047752" y="716363"/>
                      </a:cubicBezTo>
                      <a:cubicBezTo>
                        <a:pt x="4954410" y="682420"/>
                        <a:pt x="4906211" y="670371"/>
                        <a:pt x="4878038" y="586192"/>
                      </a:cubicBezTo>
                      <a:cubicBezTo>
                        <a:pt x="4861067" y="535617"/>
                        <a:pt x="4824154" y="487673"/>
                        <a:pt x="4793181" y="444821"/>
                      </a:cubicBezTo>
                      <a:cubicBezTo>
                        <a:pt x="4809028" y="441363"/>
                        <a:pt x="4827230" y="441278"/>
                        <a:pt x="4846231" y="443878"/>
                      </a:cubicBezTo>
                      <a:close/>
                      <a:moveTo>
                        <a:pt x="4647397" y="421994"/>
                      </a:moveTo>
                      <a:cubicBezTo>
                        <a:pt x="4730557" y="423012"/>
                        <a:pt x="4790212" y="446942"/>
                        <a:pt x="4820590" y="510839"/>
                      </a:cubicBezTo>
                      <a:cubicBezTo>
                        <a:pt x="4844775" y="561754"/>
                        <a:pt x="4859285" y="617250"/>
                        <a:pt x="4906890" y="667401"/>
                      </a:cubicBezTo>
                      <a:cubicBezTo>
                        <a:pt x="4846981" y="658915"/>
                        <a:pt x="4800564" y="655606"/>
                        <a:pt x="4762208" y="614280"/>
                      </a:cubicBezTo>
                      <a:cubicBezTo>
                        <a:pt x="4710870" y="558953"/>
                        <a:pt x="4714774" y="476387"/>
                        <a:pt x="4647397" y="421994"/>
                      </a:cubicBezTo>
                      <a:close/>
                      <a:moveTo>
                        <a:pt x="4500509" y="400610"/>
                      </a:moveTo>
                      <a:cubicBezTo>
                        <a:pt x="4649179" y="406296"/>
                        <a:pt x="4682782" y="451524"/>
                        <a:pt x="4702384" y="545207"/>
                      </a:cubicBezTo>
                      <a:cubicBezTo>
                        <a:pt x="4709597" y="579574"/>
                        <a:pt x="4730472" y="612414"/>
                        <a:pt x="4765008" y="635919"/>
                      </a:cubicBezTo>
                      <a:cubicBezTo>
                        <a:pt x="4685922" y="648732"/>
                        <a:pt x="4627625" y="617335"/>
                        <a:pt x="4595549" y="554116"/>
                      </a:cubicBezTo>
                      <a:cubicBezTo>
                        <a:pt x="4568140" y="500147"/>
                        <a:pt x="4553375" y="439814"/>
                        <a:pt x="4500509" y="400610"/>
                      </a:cubicBezTo>
                      <a:close/>
                      <a:moveTo>
                        <a:pt x="4350991" y="388306"/>
                      </a:moveTo>
                      <a:cubicBezTo>
                        <a:pt x="4472846" y="390258"/>
                        <a:pt x="4523421" y="428783"/>
                        <a:pt x="4554393" y="520598"/>
                      </a:cubicBezTo>
                      <a:cubicBezTo>
                        <a:pt x="4567207" y="558529"/>
                        <a:pt x="4586215" y="590435"/>
                        <a:pt x="4617358" y="624039"/>
                      </a:cubicBezTo>
                      <a:cubicBezTo>
                        <a:pt x="4553799" y="623530"/>
                        <a:pt x="4502461" y="615977"/>
                        <a:pt x="4462918" y="563451"/>
                      </a:cubicBezTo>
                      <a:cubicBezTo>
                        <a:pt x="4421846" y="509057"/>
                        <a:pt x="4423035" y="431922"/>
                        <a:pt x="4350991" y="388306"/>
                      </a:cubicBezTo>
                      <a:close/>
                      <a:moveTo>
                        <a:pt x="4213353" y="376765"/>
                      </a:moveTo>
                      <a:cubicBezTo>
                        <a:pt x="4291676" y="372352"/>
                        <a:pt x="4354725" y="395263"/>
                        <a:pt x="4386377" y="464761"/>
                      </a:cubicBezTo>
                      <a:cubicBezTo>
                        <a:pt x="4410136" y="516949"/>
                        <a:pt x="4424562" y="573209"/>
                        <a:pt x="4473270" y="614874"/>
                      </a:cubicBezTo>
                      <a:cubicBezTo>
                        <a:pt x="4392062" y="607661"/>
                        <a:pt x="4322225" y="592641"/>
                        <a:pt x="4288027" y="513894"/>
                      </a:cubicBezTo>
                      <a:cubicBezTo>
                        <a:pt x="4267322" y="466289"/>
                        <a:pt x="4259430" y="411896"/>
                        <a:pt x="4213353" y="376765"/>
                      </a:cubicBezTo>
                      <a:close/>
                      <a:moveTo>
                        <a:pt x="4053057" y="356908"/>
                      </a:moveTo>
                      <a:cubicBezTo>
                        <a:pt x="4168208" y="358775"/>
                        <a:pt x="4215983" y="395094"/>
                        <a:pt x="4245258" y="481818"/>
                      </a:cubicBezTo>
                      <a:cubicBezTo>
                        <a:pt x="4257308" y="517627"/>
                        <a:pt x="4275382" y="547752"/>
                        <a:pt x="4304743" y="579488"/>
                      </a:cubicBezTo>
                      <a:cubicBezTo>
                        <a:pt x="4244749" y="578979"/>
                        <a:pt x="4196296" y="571851"/>
                        <a:pt x="4158704" y="522379"/>
                      </a:cubicBezTo>
                      <a:cubicBezTo>
                        <a:pt x="4120009" y="470956"/>
                        <a:pt x="4121112" y="398149"/>
                        <a:pt x="4053057" y="356908"/>
                      </a:cubicBezTo>
                      <a:close/>
                      <a:moveTo>
                        <a:pt x="3931881" y="350035"/>
                      </a:moveTo>
                      <a:cubicBezTo>
                        <a:pt x="4004604" y="345962"/>
                        <a:pt x="4063240" y="367176"/>
                        <a:pt x="4092515" y="431668"/>
                      </a:cubicBezTo>
                      <a:cubicBezTo>
                        <a:pt x="4114578" y="480121"/>
                        <a:pt x="4127986" y="532393"/>
                        <a:pt x="4173215" y="571088"/>
                      </a:cubicBezTo>
                      <a:cubicBezTo>
                        <a:pt x="4097777" y="564384"/>
                        <a:pt x="4033031" y="550383"/>
                        <a:pt x="4001209" y="477321"/>
                      </a:cubicBezTo>
                      <a:cubicBezTo>
                        <a:pt x="3981947" y="433195"/>
                        <a:pt x="3974649" y="382620"/>
                        <a:pt x="3931881" y="350035"/>
                      </a:cubicBezTo>
                      <a:close/>
                      <a:moveTo>
                        <a:pt x="3793479" y="335864"/>
                      </a:moveTo>
                      <a:cubicBezTo>
                        <a:pt x="3882834" y="325851"/>
                        <a:pt x="3934681" y="365818"/>
                        <a:pt x="3962769" y="436250"/>
                      </a:cubicBezTo>
                      <a:cubicBezTo>
                        <a:pt x="3979571" y="478424"/>
                        <a:pt x="3993233" y="520767"/>
                        <a:pt x="4029382" y="553353"/>
                      </a:cubicBezTo>
                      <a:cubicBezTo>
                        <a:pt x="3962939" y="552165"/>
                        <a:pt x="3903539" y="540115"/>
                        <a:pt x="3870360" y="473757"/>
                      </a:cubicBezTo>
                      <a:cubicBezTo>
                        <a:pt x="3847109" y="427255"/>
                        <a:pt x="3841254" y="372352"/>
                        <a:pt x="3793479" y="335864"/>
                      </a:cubicBezTo>
                      <a:close/>
                      <a:moveTo>
                        <a:pt x="3703598" y="319613"/>
                      </a:moveTo>
                      <a:cubicBezTo>
                        <a:pt x="3741717" y="322122"/>
                        <a:pt x="3774047" y="341995"/>
                        <a:pt x="3800268" y="374898"/>
                      </a:cubicBezTo>
                      <a:cubicBezTo>
                        <a:pt x="3840660" y="425643"/>
                        <a:pt x="3836077" y="500571"/>
                        <a:pt x="3894968" y="541133"/>
                      </a:cubicBezTo>
                      <a:cubicBezTo>
                        <a:pt x="3815203" y="545037"/>
                        <a:pt x="3751984" y="519495"/>
                        <a:pt x="3726357" y="445330"/>
                      </a:cubicBezTo>
                      <a:cubicBezTo>
                        <a:pt x="3710913" y="400780"/>
                        <a:pt x="3691227" y="360727"/>
                        <a:pt x="3663563" y="323051"/>
                      </a:cubicBezTo>
                      <a:cubicBezTo>
                        <a:pt x="3677543" y="319869"/>
                        <a:pt x="3690892" y="318776"/>
                        <a:pt x="3703598" y="319613"/>
                      </a:cubicBezTo>
                      <a:close/>
                      <a:moveTo>
                        <a:pt x="3515657" y="303364"/>
                      </a:moveTo>
                      <a:cubicBezTo>
                        <a:pt x="3595338" y="303534"/>
                        <a:pt x="3652616" y="325936"/>
                        <a:pt x="3682316" y="386948"/>
                      </a:cubicBezTo>
                      <a:cubicBezTo>
                        <a:pt x="3705906" y="435487"/>
                        <a:pt x="3720247" y="488522"/>
                        <a:pt x="3766325" y="536127"/>
                      </a:cubicBezTo>
                      <a:cubicBezTo>
                        <a:pt x="3708792" y="528575"/>
                        <a:pt x="3664327" y="525774"/>
                        <a:pt x="3627244" y="486570"/>
                      </a:cubicBezTo>
                      <a:cubicBezTo>
                        <a:pt x="3577603" y="434044"/>
                        <a:pt x="3580657" y="354957"/>
                        <a:pt x="3515657" y="303364"/>
                      </a:cubicBezTo>
                      <a:close/>
                      <a:moveTo>
                        <a:pt x="3373013" y="292332"/>
                      </a:moveTo>
                      <a:cubicBezTo>
                        <a:pt x="3515403" y="296490"/>
                        <a:pt x="3547988" y="339513"/>
                        <a:pt x="3567590" y="429122"/>
                      </a:cubicBezTo>
                      <a:cubicBezTo>
                        <a:pt x="3574718" y="461961"/>
                        <a:pt x="3595084" y="493274"/>
                        <a:pt x="3628348" y="515506"/>
                      </a:cubicBezTo>
                      <a:cubicBezTo>
                        <a:pt x="3552655" y="528489"/>
                        <a:pt x="3496565" y="498959"/>
                        <a:pt x="3465337" y="438626"/>
                      </a:cubicBezTo>
                      <a:cubicBezTo>
                        <a:pt x="3438607" y="387117"/>
                        <a:pt x="3424012" y="329499"/>
                        <a:pt x="3373013" y="292332"/>
                      </a:cubicBezTo>
                      <a:close/>
                      <a:moveTo>
                        <a:pt x="3231131" y="278416"/>
                      </a:moveTo>
                      <a:cubicBezTo>
                        <a:pt x="3346282" y="280283"/>
                        <a:pt x="3394056" y="316602"/>
                        <a:pt x="3423332" y="403326"/>
                      </a:cubicBezTo>
                      <a:cubicBezTo>
                        <a:pt x="3435382" y="439135"/>
                        <a:pt x="3453456" y="469260"/>
                        <a:pt x="3482817" y="500996"/>
                      </a:cubicBezTo>
                      <a:cubicBezTo>
                        <a:pt x="3422823" y="500572"/>
                        <a:pt x="3374285" y="493359"/>
                        <a:pt x="3336778" y="443887"/>
                      </a:cubicBezTo>
                      <a:cubicBezTo>
                        <a:pt x="3298083" y="392464"/>
                        <a:pt x="3299186" y="319657"/>
                        <a:pt x="3231131" y="278416"/>
                      </a:cubicBezTo>
                      <a:close/>
                      <a:moveTo>
                        <a:pt x="3109956" y="271542"/>
                      </a:moveTo>
                      <a:cubicBezTo>
                        <a:pt x="3182678" y="267469"/>
                        <a:pt x="3241230" y="288683"/>
                        <a:pt x="3270590" y="353175"/>
                      </a:cubicBezTo>
                      <a:cubicBezTo>
                        <a:pt x="3292653" y="401628"/>
                        <a:pt x="3306061" y="453900"/>
                        <a:pt x="3351289" y="492595"/>
                      </a:cubicBezTo>
                      <a:cubicBezTo>
                        <a:pt x="3275852" y="485891"/>
                        <a:pt x="3211106" y="471890"/>
                        <a:pt x="3179284" y="398828"/>
                      </a:cubicBezTo>
                      <a:cubicBezTo>
                        <a:pt x="3160022" y="354702"/>
                        <a:pt x="3152724" y="304127"/>
                        <a:pt x="3109956" y="271542"/>
                      </a:cubicBezTo>
                      <a:close/>
                      <a:moveTo>
                        <a:pt x="2971553" y="257371"/>
                      </a:moveTo>
                      <a:cubicBezTo>
                        <a:pt x="3060908" y="247358"/>
                        <a:pt x="3112755" y="287325"/>
                        <a:pt x="3140843" y="357757"/>
                      </a:cubicBezTo>
                      <a:cubicBezTo>
                        <a:pt x="3157645" y="399931"/>
                        <a:pt x="3171307" y="442274"/>
                        <a:pt x="3207456" y="474860"/>
                      </a:cubicBezTo>
                      <a:cubicBezTo>
                        <a:pt x="3140928" y="473672"/>
                        <a:pt x="3081613" y="461622"/>
                        <a:pt x="3048434" y="395264"/>
                      </a:cubicBezTo>
                      <a:cubicBezTo>
                        <a:pt x="3025183" y="348762"/>
                        <a:pt x="3019328" y="293859"/>
                        <a:pt x="2971553" y="257371"/>
                      </a:cubicBezTo>
                      <a:close/>
                      <a:moveTo>
                        <a:pt x="2881672" y="241120"/>
                      </a:moveTo>
                      <a:cubicBezTo>
                        <a:pt x="2919791" y="243629"/>
                        <a:pt x="2952121" y="263502"/>
                        <a:pt x="2978342" y="296405"/>
                      </a:cubicBezTo>
                      <a:cubicBezTo>
                        <a:pt x="3018734" y="347150"/>
                        <a:pt x="3014152" y="422078"/>
                        <a:pt x="3073043" y="462640"/>
                      </a:cubicBezTo>
                      <a:cubicBezTo>
                        <a:pt x="2993192" y="466544"/>
                        <a:pt x="2930058" y="441002"/>
                        <a:pt x="2904431" y="366837"/>
                      </a:cubicBezTo>
                      <a:cubicBezTo>
                        <a:pt x="2888987" y="322287"/>
                        <a:pt x="2869301" y="282234"/>
                        <a:pt x="2841637" y="244558"/>
                      </a:cubicBezTo>
                      <a:cubicBezTo>
                        <a:pt x="2855617" y="241376"/>
                        <a:pt x="2868966" y="240283"/>
                        <a:pt x="2881672" y="241120"/>
                      </a:cubicBezTo>
                      <a:close/>
                      <a:moveTo>
                        <a:pt x="2693646" y="224956"/>
                      </a:moveTo>
                      <a:cubicBezTo>
                        <a:pt x="2773327" y="225126"/>
                        <a:pt x="2830606" y="247528"/>
                        <a:pt x="2860305" y="308540"/>
                      </a:cubicBezTo>
                      <a:cubicBezTo>
                        <a:pt x="2883896" y="357078"/>
                        <a:pt x="2898237" y="410114"/>
                        <a:pt x="2944314" y="457719"/>
                      </a:cubicBezTo>
                      <a:cubicBezTo>
                        <a:pt x="2886866" y="450082"/>
                        <a:pt x="2842316" y="447281"/>
                        <a:pt x="2805233" y="408162"/>
                      </a:cubicBezTo>
                      <a:cubicBezTo>
                        <a:pt x="2755592" y="355636"/>
                        <a:pt x="2758647" y="276549"/>
                        <a:pt x="2693646" y="224956"/>
                      </a:cubicBezTo>
                      <a:close/>
                      <a:moveTo>
                        <a:pt x="2551087" y="213840"/>
                      </a:moveTo>
                      <a:cubicBezTo>
                        <a:pt x="2693477" y="217998"/>
                        <a:pt x="2726062" y="261021"/>
                        <a:pt x="2745664" y="350630"/>
                      </a:cubicBezTo>
                      <a:cubicBezTo>
                        <a:pt x="2752792" y="383469"/>
                        <a:pt x="2773158" y="414782"/>
                        <a:pt x="2806422" y="437014"/>
                      </a:cubicBezTo>
                      <a:cubicBezTo>
                        <a:pt x="2730730" y="449997"/>
                        <a:pt x="2674639" y="420467"/>
                        <a:pt x="2643412" y="360134"/>
                      </a:cubicBezTo>
                      <a:cubicBezTo>
                        <a:pt x="2616682" y="308625"/>
                        <a:pt x="2602086" y="251007"/>
                        <a:pt x="2551087" y="213840"/>
                      </a:cubicBezTo>
                      <a:close/>
                      <a:moveTo>
                        <a:pt x="2470861" y="213060"/>
                      </a:moveTo>
                      <a:cubicBezTo>
                        <a:pt x="2511230" y="215128"/>
                        <a:pt x="2545741" y="235669"/>
                        <a:pt x="2573998" y="270100"/>
                      </a:cubicBezTo>
                      <a:cubicBezTo>
                        <a:pt x="2617615" y="323220"/>
                        <a:pt x="2613881" y="402647"/>
                        <a:pt x="2676845" y="444651"/>
                      </a:cubicBezTo>
                      <a:cubicBezTo>
                        <a:pt x="2592412" y="450082"/>
                        <a:pt x="2525120" y="423946"/>
                        <a:pt x="2496863" y="345792"/>
                      </a:cubicBezTo>
                      <a:cubicBezTo>
                        <a:pt x="2479892" y="298951"/>
                        <a:pt x="2458423" y="256777"/>
                        <a:pt x="2428553" y="217319"/>
                      </a:cubicBezTo>
                      <a:cubicBezTo>
                        <a:pt x="2443297" y="213734"/>
                        <a:pt x="2457404" y="212371"/>
                        <a:pt x="2470861" y="213060"/>
                      </a:cubicBezTo>
                      <a:close/>
                      <a:moveTo>
                        <a:pt x="2264609" y="188297"/>
                      </a:moveTo>
                      <a:cubicBezTo>
                        <a:pt x="2348957" y="187279"/>
                        <a:pt x="2409969" y="210190"/>
                        <a:pt x="2442300" y="274258"/>
                      </a:cubicBezTo>
                      <a:cubicBezTo>
                        <a:pt x="2468096" y="325257"/>
                        <a:pt x="2484050" y="381178"/>
                        <a:pt x="2533521" y="430904"/>
                      </a:cubicBezTo>
                      <a:cubicBezTo>
                        <a:pt x="2472509" y="423776"/>
                        <a:pt x="2425328" y="421485"/>
                        <a:pt x="2385530" y="380499"/>
                      </a:cubicBezTo>
                      <a:cubicBezTo>
                        <a:pt x="2332155" y="325681"/>
                        <a:pt x="2334192" y="241927"/>
                        <a:pt x="2264609" y="188297"/>
                      </a:cubicBezTo>
                      <a:close/>
                      <a:moveTo>
                        <a:pt x="2115091" y="169883"/>
                      </a:moveTo>
                      <a:cubicBezTo>
                        <a:pt x="2265967" y="172174"/>
                        <a:pt x="2301098" y="217233"/>
                        <a:pt x="2323161" y="311764"/>
                      </a:cubicBezTo>
                      <a:cubicBezTo>
                        <a:pt x="2331307" y="346471"/>
                        <a:pt x="2353285" y="379311"/>
                        <a:pt x="2388840" y="402307"/>
                      </a:cubicBezTo>
                      <a:cubicBezTo>
                        <a:pt x="2308990" y="417242"/>
                        <a:pt x="2249080" y="386778"/>
                        <a:pt x="2215053" y="323305"/>
                      </a:cubicBezTo>
                      <a:cubicBezTo>
                        <a:pt x="2186032" y="269166"/>
                        <a:pt x="2169654" y="208408"/>
                        <a:pt x="2115091" y="169883"/>
                      </a:cubicBezTo>
                      <a:close/>
                      <a:moveTo>
                        <a:pt x="1966421" y="148499"/>
                      </a:moveTo>
                      <a:cubicBezTo>
                        <a:pt x="2088361" y="148669"/>
                        <a:pt x="2139529" y="186430"/>
                        <a:pt x="2171775" y="277821"/>
                      </a:cubicBezTo>
                      <a:cubicBezTo>
                        <a:pt x="2185183" y="315498"/>
                        <a:pt x="2204700" y="347234"/>
                        <a:pt x="2236267" y="380329"/>
                      </a:cubicBezTo>
                      <a:cubicBezTo>
                        <a:pt x="2172794" y="380753"/>
                        <a:pt x="2121285" y="373964"/>
                        <a:pt x="2080808" y="322032"/>
                      </a:cubicBezTo>
                      <a:cubicBezTo>
                        <a:pt x="2038974" y="268232"/>
                        <a:pt x="2039059" y="191097"/>
                        <a:pt x="1966421" y="148499"/>
                      </a:cubicBezTo>
                      <a:close/>
                      <a:moveTo>
                        <a:pt x="1828783" y="138910"/>
                      </a:moveTo>
                      <a:cubicBezTo>
                        <a:pt x="1907021" y="133394"/>
                        <a:pt x="1970494" y="155372"/>
                        <a:pt x="2003079" y="224446"/>
                      </a:cubicBezTo>
                      <a:cubicBezTo>
                        <a:pt x="2027518" y="276294"/>
                        <a:pt x="2042793" y="332300"/>
                        <a:pt x="2092095" y="373285"/>
                      </a:cubicBezTo>
                      <a:cubicBezTo>
                        <a:pt x="2010801" y="367176"/>
                        <a:pt x="1940794" y="353174"/>
                        <a:pt x="1905409" y="274936"/>
                      </a:cubicBezTo>
                      <a:cubicBezTo>
                        <a:pt x="1884025" y="227671"/>
                        <a:pt x="1875369" y="173362"/>
                        <a:pt x="1828783" y="138910"/>
                      </a:cubicBezTo>
                      <a:close/>
                      <a:moveTo>
                        <a:pt x="1668318" y="121345"/>
                      </a:moveTo>
                      <a:cubicBezTo>
                        <a:pt x="1783469" y="121515"/>
                        <a:pt x="1831838" y="157155"/>
                        <a:pt x="1862301" y="243454"/>
                      </a:cubicBezTo>
                      <a:cubicBezTo>
                        <a:pt x="1874860" y="279094"/>
                        <a:pt x="1893274" y="308964"/>
                        <a:pt x="1923144" y="340276"/>
                      </a:cubicBezTo>
                      <a:cubicBezTo>
                        <a:pt x="1863150" y="340701"/>
                        <a:pt x="1814527" y="334251"/>
                        <a:pt x="1776341" y="285204"/>
                      </a:cubicBezTo>
                      <a:cubicBezTo>
                        <a:pt x="1736883" y="234460"/>
                        <a:pt x="1736967" y="161567"/>
                        <a:pt x="1668318" y="121345"/>
                      </a:cubicBezTo>
                      <a:close/>
                      <a:moveTo>
                        <a:pt x="1547057" y="116254"/>
                      </a:moveTo>
                      <a:cubicBezTo>
                        <a:pt x="1619610" y="111077"/>
                        <a:pt x="1678501" y="131528"/>
                        <a:pt x="1708879" y="195595"/>
                      </a:cubicBezTo>
                      <a:cubicBezTo>
                        <a:pt x="1731536" y="243709"/>
                        <a:pt x="1745792" y="295811"/>
                        <a:pt x="1791530" y="333827"/>
                      </a:cubicBezTo>
                      <a:cubicBezTo>
                        <a:pt x="1716007" y="328142"/>
                        <a:pt x="1651007" y="315158"/>
                        <a:pt x="1618167" y="242521"/>
                      </a:cubicBezTo>
                      <a:cubicBezTo>
                        <a:pt x="1598395" y="198650"/>
                        <a:pt x="1590249" y="148245"/>
                        <a:pt x="1547057" y="116254"/>
                      </a:cubicBezTo>
                      <a:close/>
                      <a:moveTo>
                        <a:pt x="1408401" y="104035"/>
                      </a:moveTo>
                      <a:cubicBezTo>
                        <a:pt x="1497586" y="92748"/>
                        <a:pt x="1550028" y="131952"/>
                        <a:pt x="1579134" y="201959"/>
                      </a:cubicBezTo>
                      <a:cubicBezTo>
                        <a:pt x="1596529" y="243879"/>
                        <a:pt x="1610785" y="286053"/>
                        <a:pt x="1647443" y="318129"/>
                      </a:cubicBezTo>
                      <a:cubicBezTo>
                        <a:pt x="1580916" y="317959"/>
                        <a:pt x="1521431" y="306758"/>
                        <a:pt x="1487318" y="240824"/>
                      </a:cubicBezTo>
                      <a:cubicBezTo>
                        <a:pt x="1463389" y="194662"/>
                        <a:pt x="1456685" y="139844"/>
                        <a:pt x="1408401" y="104035"/>
                      </a:cubicBezTo>
                      <a:close/>
                      <a:moveTo>
                        <a:pt x="1318253" y="89130"/>
                      </a:moveTo>
                      <a:cubicBezTo>
                        <a:pt x="1356367" y="91067"/>
                        <a:pt x="1388969" y="110462"/>
                        <a:pt x="1415699" y="142984"/>
                      </a:cubicBezTo>
                      <a:cubicBezTo>
                        <a:pt x="1456939" y="193135"/>
                        <a:pt x="1453375" y="268148"/>
                        <a:pt x="1512860" y="307862"/>
                      </a:cubicBezTo>
                      <a:cubicBezTo>
                        <a:pt x="1433094" y="312953"/>
                        <a:pt x="1369536" y="288260"/>
                        <a:pt x="1342806" y="214519"/>
                      </a:cubicBezTo>
                      <a:cubicBezTo>
                        <a:pt x="1326853" y="170223"/>
                        <a:pt x="1306572" y="130425"/>
                        <a:pt x="1278315" y="93173"/>
                      </a:cubicBezTo>
                      <a:cubicBezTo>
                        <a:pt x="1292231" y="89779"/>
                        <a:pt x="1305549" y="88485"/>
                        <a:pt x="1318253" y="89130"/>
                      </a:cubicBezTo>
                      <a:close/>
                      <a:moveTo>
                        <a:pt x="1130154" y="75522"/>
                      </a:moveTo>
                      <a:cubicBezTo>
                        <a:pt x="1209835" y="74588"/>
                        <a:pt x="1267453" y="96227"/>
                        <a:pt x="1298001" y="156730"/>
                      </a:cubicBezTo>
                      <a:cubicBezTo>
                        <a:pt x="1322270" y="204929"/>
                        <a:pt x="1337375" y="257795"/>
                        <a:pt x="1384131" y="304721"/>
                      </a:cubicBezTo>
                      <a:cubicBezTo>
                        <a:pt x="1326513" y="298017"/>
                        <a:pt x="1281963" y="295811"/>
                        <a:pt x="1244372" y="257116"/>
                      </a:cubicBezTo>
                      <a:cubicBezTo>
                        <a:pt x="1193967" y="205268"/>
                        <a:pt x="1195833" y="126182"/>
                        <a:pt x="1130154" y="75522"/>
                      </a:cubicBezTo>
                      <a:close/>
                      <a:moveTo>
                        <a:pt x="987255" y="66612"/>
                      </a:moveTo>
                      <a:cubicBezTo>
                        <a:pt x="1129730" y="68733"/>
                        <a:pt x="1162909" y="111332"/>
                        <a:pt x="1183784" y="200601"/>
                      </a:cubicBezTo>
                      <a:cubicBezTo>
                        <a:pt x="1191421" y="233441"/>
                        <a:pt x="1212211" y="264414"/>
                        <a:pt x="1245815" y="286137"/>
                      </a:cubicBezTo>
                      <a:cubicBezTo>
                        <a:pt x="1170377" y="300139"/>
                        <a:pt x="1113862" y="271457"/>
                        <a:pt x="1081701" y="211548"/>
                      </a:cubicBezTo>
                      <a:cubicBezTo>
                        <a:pt x="1054292" y="160379"/>
                        <a:pt x="1038763" y="103016"/>
                        <a:pt x="987255" y="66612"/>
                      </a:cubicBezTo>
                      <a:close/>
                      <a:moveTo>
                        <a:pt x="845289" y="54732"/>
                      </a:moveTo>
                      <a:cubicBezTo>
                        <a:pt x="960440" y="54902"/>
                        <a:pt x="1008809" y="90542"/>
                        <a:pt x="1039272" y="176841"/>
                      </a:cubicBezTo>
                      <a:cubicBezTo>
                        <a:pt x="1051831" y="212481"/>
                        <a:pt x="1070245" y="242351"/>
                        <a:pt x="1100115" y="273663"/>
                      </a:cubicBezTo>
                      <a:cubicBezTo>
                        <a:pt x="1040121" y="274087"/>
                        <a:pt x="991498" y="267638"/>
                        <a:pt x="953312" y="218591"/>
                      </a:cubicBezTo>
                      <a:cubicBezTo>
                        <a:pt x="913853" y="167846"/>
                        <a:pt x="913938" y="94954"/>
                        <a:pt x="845289" y="54732"/>
                      </a:cubicBezTo>
                      <a:close/>
                      <a:moveTo>
                        <a:pt x="724028" y="49641"/>
                      </a:moveTo>
                      <a:cubicBezTo>
                        <a:pt x="796666" y="44464"/>
                        <a:pt x="855557" y="64830"/>
                        <a:pt x="885851" y="128982"/>
                      </a:cubicBezTo>
                      <a:cubicBezTo>
                        <a:pt x="908507" y="177096"/>
                        <a:pt x="922763" y="229198"/>
                        <a:pt x="968501" y="267214"/>
                      </a:cubicBezTo>
                      <a:cubicBezTo>
                        <a:pt x="892978" y="261529"/>
                        <a:pt x="827978" y="248546"/>
                        <a:pt x="795138" y="175908"/>
                      </a:cubicBezTo>
                      <a:cubicBezTo>
                        <a:pt x="775367" y="132037"/>
                        <a:pt x="767220" y="81632"/>
                        <a:pt x="724028" y="49641"/>
                      </a:cubicBezTo>
                      <a:close/>
                      <a:moveTo>
                        <a:pt x="585372" y="37422"/>
                      </a:moveTo>
                      <a:cubicBezTo>
                        <a:pt x="674557" y="26135"/>
                        <a:pt x="726999" y="65340"/>
                        <a:pt x="756105" y="135347"/>
                      </a:cubicBezTo>
                      <a:cubicBezTo>
                        <a:pt x="773500" y="177266"/>
                        <a:pt x="787756" y="219440"/>
                        <a:pt x="824415" y="251516"/>
                      </a:cubicBezTo>
                      <a:cubicBezTo>
                        <a:pt x="757887" y="251261"/>
                        <a:pt x="698402" y="240145"/>
                        <a:pt x="664289" y="174211"/>
                      </a:cubicBezTo>
                      <a:cubicBezTo>
                        <a:pt x="640359" y="128049"/>
                        <a:pt x="633656" y="73231"/>
                        <a:pt x="585372" y="37422"/>
                      </a:cubicBezTo>
                      <a:close/>
                      <a:moveTo>
                        <a:pt x="495224" y="22517"/>
                      </a:moveTo>
                      <a:cubicBezTo>
                        <a:pt x="533338" y="24454"/>
                        <a:pt x="565940" y="43849"/>
                        <a:pt x="592670" y="76371"/>
                      </a:cubicBezTo>
                      <a:cubicBezTo>
                        <a:pt x="633910" y="126522"/>
                        <a:pt x="630346" y="201535"/>
                        <a:pt x="689831" y="241249"/>
                      </a:cubicBezTo>
                      <a:cubicBezTo>
                        <a:pt x="610065" y="246340"/>
                        <a:pt x="546507" y="221647"/>
                        <a:pt x="519777" y="147906"/>
                      </a:cubicBezTo>
                      <a:cubicBezTo>
                        <a:pt x="503824" y="103610"/>
                        <a:pt x="483543" y="63812"/>
                        <a:pt x="455286" y="26560"/>
                      </a:cubicBezTo>
                      <a:cubicBezTo>
                        <a:pt x="469202" y="23166"/>
                        <a:pt x="482520" y="21872"/>
                        <a:pt x="495224" y="22517"/>
                      </a:cubicBezTo>
                      <a:close/>
                      <a:moveTo>
                        <a:pt x="109925" y="10789"/>
                      </a:moveTo>
                      <a:cubicBezTo>
                        <a:pt x="122858" y="7806"/>
                        <a:pt x="134526" y="7806"/>
                        <a:pt x="143012" y="12049"/>
                      </a:cubicBezTo>
                      <a:cubicBezTo>
                        <a:pt x="178482" y="29784"/>
                        <a:pt x="197829" y="46247"/>
                        <a:pt x="211661" y="85790"/>
                      </a:cubicBezTo>
                      <a:cubicBezTo>
                        <a:pt x="227020" y="129661"/>
                        <a:pt x="236015" y="164113"/>
                        <a:pt x="278783" y="207221"/>
                      </a:cubicBezTo>
                      <a:cubicBezTo>
                        <a:pt x="218874" y="192964"/>
                        <a:pt x="171863" y="230896"/>
                        <a:pt x="124852" y="236581"/>
                      </a:cubicBezTo>
                      <a:cubicBezTo>
                        <a:pt x="15726" y="249649"/>
                        <a:pt x="-20847" y="182697"/>
                        <a:pt x="11144" y="84178"/>
                      </a:cubicBezTo>
                      <a:cubicBezTo>
                        <a:pt x="20945" y="55538"/>
                        <a:pt x="71127" y="19739"/>
                        <a:pt x="109925" y="10789"/>
                      </a:cubicBezTo>
                      <a:close/>
                      <a:moveTo>
                        <a:pt x="307125" y="8910"/>
                      </a:moveTo>
                      <a:cubicBezTo>
                        <a:pt x="386806" y="7976"/>
                        <a:pt x="444424" y="29615"/>
                        <a:pt x="474972" y="90118"/>
                      </a:cubicBezTo>
                      <a:cubicBezTo>
                        <a:pt x="499242" y="138317"/>
                        <a:pt x="514346" y="191183"/>
                        <a:pt x="561102" y="238109"/>
                      </a:cubicBezTo>
                      <a:cubicBezTo>
                        <a:pt x="503484" y="231405"/>
                        <a:pt x="458934" y="229199"/>
                        <a:pt x="421343" y="190504"/>
                      </a:cubicBezTo>
                      <a:cubicBezTo>
                        <a:pt x="370938" y="138656"/>
                        <a:pt x="372804" y="59570"/>
                        <a:pt x="307125" y="8910"/>
                      </a:cubicBezTo>
                      <a:close/>
                      <a:moveTo>
                        <a:pt x="164311" y="0"/>
                      </a:moveTo>
                      <a:cubicBezTo>
                        <a:pt x="306786" y="2121"/>
                        <a:pt x="339965" y="44720"/>
                        <a:pt x="360840" y="133989"/>
                      </a:cubicBezTo>
                      <a:cubicBezTo>
                        <a:pt x="368477" y="166829"/>
                        <a:pt x="389267" y="197802"/>
                        <a:pt x="422871" y="219525"/>
                      </a:cubicBezTo>
                      <a:cubicBezTo>
                        <a:pt x="347348" y="233527"/>
                        <a:pt x="290833" y="204760"/>
                        <a:pt x="258757" y="144936"/>
                      </a:cubicBezTo>
                      <a:cubicBezTo>
                        <a:pt x="231348" y="93767"/>
                        <a:pt x="215819" y="36404"/>
                        <a:pt x="164311" y="0"/>
                      </a:cubicBezTo>
                      <a:close/>
                    </a:path>
                  </a:pathLst>
                </a:custGeom>
                <a:solidFill>
                  <a:srgbClr val="B88B31"/>
                </a:solidFill>
                <a:ln w="847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xmlns="" id="{29A3E053-FBE0-4FD7-9E9B-265B320C03E3}"/>
              </a:ext>
            </a:extLst>
          </p:cNvPr>
          <p:cNvGrpSpPr/>
          <p:nvPr/>
        </p:nvGrpSpPr>
        <p:grpSpPr>
          <a:xfrm>
            <a:off x="3139" y="4039574"/>
            <a:ext cx="4440968" cy="2964857"/>
            <a:chOff x="3139" y="4543618"/>
            <a:chExt cx="3685978" cy="2460814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xmlns="" id="{78D0CCF4-AF2B-4658-AD2D-B78FF4641903}"/>
                </a:ext>
              </a:extLst>
            </p:cNvPr>
            <p:cNvGrpSpPr/>
            <p:nvPr/>
          </p:nvGrpSpPr>
          <p:grpSpPr>
            <a:xfrm>
              <a:off x="2211695" y="5416526"/>
              <a:ext cx="1477422" cy="1587906"/>
              <a:chOff x="2111511" y="5402625"/>
              <a:chExt cx="1477422" cy="1587906"/>
            </a:xfrm>
          </p:grpSpPr>
          <p:sp>
            <p:nvSpPr>
              <p:cNvPr id="156" name="자유형: 도형 155">
                <a:extLst>
                  <a:ext uri="{FF2B5EF4-FFF2-40B4-BE49-F238E27FC236}">
                    <a16:creationId xmlns:a16="http://schemas.microsoft.com/office/drawing/2014/main" xmlns="" id="{D0A27DE3-4407-448A-8242-38F767C79C1D}"/>
                  </a:ext>
                </a:extLst>
              </p:cNvPr>
              <p:cNvSpPr/>
              <p:nvPr/>
            </p:nvSpPr>
            <p:spPr>
              <a:xfrm rot="20654554">
                <a:off x="2718338" y="6228473"/>
                <a:ext cx="870595" cy="762058"/>
              </a:xfrm>
              <a:custGeom>
                <a:avLst/>
                <a:gdLst>
                  <a:gd name="connsiteX0" fmla="*/ 623217 w 870595"/>
                  <a:gd name="connsiteY0" fmla="*/ 1366 h 762058"/>
                  <a:gd name="connsiteX1" fmla="*/ 631335 w 870595"/>
                  <a:gd name="connsiteY1" fmla="*/ 13027 h 762058"/>
                  <a:gd name="connsiteX2" fmla="*/ 869585 w 870595"/>
                  <a:gd name="connsiteY2" fmla="*/ 758890 h 762058"/>
                  <a:gd name="connsiteX3" fmla="*/ 870595 w 870595"/>
                  <a:gd name="connsiteY3" fmla="*/ 762058 h 762058"/>
                  <a:gd name="connsiteX4" fmla="*/ 108245 w 870595"/>
                  <a:gd name="connsiteY4" fmla="*/ 546947 h 762058"/>
                  <a:gd name="connsiteX5" fmla="*/ 99546 w 870595"/>
                  <a:gd name="connsiteY5" fmla="*/ 520118 h 762058"/>
                  <a:gd name="connsiteX6" fmla="*/ 2234 w 870595"/>
                  <a:gd name="connsiteY6" fmla="*/ 220062 h 762058"/>
                  <a:gd name="connsiteX7" fmla="*/ 16822 w 870595"/>
                  <a:gd name="connsiteY7" fmla="*/ 192970 h 762058"/>
                  <a:gd name="connsiteX8" fmla="*/ 55092 w 870595"/>
                  <a:gd name="connsiteY8" fmla="*/ 179974 h 762058"/>
                  <a:gd name="connsiteX9" fmla="*/ 609018 w 870595"/>
                  <a:gd name="connsiteY9" fmla="*/ 1697 h 762058"/>
                  <a:gd name="connsiteX10" fmla="*/ 623217 w 870595"/>
                  <a:gd name="connsiteY10" fmla="*/ 1366 h 762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0595" h="762058">
                    <a:moveTo>
                      <a:pt x="623217" y="1366"/>
                    </a:moveTo>
                    <a:cubicBezTo>
                      <a:pt x="626779" y="3279"/>
                      <a:pt x="629327" y="7191"/>
                      <a:pt x="631335" y="13027"/>
                    </a:cubicBezTo>
                    <a:cubicBezTo>
                      <a:pt x="636901" y="29343"/>
                      <a:pt x="766573" y="435862"/>
                      <a:pt x="869585" y="758890"/>
                    </a:cubicBezTo>
                    <a:lnTo>
                      <a:pt x="870595" y="762058"/>
                    </a:lnTo>
                    <a:lnTo>
                      <a:pt x="108245" y="546947"/>
                    </a:lnTo>
                    <a:lnTo>
                      <a:pt x="99546" y="520118"/>
                    </a:lnTo>
                    <a:cubicBezTo>
                      <a:pt x="47062" y="358100"/>
                      <a:pt x="4579" y="226627"/>
                      <a:pt x="2234" y="220062"/>
                    </a:cubicBezTo>
                    <a:cubicBezTo>
                      <a:pt x="-2426" y="201685"/>
                      <a:pt x="-797" y="198275"/>
                      <a:pt x="16822" y="192970"/>
                    </a:cubicBezTo>
                    <a:cubicBezTo>
                      <a:pt x="29743" y="189067"/>
                      <a:pt x="42740" y="185581"/>
                      <a:pt x="55092" y="179974"/>
                    </a:cubicBezTo>
                    <a:cubicBezTo>
                      <a:pt x="224540" y="125941"/>
                      <a:pt x="593861" y="7077"/>
                      <a:pt x="609018" y="1697"/>
                    </a:cubicBezTo>
                    <a:cubicBezTo>
                      <a:pt x="615081" y="-463"/>
                      <a:pt x="619656" y="-548"/>
                      <a:pt x="623217" y="13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803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xmlns="" id="{2B500FB6-D9F7-4022-A357-03B94573F67D}"/>
                  </a:ext>
                </a:extLst>
              </p:cNvPr>
              <p:cNvSpPr/>
              <p:nvPr/>
            </p:nvSpPr>
            <p:spPr>
              <a:xfrm rot="20654554">
                <a:off x="2662226" y="6204716"/>
                <a:ext cx="536344" cy="257195"/>
              </a:xfrm>
              <a:custGeom>
                <a:avLst/>
                <a:gdLst>
                  <a:gd name="connsiteX0" fmla="*/ 61723 w 1137625"/>
                  <a:gd name="connsiteY0" fmla="*/ 545529 h 545529"/>
                  <a:gd name="connsiteX1" fmla="*/ 0 w 1137625"/>
                  <a:gd name="connsiteY1" fmla="*/ 338418 h 545529"/>
                  <a:gd name="connsiteX2" fmla="*/ 1037405 w 1137625"/>
                  <a:gd name="connsiteY2" fmla="*/ 3922 h 545529"/>
                  <a:gd name="connsiteX3" fmla="*/ 1083376 w 1137625"/>
                  <a:gd name="connsiteY3" fmla="*/ 32774 h 545529"/>
                  <a:gd name="connsiteX4" fmla="*/ 1137625 w 1137625"/>
                  <a:gd name="connsiteY4" fmla="*/ 198254 h 545529"/>
                  <a:gd name="connsiteX5" fmla="*/ 77797 w 1137625"/>
                  <a:gd name="connsiteY5" fmla="*/ 542154 h 545529"/>
                  <a:gd name="connsiteX6" fmla="*/ 61723 w 1137625"/>
                  <a:gd name="connsiteY6" fmla="*/ 545529 h 545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7625" h="545529">
                    <a:moveTo>
                      <a:pt x="61723" y="545529"/>
                    </a:moveTo>
                    <a:cubicBezTo>
                      <a:pt x="50231" y="473760"/>
                      <a:pt x="18887" y="407937"/>
                      <a:pt x="0" y="338418"/>
                    </a:cubicBezTo>
                    <a:cubicBezTo>
                      <a:pt x="19208" y="315593"/>
                      <a:pt x="1006061" y="16218"/>
                      <a:pt x="1037405" y="3922"/>
                    </a:cubicBezTo>
                    <a:cubicBezTo>
                      <a:pt x="1069151" y="-8536"/>
                      <a:pt x="1076143" y="10753"/>
                      <a:pt x="1083376" y="32774"/>
                    </a:cubicBezTo>
                    <a:cubicBezTo>
                      <a:pt x="1101540" y="87907"/>
                      <a:pt x="1119542" y="143041"/>
                      <a:pt x="1137625" y="198254"/>
                    </a:cubicBezTo>
                    <a:cubicBezTo>
                      <a:pt x="1039013" y="230804"/>
                      <a:pt x="332487" y="460177"/>
                      <a:pt x="77797" y="542154"/>
                    </a:cubicBezTo>
                    <a:cubicBezTo>
                      <a:pt x="72574" y="543841"/>
                      <a:pt x="67028" y="544484"/>
                      <a:pt x="61723" y="545529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xmlns="" id="{459F089D-6FC2-4801-9155-9C8514D1DB84}"/>
                  </a:ext>
                </a:extLst>
              </p:cNvPr>
              <p:cNvSpPr/>
              <p:nvPr/>
            </p:nvSpPr>
            <p:spPr>
              <a:xfrm rot="20654554">
                <a:off x="2111511" y="5402625"/>
                <a:ext cx="867551" cy="1038099"/>
              </a:xfrm>
              <a:custGeom>
                <a:avLst/>
                <a:gdLst>
                  <a:gd name="connsiteX0" fmla="*/ 1399153 w 1840138"/>
                  <a:gd name="connsiteY0" fmla="*/ 625765 h 2201884"/>
                  <a:gd name="connsiteX1" fmla="*/ 1705439 w 1840138"/>
                  <a:gd name="connsiteY1" fmla="*/ 880696 h 2201884"/>
                  <a:gd name="connsiteX2" fmla="*/ 1836843 w 1840138"/>
                  <a:gd name="connsiteY2" fmla="*/ 1540205 h 2201884"/>
                  <a:gd name="connsiteX3" fmla="*/ 1807910 w 1840138"/>
                  <a:gd name="connsiteY3" fmla="*/ 1699497 h 2201884"/>
                  <a:gd name="connsiteX4" fmla="*/ 1817394 w 1840138"/>
                  <a:gd name="connsiteY4" fmla="*/ 1845045 h 2201884"/>
                  <a:gd name="connsiteX5" fmla="*/ 1840138 w 1840138"/>
                  <a:gd name="connsiteY5" fmla="*/ 1922682 h 2201884"/>
                  <a:gd name="connsiteX6" fmla="*/ 1613979 w 1840138"/>
                  <a:gd name="connsiteY6" fmla="*/ 1997747 h 2201884"/>
                  <a:gd name="connsiteX7" fmla="*/ 1002692 w 1840138"/>
                  <a:gd name="connsiteY7" fmla="*/ 2195455 h 2201884"/>
                  <a:gd name="connsiteX8" fmla="*/ 973678 w 1840138"/>
                  <a:gd name="connsiteY8" fmla="*/ 2201884 h 2201884"/>
                  <a:gd name="connsiteX9" fmla="*/ 906008 w 1840138"/>
                  <a:gd name="connsiteY9" fmla="*/ 2082697 h 2201884"/>
                  <a:gd name="connsiteX10" fmla="*/ 792526 w 1840138"/>
                  <a:gd name="connsiteY10" fmla="*/ 2011731 h 2201884"/>
                  <a:gd name="connsiteX11" fmla="*/ 663775 w 1840138"/>
                  <a:gd name="connsiteY11" fmla="*/ 1917297 h 2201884"/>
                  <a:gd name="connsiteX12" fmla="*/ 452565 w 1840138"/>
                  <a:gd name="connsiteY12" fmla="*/ 1719428 h 2201884"/>
                  <a:gd name="connsiteX13" fmla="*/ 297292 w 1840138"/>
                  <a:gd name="connsiteY13" fmla="*/ 1430180 h 2201884"/>
                  <a:gd name="connsiteX14" fmla="*/ 393654 w 1840138"/>
                  <a:gd name="connsiteY14" fmla="*/ 1222506 h 2201884"/>
                  <a:gd name="connsiteX15" fmla="*/ 409648 w 1840138"/>
                  <a:gd name="connsiteY15" fmla="*/ 1172757 h 2201884"/>
                  <a:gd name="connsiteX16" fmla="*/ 170871 w 1840138"/>
                  <a:gd name="connsiteY16" fmla="*/ 596591 h 2201884"/>
                  <a:gd name="connsiteX17" fmla="*/ 57952 w 1840138"/>
                  <a:gd name="connsiteY17" fmla="*/ 311200 h 2201884"/>
                  <a:gd name="connsiteX18" fmla="*/ 29582 w 1840138"/>
                  <a:gd name="connsiteY18" fmla="*/ 59725 h 2201884"/>
                  <a:gd name="connsiteX19" fmla="*/ 166692 w 1840138"/>
                  <a:gd name="connsiteY19" fmla="*/ 413 h 2201884"/>
                  <a:gd name="connsiteX20" fmla="*/ 280494 w 1840138"/>
                  <a:gd name="connsiteY20" fmla="*/ 116707 h 2201884"/>
                  <a:gd name="connsiteX21" fmla="*/ 547963 w 1840138"/>
                  <a:gd name="connsiteY21" fmla="*/ 703884 h 2201884"/>
                  <a:gd name="connsiteX22" fmla="*/ 588067 w 1840138"/>
                  <a:gd name="connsiteY22" fmla="*/ 711117 h 2201884"/>
                  <a:gd name="connsiteX23" fmla="*/ 852321 w 1840138"/>
                  <a:gd name="connsiteY23" fmla="*/ 653492 h 2201884"/>
                  <a:gd name="connsiteX24" fmla="*/ 917340 w 1840138"/>
                  <a:gd name="connsiteY24" fmla="*/ 683470 h 2201884"/>
                  <a:gd name="connsiteX25" fmla="*/ 966365 w 1840138"/>
                  <a:gd name="connsiteY25" fmla="*/ 678246 h 2201884"/>
                  <a:gd name="connsiteX26" fmla="*/ 1197828 w 1840138"/>
                  <a:gd name="connsiteY26" fmla="*/ 634525 h 2201884"/>
                  <a:gd name="connsiteX27" fmla="*/ 1262927 w 1840138"/>
                  <a:gd name="connsiteY27" fmla="*/ 664824 h 2201884"/>
                  <a:gd name="connsiteX28" fmla="*/ 1330598 w 1840138"/>
                  <a:gd name="connsiteY28" fmla="*/ 658073 h 2201884"/>
                  <a:gd name="connsiteX29" fmla="*/ 1352940 w 1840138"/>
                  <a:gd name="connsiteY29" fmla="*/ 639347 h 2201884"/>
                  <a:gd name="connsiteX30" fmla="*/ 1399153 w 1840138"/>
                  <a:gd name="connsiteY30" fmla="*/ 625765 h 2201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840138" h="2201884">
                    <a:moveTo>
                      <a:pt x="1399153" y="625765"/>
                    </a:moveTo>
                    <a:cubicBezTo>
                      <a:pt x="1535780" y="548048"/>
                      <a:pt x="1662603" y="786423"/>
                      <a:pt x="1705439" y="880696"/>
                    </a:cubicBezTo>
                    <a:cubicBezTo>
                      <a:pt x="1799632" y="1087727"/>
                      <a:pt x="1849541" y="1312278"/>
                      <a:pt x="1836843" y="1540205"/>
                    </a:cubicBezTo>
                    <a:cubicBezTo>
                      <a:pt x="1833870" y="1593811"/>
                      <a:pt x="1825351" y="1648944"/>
                      <a:pt x="1807910" y="1699497"/>
                    </a:cubicBezTo>
                    <a:cubicBezTo>
                      <a:pt x="1789747" y="1752058"/>
                      <a:pt x="1799391" y="1797226"/>
                      <a:pt x="1817394" y="1845045"/>
                    </a:cubicBezTo>
                    <a:cubicBezTo>
                      <a:pt x="1826877" y="1870201"/>
                      <a:pt x="1838049" y="1895196"/>
                      <a:pt x="1840138" y="1922682"/>
                    </a:cubicBezTo>
                    <a:cubicBezTo>
                      <a:pt x="1767002" y="1954267"/>
                      <a:pt x="1689446" y="1972832"/>
                      <a:pt x="1613979" y="1997747"/>
                    </a:cubicBezTo>
                    <a:cubicBezTo>
                      <a:pt x="1410645" y="2064855"/>
                      <a:pt x="1206588" y="2129874"/>
                      <a:pt x="1002692" y="2195455"/>
                    </a:cubicBezTo>
                    <a:cubicBezTo>
                      <a:pt x="993288" y="2198509"/>
                      <a:pt x="983323" y="2199795"/>
                      <a:pt x="973678" y="2201884"/>
                    </a:cubicBezTo>
                    <a:cubicBezTo>
                      <a:pt x="953184" y="2160896"/>
                      <a:pt x="949407" y="2109942"/>
                      <a:pt x="906008" y="2082697"/>
                    </a:cubicBezTo>
                    <a:cubicBezTo>
                      <a:pt x="868234" y="2058988"/>
                      <a:pt x="829898" y="2036324"/>
                      <a:pt x="792526" y="2011731"/>
                    </a:cubicBezTo>
                    <a:cubicBezTo>
                      <a:pt x="747921" y="1982316"/>
                      <a:pt x="707254" y="1947998"/>
                      <a:pt x="663775" y="1917297"/>
                    </a:cubicBezTo>
                    <a:cubicBezTo>
                      <a:pt x="584290" y="1861280"/>
                      <a:pt x="518066" y="1790394"/>
                      <a:pt x="452565" y="1719428"/>
                    </a:cubicBezTo>
                    <a:cubicBezTo>
                      <a:pt x="376214" y="1636728"/>
                      <a:pt x="317946" y="1541812"/>
                      <a:pt x="297292" y="1430180"/>
                    </a:cubicBezTo>
                    <a:cubicBezTo>
                      <a:pt x="281298" y="1343783"/>
                      <a:pt x="304284" y="1276434"/>
                      <a:pt x="393654" y="1222506"/>
                    </a:cubicBezTo>
                    <a:cubicBezTo>
                      <a:pt x="414229" y="1210049"/>
                      <a:pt x="419131" y="1195180"/>
                      <a:pt x="409648" y="1172757"/>
                    </a:cubicBezTo>
                    <a:cubicBezTo>
                      <a:pt x="328796" y="981238"/>
                      <a:pt x="248668" y="789397"/>
                      <a:pt x="170871" y="596591"/>
                    </a:cubicBezTo>
                    <a:cubicBezTo>
                      <a:pt x="132615" y="501675"/>
                      <a:pt x="94842" y="406598"/>
                      <a:pt x="57952" y="311200"/>
                    </a:cubicBezTo>
                    <a:cubicBezTo>
                      <a:pt x="26126" y="228982"/>
                      <a:pt x="-37526" y="138567"/>
                      <a:pt x="29582" y="59725"/>
                    </a:cubicBezTo>
                    <a:cubicBezTo>
                      <a:pt x="60685" y="23237"/>
                      <a:pt x="118310" y="-3686"/>
                      <a:pt x="166692" y="413"/>
                    </a:cubicBezTo>
                    <a:cubicBezTo>
                      <a:pt x="229862" y="5797"/>
                      <a:pt x="257187" y="65029"/>
                      <a:pt x="280494" y="116707"/>
                    </a:cubicBezTo>
                    <a:cubicBezTo>
                      <a:pt x="369061" y="313290"/>
                      <a:pt x="464379" y="505774"/>
                      <a:pt x="547963" y="703884"/>
                    </a:cubicBezTo>
                    <a:cubicBezTo>
                      <a:pt x="556965" y="725182"/>
                      <a:pt x="572315" y="722610"/>
                      <a:pt x="588067" y="711117"/>
                    </a:cubicBezTo>
                    <a:cubicBezTo>
                      <a:pt x="667713" y="653171"/>
                      <a:pt x="756199" y="633159"/>
                      <a:pt x="852321" y="653492"/>
                    </a:cubicBezTo>
                    <a:cubicBezTo>
                      <a:pt x="875146" y="658314"/>
                      <a:pt x="897729" y="670209"/>
                      <a:pt x="917340" y="683470"/>
                    </a:cubicBezTo>
                    <a:cubicBezTo>
                      <a:pt x="937432" y="697133"/>
                      <a:pt x="951979" y="693918"/>
                      <a:pt x="966365" y="678246"/>
                    </a:cubicBezTo>
                    <a:cubicBezTo>
                      <a:pt x="1032670" y="605833"/>
                      <a:pt x="1113681" y="612906"/>
                      <a:pt x="1197828" y="634525"/>
                    </a:cubicBezTo>
                    <a:cubicBezTo>
                      <a:pt x="1221617" y="640633"/>
                      <a:pt x="1242835" y="650438"/>
                      <a:pt x="1262927" y="664824"/>
                    </a:cubicBezTo>
                    <a:cubicBezTo>
                      <a:pt x="1286395" y="681621"/>
                      <a:pt x="1310264" y="688453"/>
                      <a:pt x="1330598" y="658073"/>
                    </a:cubicBezTo>
                    <a:cubicBezTo>
                      <a:pt x="1335741" y="650358"/>
                      <a:pt x="1348601" y="649554"/>
                      <a:pt x="1352940" y="639347"/>
                    </a:cubicBezTo>
                    <a:cubicBezTo>
                      <a:pt x="1365478" y="625122"/>
                      <a:pt x="1384767" y="633963"/>
                      <a:pt x="1399153" y="625765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xmlns="" id="{3D03230B-9A00-4B1B-BDC1-9CFB69B7DD99}"/>
                </a:ext>
              </a:extLst>
            </p:cNvPr>
            <p:cNvGrpSpPr/>
            <p:nvPr/>
          </p:nvGrpSpPr>
          <p:grpSpPr>
            <a:xfrm>
              <a:off x="3139" y="4543618"/>
              <a:ext cx="2056838" cy="2338751"/>
              <a:chOff x="376574" y="4371919"/>
              <a:chExt cx="2056838" cy="2338751"/>
            </a:xfrm>
          </p:grpSpPr>
          <p:sp>
            <p:nvSpPr>
              <p:cNvPr id="136" name="자유형: 도형 135">
                <a:extLst>
                  <a:ext uri="{FF2B5EF4-FFF2-40B4-BE49-F238E27FC236}">
                    <a16:creationId xmlns:a16="http://schemas.microsoft.com/office/drawing/2014/main" xmlns="" id="{E34842F3-B10C-4712-A8E7-7ECC6C9E61F8}"/>
                  </a:ext>
                </a:extLst>
              </p:cNvPr>
              <p:cNvSpPr/>
              <p:nvPr/>
            </p:nvSpPr>
            <p:spPr>
              <a:xfrm>
                <a:off x="376574" y="5557193"/>
                <a:ext cx="1426092" cy="1153477"/>
              </a:xfrm>
              <a:custGeom>
                <a:avLst/>
                <a:gdLst>
                  <a:gd name="connsiteX0" fmla="*/ 0 w 3024844"/>
                  <a:gd name="connsiteY0" fmla="*/ 2017015 h 2446608"/>
                  <a:gd name="connsiteX1" fmla="*/ 1990985 w 3024844"/>
                  <a:gd name="connsiteY1" fmla="*/ 19520 h 2446608"/>
                  <a:gd name="connsiteX2" fmla="*/ 2047645 w 3024844"/>
                  <a:gd name="connsiteY2" fmla="*/ 18636 h 2446608"/>
                  <a:gd name="connsiteX3" fmla="*/ 2998895 w 3024844"/>
                  <a:gd name="connsiteY3" fmla="*/ 968037 h 2446608"/>
                  <a:gd name="connsiteX4" fmla="*/ 2999618 w 3024844"/>
                  <a:gd name="connsiteY4" fmla="*/ 1035467 h 2446608"/>
                  <a:gd name="connsiteX5" fmla="*/ 1567600 w 3024844"/>
                  <a:gd name="connsiteY5" fmla="*/ 2445865 h 2446608"/>
                  <a:gd name="connsiteX6" fmla="*/ 0 w 3024844"/>
                  <a:gd name="connsiteY6" fmla="*/ 2442650 h 2446608"/>
                  <a:gd name="connsiteX7" fmla="*/ 0 w 3024844"/>
                  <a:gd name="connsiteY7" fmla="*/ 2017015 h 244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24844" h="2446608">
                    <a:moveTo>
                      <a:pt x="0" y="2017015"/>
                    </a:moveTo>
                    <a:cubicBezTo>
                      <a:pt x="82459" y="1935842"/>
                      <a:pt x="1933441" y="76261"/>
                      <a:pt x="1990985" y="19520"/>
                    </a:cubicBezTo>
                    <a:cubicBezTo>
                      <a:pt x="2017426" y="-6519"/>
                      <a:pt x="2021365" y="-6198"/>
                      <a:pt x="2047645" y="18636"/>
                    </a:cubicBezTo>
                    <a:cubicBezTo>
                      <a:pt x="2078989" y="48292"/>
                      <a:pt x="2992304" y="962089"/>
                      <a:pt x="2998895" y="968037"/>
                    </a:cubicBezTo>
                    <a:cubicBezTo>
                      <a:pt x="3033293" y="999059"/>
                      <a:pt x="3033453" y="1001631"/>
                      <a:pt x="2999618" y="1035467"/>
                    </a:cubicBezTo>
                    <a:cubicBezTo>
                      <a:pt x="2537334" y="1497589"/>
                      <a:pt x="1588336" y="2448356"/>
                      <a:pt x="1567600" y="2445865"/>
                    </a:cubicBezTo>
                    <a:cubicBezTo>
                      <a:pt x="1058060" y="2445865"/>
                      <a:pt x="12618" y="2448919"/>
                      <a:pt x="0" y="2442650"/>
                    </a:cubicBezTo>
                    <a:cubicBezTo>
                      <a:pt x="0" y="2300798"/>
                      <a:pt x="0" y="2158867"/>
                      <a:pt x="0" y="2017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" name="자유형: 도형 137">
                <a:extLst>
                  <a:ext uri="{FF2B5EF4-FFF2-40B4-BE49-F238E27FC236}">
                    <a16:creationId xmlns:a16="http://schemas.microsoft.com/office/drawing/2014/main" xmlns="" id="{BC17E5BD-30C2-4DB0-A936-796CD757C6AF}"/>
                  </a:ext>
                </a:extLst>
              </p:cNvPr>
              <p:cNvSpPr/>
              <p:nvPr/>
            </p:nvSpPr>
            <p:spPr>
              <a:xfrm>
                <a:off x="1383825" y="5555849"/>
                <a:ext cx="452647" cy="452089"/>
              </a:xfrm>
              <a:custGeom>
                <a:avLst/>
                <a:gdLst>
                  <a:gd name="connsiteX0" fmla="*/ 0 w 960097"/>
                  <a:gd name="connsiteY0" fmla="*/ 116082 h 958913"/>
                  <a:gd name="connsiteX1" fmla="*/ 108097 w 960097"/>
                  <a:gd name="connsiteY1" fmla="*/ 5896 h 958913"/>
                  <a:gd name="connsiteX2" fmla="*/ 138637 w 960097"/>
                  <a:gd name="connsiteY2" fmla="*/ 12004 h 958913"/>
                  <a:gd name="connsiteX3" fmla="*/ 174401 w 960097"/>
                  <a:gd name="connsiteY3" fmla="*/ 40133 h 958913"/>
                  <a:gd name="connsiteX4" fmla="*/ 947874 w 960097"/>
                  <a:gd name="connsiteY4" fmla="*/ 821482 h 958913"/>
                  <a:gd name="connsiteX5" fmla="*/ 948276 w 960097"/>
                  <a:gd name="connsiteY5" fmla="*/ 860622 h 958913"/>
                  <a:gd name="connsiteX6" fmla="*/ 843555 w 960097"/>
                  <a:gd name="connsiteY6" fmla="*/ 958913 h 958913"/>
                  <a:gd name="connsiteX7" fmla="*/ 0 w 960097"/>
                  <a:gd name="connsiteY7" fmla="*/ 116082 h 95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0097" h="958913">
                    <a:moveTo>
                      <a:pt x="0" y="116082"/>
                    </a:moveTo>
                    <a:cubicBezTo>
                      <a:pt x="36086" y="79353"/>
                      <a:pt x="72252" y="42785"/>
                      <a:pt x="108097" y="5896"/>
                    </a:cubicBezTo>
                    <a:cubicBezTo>
                      <a:pt x="121920" y="-8329"/>
                      <a:pt x="129073" y="7021"/>
                      <a:pt x="138637" y="12004"/>
                    </a:cubicBezTo>
                    <a:cubicBezTo>
                      <a:pt x="155595" y="14897"/>
                      <a:pt x="163873" y="29525"/>
                      <a:pt x="174401" y="40133"/>
                    </a:cubicBezTo>
                    <a:cubicBezTo>
                      <a:pt x="345105" y="210757"/>
                      <a:pt x="904153" y="778565"/>
                      <a:pt x="947874" y="821482"/>
                    </a:cubicBezTo>
                    <a:cubicBezTo>
                      <a:pt x="962742" y="836029"/>
                      <a:pt x="965394" y="846638"/>
                      <a:pt x="948276" y="860622"/>
                    </a:cubicBezTo>
                    <a:cubicBezTo>
                      <a:pt x="911145" y="890921"/>
                      <a:pt x="883498" y="931507"/>
                      <a:pt x="843555" y="958913"/>
                    </a:cubicBezTo>
                    <a:cubicBezTo>
                      <a:pt x="646650" y="762732"/>
                      <a:pt x="84307" y="200791"/>
                      <a:pt x="0" y="116082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xmlns="" id="{359C5D2E-004A-4F0B-9475-28AC847F766B}"/>
                  </a:ext>
                </a:extLst>
              </p:cNvPr>
              <p:cNvSpPr/>
              <p:nvPr/>
            </p:nvSpPr>
            <p:spPr>
              <a:xfrm>
                <a:off x="1441771" y="4818573"/>
                <a:ext cx="742232" cy="1062809"/>
              </a:xfrm>
              <a:custGeom>
                <a:avLst/>
                <a:gdLst>
                  <a:gd name="connsiteX0" fmla="*/ 1058599 w 1574328"/>
                  <a:gd name="connsiteY0" fmla="*/ 2050559 h 2254295"/>
                  <a:gd name="connsiteX1" fmla="*/ 902924 w 1574328"/>
                  <a:gd name="connsiteY1" fmla="*/ 2123776 h 2254295"/>
                  <a:gd name="connsiteX2" fmla="*/ 695974 w 1574328"/>
                  <a:gd name="connsiteY2" fmla="*/ 2254295 h 2254295"/>
                  <a:gd name="connsiteX3" fmla="*/ 15729 w 1574328"/>
                  <a:gd name="connsiteY3" fmla="*/ 1575819 h 2254295"/>
                  <a:gd name="connsiteX4" fmla="*/ 3111 w 1574328"/>
                  <a:gd name="connsiteY4" fmla="*/ 1321370 h 2254295"/>
                  <a:gd name="connsiteX5" fmla="*/ 12595 w 1574328"/>
                  <a:gd name="connsiteY5" fmla="*/ 1036542 h 2254295"/>
                  <a:gd name="connsiteX6" fmla="*/ 22962 w 1574328"/>
                  <a:gd name="connsiteY6" fmla="*/ 363531 h 2254295"/>
                  <a:gd name="connsiteX7" fmla="*/ 1825 w 1574328"/>
                  <a:gd name="connsiteY7" fmla="*/ 229796 h 2254295"/>
                  <a:gd name="connsiteX8" fmla="*/ 46269 w 1574328"/>
                  <a:gd name="connsiteY8" fmla="*/ 41411 h 2254295"/>
                  <a:gd name="connsiteX9" fmla="*/ 203712 w 1574328"/>
                  <a:gd name="connsiteY9" fmla="*/ 45269 h 2254295"/>
                  <a:gd name="connsiteX10" fmla="*/ 295655 w 1574328"/>
                  <a:gd name="connsiteY10" fmla="*/ 200221 h 2254295"/>
                  <a:gd name="connsiteX11" fmla="*/ 826091 w 1574328"/>
                  <a:gd name="connsiteY11" fmla="*/ 618140 h 2254295"/>
                  <a:gd name="connsiteX12" fmla="*/ 1574328 w 1574328"/>
                  <a:gd name="connsiteY12" fmla="*/ 1568746 h 2254295"/>
                  <a:gd name="connsiteX13" fmla="*/ 1166374 w 1574328"/>
                  <a:gd name="connsiteY13" fmla="*/ 1989720 h 2254295"/>
                  <a:gd name="connsiteX14" fmla="*/ 1058599 w 1574328"/>
                  <a:gd name="connsiteY14" fmla="*/ 2050559 h 2254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4328" h="2254295">
                    <a:moveTo>
                      <a:pt x="1058599" y="2050559"/>
                    </a:moveTo>
                    <a:cubicBezTo>
                      <a:pt x="1007645" y="2076840"/>
                      <a:pt x="955405" y="2100790"/>
                      <a:pt x="902924" y="2123776"/>
                    </a:cubicBezTo>
                    <a:cubicBezTo>
                      <a:pt x="884922" y="2131652"/>
                      <a:pt x="680623" y="2241999"/>
                      <a:pt x="695974" y="2254295"/>
                    </a:cubicBezTo>
                    <a:cubicBezTo>
                      <a:pt x="637224" y="2207360"/>
                      <a:pt x="22641" y="1584338"/>
                      <a:pt x="15729" y="1575819"/>
                    </a:cubicBezTo>
                    <a:cubicBezTo>
                      <a:pt x="30196" y="1489181"/>
                      <a:pt x="8014" y="1407687"/>
                      <a:pt x="3111" y="1321370"/>
                    </a:cubicBezTo>
                    <a:cubicBezTo>
                      <a:pt x="-2354" y="1226374"/>
                      <a:pt x="3915" y="1131136"/>
                      <a:pt x="12595" y="1036542"/>
                    </a:cubicBezTo>
                    <a:cubicBezTo>
                      <a:pt x="33491" y="808615"/>
                      <a:pt x="51734" y="591859"/>
                      <a:pt x="22962" y="363531"/>
                    </a:cubicBezTo>
                    <a:cubicBezTo>
                      <a:pt x="17336" y="318765"/>
                      <a:pt x="6326" y="274642"/>
                      <a:pt x="1825" y="229796"/>
                    </a:cubicBezTo>
                    <a:cubicBezTo>
                      <a:pt x="-5006" y="162447"/>
                      <a:pt x="6808" y="97830"/>
                      <a:pt x="46269" y="41411"/>
                    </a:cubicBezTo>
                    <a:cubicBezTo>
                      <a:pt x="86132" y="-15571"/>
                      <a:pt x="148258" y="-13240"/>
                      <a:pt x="203712" y="45269"/>
                    </a:cubicBezTo>
                    <a:cubicBezTo>
                      <a:pt x="218420" y="56279"/>
                      <a:pt x="295655" y="184790"/>
                      <a:pt x="295655" y="200221"/>
                    </a:cubicBezTo>
                    <a:cubicBezTo>
                      <a:pt x="439274" y="618301"/>
                      <a:pt x="351913" y="883358"/>
                      <a:pt x="826091" y="618140"/>
                    </a:cubicBezTo>
                    <a:cubicBezTo>
                      <a:pt x="916748" y="616774"/>
                      <a:pt x="1574328" y="1553074"/>
                      <a:pt x="1574328" y="1568746"/>
                    </a:cubicBezTo>
                    <a:cubicBezTo>
                      <a:pt x="1493155" y="1695087"/>
                      <a:pt x="1335632" y="1884195"/>
                      <a:pt x="1166374" y="1989720"/>
                    </a:cubicBezTo>
                    <a:cubicBezTo>
                      <a:pt x="1131253" y="2011500"/>
                      <a:pt x="1095247" y="2031673"/>
                      <a:pt x="1058599" y="2050559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42" name="Group 246">
                <a:extLst>
                  <a:ext uri="{FF2B5EF4-FFF2-40B4-BE49-F238E27FC236}">
                    <a16:creationId xmlns:a16="http://schemas.microsoft.com/office/drawing/2014/main" xmlns="" id="{62F385F5-BA8F-4C1E-918F-C0433CAC4882}"/>
                  </a:ext>
                </a:extLst>
              </p:cNvPr>
              <p:cNvGrpSpPr/>
              <p:nvPr/>
            </p:nvGrpSpPr>
            <p:grpSpPr>
              <a:xfrm>
                <a:off x="1598540" y="4371919"/>
                <a:ext cx="711658" cy="1409974"/>
                <a:chOff x="8649228" y="336362"/>
                <a:chExt cx="3202165" cy="6344296"/>
              </a:xfrm>
            </p:grpSpPr>
            <p:sp>
              <p:nvSpPr>
                <p:cNvPr id="143" name="Freeform: Shape 247">
                  <a:extLst>
                    <a:ext uri="{FF2B5EF4-FFF2-40B4-BE49-F238E27FC236}">
                      <a16:creationId xmlns:a16="http://schemas.microsoft.com/office/drawing/2014/main" xmlns="" id="{3D9035A3-39FD-4B07-91F1-CF23FA4EA115}"/>
                    </a:ext>
                  </a:extLst>
                </p:cNvPr>
                <p:cNvSpPr/>
                <p:nvPr/>
              </p:nvSpPr>
              <p:spPr>
                <a:xfrm>
                  <a:off x="8688116" y="336362"/>
                  <a:ext cx="3163277" cy="6344296"/>
                </a:xfrm>
                <a:custGeom>
                  <a:avLst/>
                  <a:gdLst>
                    <a:gd name="connsiteX0" fmla="*/ 2735492 w 3163276"/>
                    <a:gd name="connsiteY0" fmla="*/ 6344296 h 6344296"/>
                    <a:gd name="connsiteX1" fmla="*/ 427705 w 3163276"/>
                    <a:gd name="connsiteY1" fmla="*/ 6344296 h 6344296"/>
                    <a:gd name="connsiteX2" fmla="*/ 0 w 3163276"/>
                    <a:gd name="connsiteY2" fmla="*/ 5916591 h 6344296"/>
                    <a:gd name="connsiteX3" fmla="*/ 0 w 3163276"/>
                    <a:gd name="connsiteY3" fmla="*/ 427705 h 6344296"/>
                    <a:gd name="connsiteX4" fmla="*/ 427705 w 3163276"/>
                    <a:gd name="connsiteY4" fmla="*/ 0 h 6344296"/>
                    <a:gd name="connsiteX5" fmla="*/ 2735571 w 3163276"/>
                    <a:gd name="connsiteY5" fmla="*/ 0 h 6344296"/>
                    <a:gd name="connsiteX6" fmla="*/ 3163277 w 3163276"/>
                    <a:gd name="connsiteY6" fmla="*/ 427705 h 6344296"/>
                    <a:gd name="connsiteX7" fmla="*/ 3163277 w 3163276"/>
                    <a:gd name="connsiteY7" fmla="*/ 5916591 h 6344296"/>
                    <a:gd name="connsiteX8" fmla="*/ 2735492 w 3163276"/>
                    <a:gd name="connsiteY8" fmla="*/ 6344296 h 6344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63276" h="6344296">
                      <a:moveTo>
                        <a:pt x="2735492" y="6344296"/>
                      </a:moveTo>
                      <a:lnTo>
                        <a:pt x="427705" y="6344296"/>
                      </a:lnTo>
                      <a:cubicBezTo>
                        <a:pt x="191517" y="6344296"/>
                        <a:pt x="0" y="6152779"/>
                        <a:pt x="0" y="5916591"/>
                      </a:cubicBezTo>
                      <a:lnTo>
                        <a:pt x="0" y="427705"/>
                      </a:lnTo>
                      <a:cubicBezTo>
                        <a:pt x="0" y="191517"/>
                        <a:pt x="191517" y="0"/>
                        <a:pt x="427705" y="0"/>
                      </a:cubicBezTo>
                      <a:lnTo>
                        <a:pt x="2735571" y="0"/>
                      </a:lnTo>
                      <a:cubicBezTo>
                        <a:pt x="2971760" y="0"/>
                        <a:pt x="3163277" y="191517"/>
                        <a:pt x="3163277" y="427705"/>
                      </a:cubicBezTo>
                      <a:lnTo>
                        <a:pt x="3163277" y="5916591"/>
                      </a:lnTo>
                      <a:cubicBezTo>
                        <a:pt x="3163197" y="6152779"/>
                        <a:pt x="2971680" y="6344296"/>
                        <a:pt x="2735492" y="6344296"/>
                      </a:cubicBezTo>
                      <a:close/>
                    </a:path>
                  </a:pathLst>
                </a:custGeom>
                <a:solidFill>
                  <a:srgbClr val="537EC0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248">
                  <a:extLst>
                    <a:ext uri="{FF2B5EF4-FFF2-40B4-BE49-F238E27FC236}">
                      <a16:creationId xmlns:a16="http://schemas.microsoft.com/office/drawing/2014/main" xmlns="" id="{64530B39-0B33-42BC-91E1-722E707237AE}"/>
                    </a:ext>
                  </a:extLst>
                </p:cNvPr>
                <p:cNvSpPr/>
                <p:nvPr/>
              </p:nvSpPr>
              <p:spPr>
                <a:xfrm>
                  <a:off x="8857422" y="502455"/>
                  <a:ext cx="2824676" cy="6012113"/>
                </a:xfrm>
                <a:custGeom>
                  <a:avLst/>
                  <a:gdLst>
                    <a:gd name="connsiteX0" fmla="*/ 2505165 w 2824676"/>
                    <a:gd name="connsiteY0" fmla="*/ 6012112 h 6012111"/>
                    <a:gd name="connsiteX1" fmla="*/ 319512 w 2824676"/>
                    <a:gd name="connsiteY1" fmla="*/ 6012112 h 6012111"/>
                    <a:gd name="connsiteX2" fmla="*/ 0 w 2824676"/>
                    <a:gd name="connsiteY2" fmla="*/ 5692600 h 6012111"/>
                    <a:gd name="connsiteX3" fmla="*/ 0 w 2824676"/>
                    <a:gd name="connsiteY3" fmla="*/ 319512 h 6012111"/>
                    <a:gd name="connsiteX4" fmla="*/ 319512 w 2824676"/>
                    <a:gd name="connsiteY4" fmla="*/ 0 h 6012111"/>
                    <a:gd name="connsiteX5" fmla="*/ 2505165 w 2824676"/>
                    <a:gd name="connsiteY5" fmla="*/ 0 h 6012111"/>
                    <a:gd name="connsiteX6" fmla="*/ 2824677 w 2824676"/>
                    <a:gd name="connsiteY6" fmla="*/ 319512 h 6012111"/>
                    <a:gd name="connsiteX7" fmla="*/ 2824677 w 2824676"/>
                    <a:gd name="connsiteY7" fmla="*/ 5692600 h 6012111"/>
                    <a:gd name="connsiteX8" fmla="*/ 2505165 w 2824676"/>
                    <a:gd name="connsiteY8" fmla="*/ 6012112 h 60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24676" h="6012111">
                      <a:moveTo>
                        <a:pt x="2505165" y="6012112"/>
                      </a:moveTo>
                      <a:lnTo>
                        <a:pt x="319512" y="6012112"/>
                      </a:lnTo>
                      <a:cubicBezTo>
                        <a:pt x="143044" y="6012112"/>
                        <a:pt x="0" y="5869068"/>
                        <a:pt x="0" y="5692600"/>
                      </a:cubicBezTo>
                      <a:lnTo>
                        <a:pt x="0" y="319512"/>
                      </a:lnTo>
                      <a:cubicBezTo>
                        <a:pt x="0" y="143044"/>
                        <a:pt x="143044" y="0"/>
                        <a:pt x="319512" y="0"/>
                      </a:cubicBezTo>
                      <a:lnTo>
                        <a:pt x="2505165" y="0"/>
                      </a:lnTo>
                      <a:cubicBezTo>
                        <a:pt x="2681633" y="0"/>
                        <a:pt x="2824677" y="143044"/>
                        <a:pt x="2824677" y="319512"/>
                      </a:cubicBezTo>
                      <a:lnTo>
                        <a:pt x="2824677" y="5692600"/>
                      </a:lnTo>
                      <a:cubicBezTo>
                        <a:pt x="2824677" y="5869068"/>
                        <a:pt x="2681633" y="6012112"/>
                        <a:pt x="2505165" y="6012112"/>
                      </a:cubicBezTo>
                      <a:close/>
                    </a:path>
                  </a:pathLst>
                </a:custGeom>
                <a:solidFill>
                  <a:srgbClr val="C7D2E7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249">
                  <a:extLst>
                    <a:ext uri="{FF2B5EF4-FFF2-40B4-BE49-F238E27FC236}">
                      <a16:creationId xmlns:a16="http://schemas.microsoft.com/office/drawing/2014/main" xmlns="" id="{68346250-4E7D-421E-B8D4-5CFBC0E4A19B}"/>
                    </a:ext>
                  </a:extLst>
                </p:cNvPr>
                <p:cNvSpPr/>
                <p:nvPr/>
              </p:nvSpPr>
              <p:spPr>
                <a:xfrm>
                  <a:off x="9482659" y="443288"/>
                  <a:ext cx="1574192" cy="285136"/>
                </a:xfrm>
                <a:custGeom>
                  <a:avLst/>
                  <a:gdLst>
                    <a:gd name="connsiteX0" fmla="*/ 1462039 w 1574192"/>
                    <a:gd name="connsiteY0" fmla="*/ 285137 h 285136"/>
                    <a:gd name="connsiteX1" fmla="*/ 112154 w 1574192"/>
                    <a:gd name="connsiteY1" fmla="*/ 285137 h 285136"/>
                    <a:gd name="connsiteX2" fmla="*/ 0 w 1574192"/>
                    <a:gd name="connsiteY2" fmla="*/ 172983 h 285136"/>
                    <a:gd name="connsiteX3" fmla="*/ 0 w 1574192"/>
                    <a:gd name="connsiteY3" fmla="*/ 4435 h 285136"/>
                    <a:gd name="connsiteX4" fmla="*/ 4435 w 1574192"/>
                    <a:gd name="connsiteY4" fmla="*/ 0 h 285136"/>
                    <a:gd name="connsiteX5" fmla="*/ 1569758 w 1574192"/>
                    <a:gd name="connsiteY5" fmla="*/ 0 h 285136"/>
                    <a:gd name="connsiteX6" fmla="*/ 1574193 w 1574192"/>
                    <a:gd name="connsiteY6" fmla="*/ 4435 h 285136"/>
                    <a:gd name="connsiteX7" fmla="*/ 1574193 w 1574192"/>
                    <a:gd name="connsiteY7" fmla="*/ 172983 h 285136"/>
                    <a:gd name="connsiteX8" fmla="*/ 1462039 w 1574192"/>
                    <a:gd name="connsiteY8" fmla="*/ 285137 h 28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4192" h="285136">
                      <a:moveTo>
                        <a:pt x="1462039" y="285137"/>
                      </a:moveTo>
                      <a:lnTo>
                        <a:pt x="112154" y="285137"/>
                      </a:lnTo>
                      <a:cubicBezTo>
                        <a:pt x="50216" y="285137"/>
                        <a:pt x="0" y="234921"/>
                        <a:pt x="0" y="172983"/>
                      </a:cubicBezTo>
                      <a:lnTo>
                        <a:pt x="0" y="4435"/>
                      </a:lnTo>
                      <a:cubicBezTo>
                        <a:pt x="0" y="1980"/>
                        <a:pt x="1980" y="0"/>
                        <a:pt x="4435" y="0"/>
                      </a:cubicBezTo>
                      <a:lnTo>
                        <a:pt x="1569758" y="0"/>
                      </a:lnTo>
                      <a:cubicBezTo>
                        <a:pt x="1572213" y="0"/>
                        <a:pt x="1574193" y="1980"/>
                        <a:pt x="1574193" y="4435"/>
                      </a:cubicBezTo>
                      <a:lnTo>
                        <a:pt x="1574193" y="172983"/>
                      </a:lnTo>
                      <a:cubicBezTo>
                        <a:pt x="1574193" y="234921"/>
                        <a:pt x="1523977" y="285137"/>
                        <a:pt x="1462039" y="285137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250">
                  <a:extLst>
                    <a:ext uri="{FF2B5EF4-FFF2-40B4-BE49-F238E27FC236}">
                      <a16:creationId xmlns:a16="http://schemas.microsoft.com/office/drawing/2014/main" xmlns="" id="{F6BBFBA1-FAE1-434E-9676-8DBF7949D233}"/>
                    </a:ext>
                  </a:extLst>
                </p:cNvPr>
                <p:cNvSpPr/>
                <p:nvPr/>
              </p:nvSpPr>
              <p:spPr>
                <a:xfrm>
                  <a:off x="8649228" y="1134306"/>
                  <a:ext cx="38889" cy="235000"/>
                </a:xfrm>
                <a:custGeom>
                  <a:avLst/>
                  <a:gdLst>
                    <a:gd name="connsiteX0" fmla="*/ 0 w 38889"/>
                    <a:gd name="connsiteY0" fmla="*/ 211793 h 235000"/>
                    <a:gd name="connsiteX1" fmla="*/ 0 w 38889"/>
                    <a:gd name="connsiteY1" fmla="*/ 23207 h 235000"/>
                    <a:gd name="connsiteX2" fmla="*/ 23207 w 38889"/>
                    <a:gd name="connsiteY2" fmla="*/ 0 h 235000"/>
                    <a:gd name="connsiteX3" fmla="*/ 31048 w 38889"/>
                    <a:gd name="connsiteY3" fmla="*/ 0 h 235000"/>
                    <a:gd name="connsiteX4" fmla="*/ 38889 w 38889"/>
                    <a:gd name="connsiteY4" fmla="*/ 7841 h 235000"/>
                    <a:gd name="connsiteX5" fmla="*/ 38889 w 38889"/>
                    <a:gd name="connsiteY5" fmla="*/ 227159 h 235000"/>
                    <a:gd name="connsiteX6" fmla="*/ 31048 w 38889"/>
                    <a:gd name="connsiteY6" fmla="*/ 235000 h 235000"/>
                    <a:gd name="connsiteX7" fmla="*/ 23207 w 38889"/>
                    <a:gd name="connsiteY7" fmla="*/ 235000 h 235000"/>
                    <a:gd name="connsiteX8" fmla="*/ 0 w 38889"/>
                    <a:gd name="connsiteY8" fmla="*/ 211793 h 235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89" h="235000">
                      <a:moveTo>
                        <a:pt x="0" y="211793"/>
                      </a:moveTo>
                      <a:lnTo>
                        <a:pt x="0" y="23207"/>
                      </a:lnTo>
                      <a:cubicBezTo>
                        <a:pt x="0" y="10376"/>
                        <a:pt x="10376" y="0"/>
                        <a:pt x="23207" y="0"/>
                      </a:cubicBezTo>
                      <a:lnTo>
                        <a:pt x="31048" y="0"/>
                      </a:lnTo>
                      <a:cubicBezTo>
                        <a:pt x="35404" y="0"/>
                        <a:pt x="38889" y="3485"/>
                        <a:pt x="38889" y="7841"/>
                      </a:cubicBezTo>
                      <a:lnTo>
                        <a:pt x="38889" y="227159"/>
                      </a:lnTo>
                      <a:cubicBezTo>
                        <a:pt x="38889" y="231515"/>
                        <a:pt x="35404" y="235000"/>
                        <a:pt x="31048" y="235000"/>
                      </a:cubicBezTo>
                      <a:lnTo>
                        <a:pt x="23207" y="235000"/>
                      </a:lnTo>
                      <a:cubicBezTo>
                        <a:pt x="10376" y="235000"/>
                        <a:pt x="0" y="224545"/>
                        <a:pt x="0" y="211793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251">
                  <a:extLst>
                    <a:ext uri="{FF2B5EF4-FFF2-40B4-BE49-F238E27FC236}">
                      <a16:creationId xmlns:a16="http://schemas.microsoft.com/office/drawing/2014/main" xmlns="" id="{56ACA8EA-1379-476F-A9FC-D74A3F068107}"/>
                    </a:ext>
                  </a:extLst>
                </p:cNvPr>
                <p:cNvSpPr/>
                <p:nvPr/>
              </p:nvSpPr>
              <p:spPr>
                <a:xfrm>
                  <a:off x="8649228" y="2184561"/>
                  <a:ext cx="38810" cy="460416"/>
                </a:xfrm>
                <a:custGeom>
                  <a:avLst/>
                  <a:gdLst>
                    <a:gd name="connsiteX0" fmla="*/ 0 w 38810"/>
                    <a:gd name="connsiteY0" fmla="*/ 434755 h 460416"/>
                    <a:gd name="connsiteX1" fmla="*/ 0 w 38810"/>
                    <a:gd name="connsiteY1" fmla="*/ 25583 h 460416"/>
                    <a:gd name="connsiteX2" fmla="*/ 25583 w 38810"/>
                    <a:gd name="connsiteY2" fmla="*/ 0 h 460416"/>
                    <a:gd name="connsiteX3" fmla="*/ 28514 w 38810"/>
                    <a:gd name="connsiteY3" fmla="*/ 0 h 460416"/>
                    <a:gd name="connsiteX4" fmla="*/ 38810 w 38810"/>
                    <a:gd name="connsiteY4" fmla="*/ 10297 h 460416"/>
                    <a:gd name="connsiteX5" fmla="*/ 38810 w 38810"/>
                    <a:gd name="connsiteY5" fmla="*/ 450120 h 460416"/>
                    <a:gd name="connsiteX6" fmla="*/ 28514 w 38810"/>
                    <a:gd name="connsiteY6" fmla="*/ 460417 h 460416"/>
                    <a:gd name="connsiteX7" fmla="*/ 25583 w 38810"/>
                    <a:gd name="connsiteY7" fmla="*/ 460417 h 460416"/>
                    <a:gd name="connsiteX8" fmla="*/ 0 w 38810"/>
                    <a:gd name="connsiteY8" fmla="*/ 434755 h 460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810" h="460416">
                      <a:moveTo>
                        <a:pt x="0" y="434755"/>
                      </a:moveTo>
                      <a:lnTo>
                        <a:pt x="0" y="25583"/>
                      </a:lnTo>
                      <a:cubicBezTo>
                        <a:pt x="0" y="11405"/>
                        <a:pt x="11485" y="0"/>
                        <a:pt x="25583" y="0"/>
                      </a:cubicBezTo>
                      <a:lnTo>
                        <a:pt x="28514" y="0"/>
                      </a:lnTo>
                      <a:cubicBezTo>
                        <a:pt x="34216" y="0"/>
                        <a:pt x="38810" y="4594"/>
                        <a:pt x="38810" y="10297"/>
                      </a:cubicBezTo>
                      <a:lnTo>
                        <a:pt x="38810" y="450120"/>
                      </a:lnTo>
                      <a:cubicBezTo>
                        <a:pt x="38810" y="455823"/>
                        <a:pt x="34216" y="460417"/>
                        <a:pt x="28514" y="460417"/>
                      </a:cubicBezTo>
                      <a:lnTo>
                        <a:pt x="25583" y="460417"/>
                      </a:lnTo>
                      <a:cubicBezTo>
                        <a:pt x="11485" y="460417"/>
                        <a:pt x="0" y="448932"/>
                        <a:pt x="0" y="434755"/>
                      </a:cubicBezTo>
                      <a:close/>
                    </a:path>
                  </a:pathLst>
                </a:custGeom>
                <a:solidFill>
                  <a:srgbClr val="4F76BA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48" name="Group 252">
                  <a:extLst>
                    <a:ext uri="{FF2B5EF4-FFF2-40B4-BE49-F238E27FC236}">
                      <a16:creationId xmlns:a16="http://schemas.microsoft.com/office/drawing/2014/main" xmlns="" id="{BB859D4D-4783-4414-8A0A-52AC8E1BE5CC}"/>
                    </a:ext>
                  </a:extLst>
                </p:cNvPr>
                <p:cNvGrpSpPr/>
                <p:nvPr/>
              </p:nvGrpSpPr>
              <p:grpSpPr>
                <a:xfrm>
                  <a:off x="9957333" y="558847"/>
                  <a:ext cx="624845" cy="109460"/>
                  <a:chOff x="9998875" y="558847"/>
                  <a:chExt cx="624845" cy="109460"/>
                </a:xfrm>
              </p:grpSpPr>
              <p:sp>
                <p:nvSpPr>
                  <p:cNvPr id="149" name="Freeform: Shape 253">
                    <a:extLst>
                      <a:ext uri="{FF2B5EF4-FFF2-40B4-BE49-F238E27FC236}">
                        <a16:creationId xmlns:a16="http://schemas.microsoft.com/office/drawing/2014/main" xmlns="" id="{CAE9938E-9D88-4B6E-BFDB-3AFF688C9314}"/>
                      </a:ext>
                    </a:extLst>
                  </p:cNvPr>
                  <p:cNvSpPr/>
                  <p:nvPr/>
                </p:nvSpPr>
                <p:spPr>
                  <a:xfrm>
                    <a:off x="9998875" y="590054"/>
                    <a:ext cx="442595" cy="47047"/>
                  </a:xfrm>
                  <a:custGeom>
                    <a:avLst/>
                    <a:gdLst>
                      <a:gd name="connsiteX0" fmla="*/ 419072 w 442595"/>
                      <a:gd name="connsiteY0" fmla="*/ 47048 h 47047"/>
                      <a:gd name="connsiteX1" fmla="*/ 23524 w 442595"/>
                      <a:gd name="connsiteY1" fmla="*/ 47048 h 47047"/>
                      <a:gd name="connsiteX2" fmla="*/ 0 w 442595"/>
                      <a:gd name="connsiteY2" fmla="*/ 23524 h 47047"/>
                      <a:gd name="connsiteX3" fmla="*/ 0 w 442595"/>
                      <a:gd name="connsiteY3" fmla="*/ 23524 h 47047"/>
                      <a:gd name="connsiteX4" fmla="*/ 23524 w 442595"/>
                      <a:gd name="connsiteY4" fmla="*/ 0 h 47047"/>
                      <a:gd name="connsiteX5" fmla="*/ 419072 w 442595"/>
                      <a:gd name="connsiteY5" fmla="*/ 0 h 47047"/>
                      <a:gd name="connsiteX6" fmla="*/ 442596 w 442595"/>
                      <a:gd name="connsiteY6" fmla="*/ 23524 h 47047"/>
                      <a:gd name="connsiteX7" fmla="*/ 442596 w 442595"/>
                      <a:gd name="connsiteY7" fmla="*/ 23524 h 47047"/>
                      <a:gd name="connsiteX8" fmla="*/ 419072 w 442595"/>
                      <a:gd name="connsiteY8" fmla="*/ 47048 h 47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595" h="47047">
                        <a:moveTo>
                          <a:pt x="419072" y="47048"/>
                        </a:moveTo>
                        <a:lnTo>
                          <a:pt x="23524" y="47048"/>
                        </a:lnTo>
                        <a:cubicBezTo>
                          <a:pt x="10534" y="47048"/>
                          <a:pt x="0" y="36513"/>
                          <a:pt x="0" y="23524"/>
                        </a:cubicBezTo>
                        <a:lnTo>
                          <a:pt x="0" y="23524"/>
                        </a:lnTo>
                        <a:cubicBezTo>
                          <a:pt x="0" y="10534"/>
                          <a:pt x="10534" y="0"/>
                          <a:pt x="23524" y="0"/>
                        </a:cubicBezTo>
                        <a:lnTo>
                          <a:pt x="419072" y="0"/>
                        </a:lnTo>
                        <a:cubicBezTo>
                          <a:pt x="432062" y="0"/>
                          <a:pt x="442596" y="10534"/>
                          <a:pt x="442596" y="23524"/>
                        </a:cubicBezTo>
                        <a:lnTo>
                          <a:pt x="442596" y="23524"/>
                        </a:lnTo>
                        <a:cubicBezTo>
                          <a:pt x="442596" y="36513"/>
                          <a:pt x="432062" y="47048"/>
                          <a:pt x="419072" y="47048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254">
                    <a:extLst>
                      <a:ext uri="{FF2B5EF4-FFF2-40B4-BE49-F238E27FC236}">
                        <a16:creationId xmlns:a16="http://schemas.microsoft.com/office/drawing/2014/main" xmlns="" id="{52B526A5-2C3A-4651-87B6-617846865814}"/>
                      </a:ext>
                    </a:extLst>
                  </p:cNvPr>
                  <p:cNvSpPr/>
                  <p:nvPr/>
                </p:nvSpPr>
                <p:spPr>
                  <a:xfrm>
                    <a:off x="10514260" y="558847"/>
                    <a:ext cx="109460" cy="109460"/>
                  </a:xfrm>
                  <a:custGeom>
                    <a:avLst/>
                    <a:gdLst>
                      <a:gd name="connsiteX0" fmla="*/ 109461 w 109460"/>
                      <a:gd name="connsiteY0" fmla="*/ 54730 h 109460"/>
                      <a:gd name="connsiteX1" fmla="*/ 54730 w 109460"/>
                      <a:gd name="connsiteY1" fmla="*/ 109461 h 109460"/>
                      <a:gd name="connsiteX2" fmla="*/ 0 w 109460"/>
                      <a:gd name="connsiteY2" fmla="*/ 54730 h 109460"/>
                      <a:gd name="connsiteX3" fmla="*/ 54730 w 109460"/>
                      <a:gd name="connsiteY3" fmla="*/ 0 h 109460"/>
                      <a:gd name="connsiteX4" fmla="*/ 109461 w 109460"/>
                      <a:gd name="connsiteY4" fmla="*/ 54730 h 1094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460" h="109460">
                        <a:moveTo>
                          <a:pt x="109461" y="54730"/>
                        </a:moveTo>
                        <a:cubicBezTo>
                          <a:pt x="109461" y="84957"/>
                          <a:pt x="84957" y="109461"/>
                          <a:pt x="54730" y="109461"/>
                        </a:cubicBezTo>
                        <a:cubicBezTo>
                          <a:pt x="24504" y="109461"/>
                          <a:pt x="0" y="84957"/>
                          <a:pt x="0" y="54730"/>
                        </a:cubicBezTo>
                        <a:cubicBezTo>
                          <a:pt x="0" y="24504"/>
                          <a:pt x="24504" y="0"/>
                          <a:pt x="54730" y="0"/>
                        </a:cubicBezTo>
                        <a:cubicBezTo>
                          <a:pt x="84957" y="0"/>
                          <a:pt x="109461" y="24504"/>
                          <a:pt x="109461" y="54730"/>
                        </a:cubicBezTo>
                        <a:close/>
                      </a:path>
                    </a:pathLst>
                  </a:custGeom>
                  <a:solidFill>
                    <a:srgbClr val="2E3192"/>
                  </a:solidFill>
                  <a:ln w="789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1" name="자유형: 도형 150">
                <a:extLst>
                  <a:ext uri="{FF2B5EF4-FFF2-40B4-BE49-F238E27FC236}">
                    <a16:creationId xmlns:a16="http://schemas.microsoft.com/office/drawing/2014/main" xmlns="" id="{77624994-7127-4608-A675-BCE802FE70E4}"/>
                  </a:ext>
                </a:extLst>
              </p:cNvPr>
              <p:cNvSpPr/>
              <p:nvPr/>
            </p:nvSpPr>
            <p:spPr>
              <a:xfrm>
                <a:off x="2148799" y="4715837"/>
                <a:ext cx="284613" cy="764068"/>
              </a:xfrm>
              <a:custGeom>
                <a:avLst/>
                <a:gdLst>
                  <a:gd name="connsiteX0" fmla="*/ 738753 w 1039828"/>
                  <a:gd name="connsiteY0" fmla="*/ 1573679 h 1620643"/>
                  <a:gd name="connsiteX1" fmla="*/ 591035 w 1039828"/>
                  <a:gd name="connsiteY1" fmla="*/ 1579385 h 1620643"/>
                  <a:gd name="connsiteX2" fmla="*/ 506969 w 1039828"/>
                  <a:gd name="connsiteY2" fmla="*/ 1490899 h 1620643"/>
                  <a:gd name="connsiteX3" fmla="*/ 471445 w 1039828"/>
                  <a:gd name="connsiteY3" fmla="*/ 1480210 h 1620643"/>
                  <a:gd name="connsiteX4" fmla="*/ 39702 w 1039828"/>
                  <a:gd name="connsiteY4" fmla="*/ 1480451 h 1620643"/>
                  <a:gd name="connsiteX5" fmla="*/ 0 w 1039828"/>
                  <a:gd name="connsiteY5" fmla="*/ 1478924 h 1620643"/>
                  <a:gd name="connsiteX6" fmla="*/ 42756 w 1039828"/>
                  <a:gd name="connsiteY6" fmla="*/ 1465422 h 1620643"/>
                  <a:gd name="connsiteX7" fmla="*/ 448621 w 1039828"/>
                  <a:gd name="connsiteY7" fmla="*/ 1465341 h 1620643"/>
                  <a:gd name="connsiteX8" fmla="*/ 485269 w 1039828"/>
                  <a:gd name="connsiteY8" fmla="*/ 1433756 h 1620643"/>
                  <a:gd name="connsiteX9" fmla="*/ 514202 w 1039828"/>
                  <a:gd name="connsiteY9" fmla="*/ 1382883 h 1620643"/>
                  <a:gd name="connsiteX10" fmla="*/ 587016 w 1039828"/>
                  <a:gd name="connsiteY10" fmla="*/ 1309907 h 1620643"/>
                  <a:gd name="connsiteX11" fmla="*/ 587499 w 1039828"/>
                  <a:gd name="connsiteY11" fmla="*/ 1265383 h 1620643"/>
                  <a:gd name="connsiteX12" fmla="*/ 528588 w 1039828"/>
                  <a:gd name="connsiteY12" fmla="*/ 1206794 h 1620643"/>
                  <a:gd name="connsiteX13" fmla="*/ 491538 w 1039828"/>
                  <a:gd name="connsiteY13" fmla="*/ 1152143 h 1620643"/>
                  <a:gd name="connsiteX14" fmla="*/ 511550 w 1039828"/>
                  <a:gd name="connsiteY14" fmla="*/ 1045975 h 1620643"/>
                  <a:gd name="connsiteX15" fmla="*/ 582114 w 1039828"/>
                  <a:gd name="connsiteY15" fmla="*/ 975411 h 1620643"/>
                  <a:gd name="connsiteX16" fmla="*/ 580185 w 1039828"/>
                  <a:gd name="connsiteY16" fmla="*/ 943022 h 1620643"/>
                  <a:gd name="connsiteX17" fmla="*/ 482456 w 1039828"/>
                  <a:gd name="connsiteY17" fmla="*/ 848026 h 1620643"/>
                  <a:gd name="connsiteX18" fmla="*/ 445326 w 1039828"/>
                  <a:gd name="connsiteY18" fmla="*/ 793455 h 1620643"/>
                  <a:gd name="connsiteX19" fmla="*/ 459390 w 1039828"/>
                  <a:gd name="connsiteY19" fmla="*/ 694280 h 1620643"/>
                  <a:gd name="connsiteX20" fmla="*/ 672368 w 1039828"/>
                  <a:gd name="connsiteY20" fmla="*/ 479373 h 1620643"/>
                  <a:gd name="connsiteX21" fmla="*/ 684504 w 1039828"/>
                  <a:gd name="connsiteY21" fmla="*/ 475595 h 1620643"/>
                  <a:gd name="connsiteX22" fmla="*/ 745263 w 1039828"/>
                  <a:gd name="connsiteY22" fmla="*/ 409934 h 1620643"/>
                  <a:gd name="connsiteX23" fmla="*/ 771865 w 1039828"/>
                  <a:gd name="connsiteY23" fmla="*/ 376822 h 1620643"/>
                  <a:gd name="connsiteX24" fmla="*/ 772749 w 1039828"/>
                  <a:gd name="connsiteY24" fmla="*/ 9454 h 1620643"/>
                  <a:gd name="connsiteX25" fmla="*/ 846368 w 1039828"/>
                  <a:gd name="connsiteY25" fmla="*/ 2623 h 1620643"/>
                  <a:gd name="connsiteX26" fmla="*/ 948035 w 1039828"/>
                  <a:gd name="connsiteY26" fmla="*/ 78411 h 1620643"/>
                  <a:gd name="connsiteX27" fmla="*/ 1005820 w 1039828"/>
                  <a:gd name="connsiteY27" fmla="*/ 153154 h 1620643"/>
                  <a:gd name="connsiteX28" fmla="*/ 990952 w 1039828"/>
                  <a:gd name="connsiteY28" fmla="*/ 237944 h 1620643"/>
                  <a:gd name="connsiteX29" fmla="*/ 882453 w 1039828"/>
                  <a:gd name="connsiteY29" fmla="*/ 346523 h 1620643"/>
                  <a:gd name="connsiteX30" fmla="*/ 865415 w 1039828"/>
                  <a:gd name="connsiteY30" fmla="*/ 369508 h 1620643"/>
                  <a:gd name="connsiteX31" fmla="*/ 868951 w 1039828"/>
                  <a:gd name="connsiteY31" fmla="*/ 417971 h 1620643"/>
                  <a:gd name="connsiteX32" fmla="*/ 990148 w 1039828"/>
                  <a:gd name="connsiteY32" fmla="*/ 581683 h 1620643"/>
                  <a:gd name="connsiteX33" fmla="*/ 977851 w 1039828"/>
                  <a:gd name="connsiteY33" fmla="*/ 662293 h 1620643"/>
                  <a:gd name="connsiteX34" fmla="*/ 900536 w 1039828"/>
                  <a:gd name="connsiteY34" fmla="*/ 739206 h 1620643"/>
                  <a:gd name="connsiteX35" fmla="*/ 899893 w 1039828"/>
                  <a:gd name="connsiteY35" fmla="*/ 784856 h 1620643"/>
                  <a:gd name="connsiteX36" fmla="*/ 1003248 w 1039828"/>
                  <a:gd name="connsiteY36" fmla="*/ 887085 h 1620643"/>
                  <a:gd name="connsiteX37" fmla="*/ 1004614 w 1039828"/>
                  <a:gd name="connsiteY37" fmla="*/ 1035045 h 1620643"/>
                  <a:gd name="connsiteX38" fmla="*/ 871764 w 1039828"/>
                  <a:gd name="connsiteY38" fmla="*/ 1168377 h 1620643"/>
                  <a:gd name="connsiteX39" fmla="*/ 873050 w 1039828"/>
                  <a:gd name="connsiteY39" fmla="*/ 1207999 h 1620643"/>
                  <a:gd name="connsiteX40" fmla="*/ 926415 w 1039828"/>
                  <a:gd name="connsiteY40" fmla="*/ 1262088 h 1620643"/>
                  <a:gd name="connsiteX41" fmla="*/ 933970 w 1039828"/>
                  <a:gd name="connsiteY41" fmla="*/ 1370827 h 1620643"/>
                  <a:gd name="connsiteX42" fmla="*/ 785046 w 1039828"/>
                  <a:gd name="connsiteY42" fmla="*/ 1527306 h 1620643"/>
                  <a:gd name="connsiteX43" fmla="*/ 738753 w 1039828"/>
                  <a:gd name="connsiteY43" fmla="*/ 1573679 h 1620643"/>
                  <a:gd name="connsiteX0" fmla="*/ 738753 w 1039828"/>
                  <a:gd name="connsiteY0" fmla="*/ 1573679 h 1620643"/>
                  <a:gd name="connsiteX1" fmla="*/ 591035 w 1039828"/>
                  <a:gd name="connsiteY1" fmla="*/ 1579385 h 1620643"/>
                  <a:gd name="connsiteX2" fmla="*/ 506969 w 1039828"/>
                  <a:gd name="connsiteY2" fmla="*/ 1490899 h 1620643"/>
                  <a:gd name="connsiteX3" fmla="*/ 471445 w 1039828"/>
                  <a:gd name="connsiteY3" fmla="*/ 1480210 h 1620643"/>
                  <a:gd name="connsiteX4" fmla="*/ 39702 w 1039828"/>
                  <a:gd name="connsiteY4" fmla="*/ 1480451 h 1620643"/>
                  <a:gd name="connsiteX5" fmla="*/ 0 w 1039828"/>
                  <a:gd name="connsiteY5" fmla="*/ 1478924 h 1620643"/>
                  <a:gd name="connsiteX6" fmla="*/ 448621 w 1039828"/>
                  <a:gd name="connsiteY6" fmla="*/ 1465341 h 1620643"/>
                  <a:gd name="connsiteX7" fmla="*/ 485269 w 1039828"/>
                  <a:gd name="connsiteY7" fmla="*/ 1433756 h 1620643"/>
                  <a:gd name="connsiteX8" fmla="*/ 514202 w 1039828"/>
                  <a:gd name="connsiteY8" fmla="*/ 1382883 h 1620643"/>
                  <a:gd name="connsiteX9" fmla="*/ 587016 w 1039828"/>
                  <a:gd name="connsiteY9" fmla="*/ 1309907 h 1620643"/>
                  <a:gd name="connsiteX10" fmla="*/ 587499 w 1039828"/>
                  <a:gd name="connsiteY10" fmla="*/ 1265383 h 1620643"/>
                  <a:gd name="connsiteX11" fmla="*/ 528588 w 1039828"/>
                  <a:gd name="connsiteY11" fmla="*/ 1206794 h 1620643"/>
                  <a:gd name="connsiteX12" fmla="*/ 491538 w 1039828"/>
                  <a:gd name="connsiteY12" fmla="*/ 1152143 h 1620643"/>
                  <a:gd name="connsiteX13" fmla="*/ 511550 w 1039828"/>
                  <a:gd name="connsiteY13" fmla="*/ 1045975 h 1620643"/>
                  <a:gd name="connsiteX14" fmla="*/ 582114 w 1039828"/>
                  <a:gd name="connsiteY14" fmla="*/ 975411 h 1620643"/>
                  <a:gd name="connsiteX15" fmla="*/ 580185 w 1039828"/>
                  <a:gd name="connsiteY15" fmla="*/ 943022 h 1620643"/>
                  <a:gd name="connsiteX16" fmla="*/ 482456 w 1039828"/>
                  <a:gd name="connsiteY16" fmla="*/ 848026 h 1620643"/>
                  <a:gd name="connsiteX17" fmla="*/ 445326 w 1039828"/>
                  <a:gd name="connsiteY17" fmla="*/ 793455 h 1620643"/>
                  <a:gd name="connsiteX18" fmla="*/ 459390 w 1039828"/>
                  <a:gd name="connsiteY18" fmla="*/ 694280 h 1620643"/>
                  <a:gd name="connsiteX19" fmla="*/ 672368 w 1039828"/>
                  <a:gd name="connsiteY19" fmla="*/ 479373 h 1620643"/>
                  <a:gd name="connsiteX20" fmla="*/ 684504 w 1039828"/>
                  <a:gd name="connsiteY20" fmla="*/ 475595 h 1620643"/>
                  <a:gd name="connsiteX21" fmla="*/ 745263 w 1039828"/>
                  <a:gd name="connsiteY21" fmla="*/ 409934 h 1620643"/>
                  <a:gd name="connsiteX22" fmla="*/ 771865 w 1039828"/>
                  <a:gd name="connsiteY22" fmla="*/ 376822 h 1620643"/>
                  <a:gd name="connsiteX23" fmla="*/ 772749 w 1039828"/>
                  <a:gd name="connsiteY23" fmla="*/ 9454 h 1620643"/>
                  <a:gd name="connsiteX24" fmla="*/ 846368 w 1039828"/>
                  <a:gd name="connsiteY24" fmla="*/ 2623 h 1620643"/>
                  <a:gd name="connsiteX25" fmla="*/ 948035 w 1039828"/>
                  <a:gd name="connsiteY25" fmla="*/ 78411 h 1620643"/>
                  <a:gd name="connsiteX26" fmla="*/ 1005820 w 1039828"/>
                  <a:gd name="connsiteY26" fmla="*/ 153154 h 1620643"/>
                  <a:gd name="connsiteX27" fmla="*/ 990952 w 1039828"/>
                  <a:gd name="connsiteY27" fmla="*/ 237944 h 1620643"/>
                  <a:gd name="connsiteX28" fmla="*/ 882453 w 1039828"/>
                  <a:gd name="connsiteY28" fmla="*/ 346523 h 1620643"/>
                  <a:gd name="connsiteX29" fmla="*/ 865415 w 1039828"/>
                  <a:gd name="connsiteY29" fmla="*/ 369508 h 1620643"/>
                  <a:gd name="connsiteX30" fmla="*/ 868951 w 1039828"/>
                  <a:gd name="connsiteY30" fmla="*/ 417971 h 1620643"/>
                  <a:gd name="connsiteX31" fmla="*/ 990148 w 1039828"/>
                  <a:gd name="connsiteY31" fmla="*/ 581683 h 1620643"/>
                  <a:gd name="connsiteX32" fmla="*/ 977851 w 1039828"/>
                  <a:gd name="connsiteY32" fmla="*/ 662293 h 1620643"/>
                  <a:gd name="connsiteX33" fmla="*/ 900536 w 1039828"/>
                  <a:gd name="connsiteY33" fmla="*/ 739206 h 1620643"/>
                  <a:gd name="connsiteX34" fmla="*/ 899893 w 1039828"/>
                  <a:gd name="connsiteY34" fmla="*/ 784856 h 1620643"/>
                  <a:gd name="connsiteX35" fmla="*/ 1003248 w 1039828"/>
                  <a:gd name="connsiteY35" fmla="*/ 887085 h 1620643"/>
                  <a:gd name="connsiteX36" fmla="*/ 1004614 w 1039828"/>
                  <a:gd name="connsiteY36" fmla="*/ 1035045 h 1620643"/>
                  <a:gd name="connsiteX37" fmla="*/ 871764 w 1039828"/>
                  <a:gd name="connsiteY37" fmla="*/ 1168377 h 1620643"/>
                  <a:gd name="connsiteX38" fmla="*/ 873050 w 1039828"/>
                  <a:gd name="connsiteY38" fmla="*/ 1207999 h 1620643"/>
                  <a:gd name="connsiteX39" fmla="*/ 926415 w 1039828"/>
                  <a:gd name="connsiteY39" fmla="*/ 1262088 h 1620643"/>
                  <a:gd name="connsiteX40" fmla="*/ 933970 w 1039828"/>
                  <a:gd name="connsiteY40" fmla="*/ 1370827 h 1620643"/>
                  <a:gd name="connsiteX41" fmla="*/ 785046 w 1039828"/>
                  <a:gd name="connsiteY41" fmla="*/ 1527306 h 1620643"/>
                  <a:gd name="connsiteX42" fmla="*/ 738753 w 1039828"/>
                  <a:gd name="connsiteY42" fmla="*/ 1573679 h 1620643"/>
                  <a:gd name="connsiteX0" fmla="*/ 699082 w 1000157"/>
                  <a:gd name="connsiteY0" fmla="*/ 1573679 h 1620643"/>
                  <a:gd name="connsiteX1" fmla="*/ 551364 w 1000157"/>
                  <a:gd name="connsiteY1" fmla="*/ 1579385 h 1620643"/>
                  <a:gd name="connsiteX2" fmla="*/ 467298 w 1000157"/>
                  <a:gd name="connsiteY2" fmla="*/ 1490899 h 1620643"/>
                  <a:gd name="connsiteX3" fmla="*/ 431774 w 1000157"/>
                  <a:gd name="connsiteY3" fmla="*/ 1480210 h 1620643"/>
                  <a:gd name="connsiteX4" fmla="*/ 31 w 1000157"/>
                  <a:gd name="connsiteY4" fmla="*/ 1480451 h 1620643"/>
                  <a:gd name="connsiteX5" fmla="*/ 408950 w 1000157"/>
                  <a:gd name="connsiteY5" fmla="*/ 1465341 h 1620643"/>
                  <a:gd name="connsiteX6" fmla="*/ 445598 w 1000157"/>
                  <a:gd name="connsiteY6" fmla="*/ 1433756 h 1620643"/>
                  <a:gd name="connsiteX7" fmla="*/ 474531 w 1000157"/>
                  <a:gd name="connsiteY7" fmla="*/ 1382883 h 1620643"/>
                  <a:gd name="connsiteX8" fmla="*/ 547345 w 1000157"/>
                  <a:gd name="connsiteY8" fmla="*/ 1309907 h 1620643"/>
                  <a:gd name="connsiteX9" fmla="*/ 547828 w 1000157"/>
                  <a:gd name="connsiteY9" fmla="*/ 1265383 h 1620643"/>
                  <a:gd name="connsiteX10" fmla="*/ 488917 w 1000157"/>
                  <a:gd name="connsiteY10" fmla="*/ 1206794 h 1620643"/>
                  <a:gd name="connsiteX11" fmla="*/ 451867 w 1000157"/>
                  <a:gd name="connsiteY11" fmla="*/ 1152143 h 1620643"/>
                  <a:gd name="connsiteX12" fmla="*/ 471879 w 1000157"/>
                  <a:gd name="connsiteY12" fmla="*/ 1045975 h 1620643"/>
                  <a:gd name="connsiteX13" fmla="*/ 542443 w 1000157"/>
                  <a:gd name="connsiteY13" fmla="*/ 975411 h 1620643"/>
                  <a:gd name="connsiteX14" fmla="*/ 540514 w 1000157"/>
                  <a:gd name="connsiteY14" fmla="*/ 943022 h 1620643"/>
                  <a:gd name="connsiteX15" fmla="*/ 442785 w 1000157"/>
                  <a:gd name="connsiteY15" fmla="*/ 848026 h 1620643"/>
                  <a:gd name="connsiteX16" fmla="*/ 405655 w 1000157"/>
                  <a:gd name="connsiteY16" fmla="*/ 793455 h 1620643"/>
                  <a:gd name="connsiteX17" fmla="*/ 419719 w 1000157"/>
                  <a:gd name="connsiteY17" fmla="*/ 694280 h 1620643"/>
                  <a:gd name="connsiteX18" fmla="*/ 632697 w 1000157"/>
                  <a:gd name="connsiteY18" fmla="*/ 479373 h 1620643"/>
                  <a:gd name="connsiteX19" fmla="*/ 644833 w 1000157"/>
                  <a:gd name="connsiteY19" fmla="*/ 475595 h 1620643"/>
                  <a:gd name="connsiteX20" fmla="*/ 705592 w 1000157"/>
                  <a:gd name="connsiteY20" fmla="*/ 409934 h 1620643"/>
                  <a:gd name="connsiteX21" fmla="*/ 732194 w 1000157"/>
                  <a:gd name="connsiteY21" fmla="*/ 376822 h 1620643"/>
                  <a:gd name="connsiteX22" fmla="*/ 733078 w 1000157"/>
                  <a:gd name="connsiteY22" fmla="*/ 9454 h 1620643"/>
                  <a:gd name="connsiteX23" fmla="*/ 806697 w 1000157"/>
                  <a:gd name="connsiteY23" fmla="*/ 2623 h 1620643"/>
                  <a:gd name="connsiteX24" fmla="*/ 908364 w 1000157"/>
                  <a:gd name="connsiteY24" fmla="*/ 78411 h 1620643"/>
                  <a:gd name="connsiteX25" fmla="*/ 966149 w 1000157"/>
                  <a:gd name="connsiteY25" fmla="*/ 153154 h 1620643"/>
                  <a:gd name="connsiteX26" fmla="*/ 951281 w 1000157"/>
                  <a:gd name="connsiteY26" fmla="*/ 237944 h 1620643"/>
                  <a:gd name="connsiteX27" fmla="*/ 842782 w 1000157"/>
                  <a:gd name="connsiteY27" fmla="*/ 346523 h 1620643"/>
                  <a:gd name="connsiteX28" fmla="*/ 825744 w 1000157"/>
                  <a:gd name="connsiteY28" fmla="*/ 369508 h 1620643"/>
                  <a:gd name="connsiteX29" fmla="*/ 829280 w 1000157"/>
                  <a:gd name="connsiteY29" fmla="*/ 417971 h 1620643"/>
                  <a:gd name="connsiteX30" fmla="*/ 950477 w 1000157"/>
                  <a:gd name="connsiteY30" fmla="*/ 581683 h 1620643"/>
                  <a:gd name="connsiteX31" fmla="*/ 938180 w 1000157"/>
                  <a:gd name="connsiteY31" fmla="*/ 662293 h 1620643"/>
                  <a:gd name="connsiteX32" fmla="*/ 860865 w 1000157"/>
                  <a:gd name="connsiteY32" fmla="*/ 739206 h 1620643"/>
                  <a:gd name="connsiteX33" fmla="*/ 860222 w 1000157"/>
                  <a:gd name="connsiteY33" fmla="*/ 784856 h 1620643"/>
                  <a:gd name="connsiteX34" fmla="*/ 963577 w 1000157"/>
                  <a:gd name="connsiteY34" fmla="*/ 887085 h 1620643"/>
                  <a:gd name="connsiteX35" fmla="*/ 964943 w 1000157"/>
                  <a:gd name="connsiteY35" fmla="*/ 1035045 h 1620643"/>
                  <a:gd name="connsiteX36" fmla="*/ 832093 w 1000157"/>
                  <a:gd name="connsiteY36" fmla="*/ 1168377 h 1620643"/>
                  <a:gd name="connsiteX37" fmla="*/ 833379 w 1000157"/>
                  <a:gd name="connsiteY37" fmla="*/ 1207999 h 1620643"/>
                  <a:gd name="connsiteX38" fmla="*/ 886744 w 1000157"/>
                  <a:gd name="connsiteY38" fmla="*/ 1262088 h 1620643"/>
                  <a:gd name="connsiteX39" fmla="*/ 894299 w 1000157"/>
                  <a:gd name="connsiteY39" fmla="*/ 1370827 h 1620643"/>
                  <a:gd name="connsiteX40" fmla="*/ 745375 w 1000157"/>
                  <a:gd name="connsiteY40" fmla="*/ 1527306 h 1620643"/>
                  <a:gd name="connsiteX41" fmla="*/ 699082 w 1000157"/>
                  <a:gd name="connsiteY41" fmla="*/ 1573679 h 1620643"/>
                  <a:gd name="connsiteX0" fmla="*/ 302610 w 603685"/>
                  <a:gd name="connsiteY0" fmla="*/ 1573679 h 1620643"/>
                  <a:gd name="connsiteX1" fmla="*/ 154892 w 603685"/>
                  <a:gd name="connsiteY1" fmla="*/ 1579385 h 1620643"/>
                  <a:gd name="connsiteX2" fmla="*/ 70826 w 603685"/>
                  <a:gd name="connsiteY2" fmla="*/ 1490899 h 1620643"/>
                  <a:gd name="connsiteX3" fmla="*/ 35302 w 603685"/>
                  <a:gd name="connsiteY3" fmla="*/ 1480210 h 1620643"/>
                  <a:gd name="connsiteX4" fmla="*/ 12478 w 603685"/>
                  <a:gd name="connsiteY4" fmla="*/ 1465341 h 1620643"/>
                  <a:gd name="connsiteX5" fmla="*/ 49126 w 603685"/>
                  <a:gd name="connsiteY5" fmla="*/ 1433756 h 1620643"/>
                  <a:gd name="connsiteX6" fmla="*/ 78059 w 603685"/>
                  <a:gd name="connsiteY6" fmla="*/ 1382883 h 1620643"/>
                  <a:gd name="connsiteX7" fmla="*/ 150873 w 603685"/>
                  <a:gd name="connsiteY7" fmla="*/ 1309907 h 1620643"/>
                  <a:gd name="connsiteX8" fmla="*/ 151356 w 603685"/>
                  <a:gd name="connsiteY8" fmla="*/ 1265383 h 1620643"/>
                  <a:gd name="connsiteX9" fmla="*/ 92445 w 603685"/>
                  <a:gd name="connsiteY9" fmla="*/ 1206794 h 1620643"/>
                  <a:gd name="connsiteX10" fmla="*/ 55395 w 603685"/>
                  <a:gd name="connsiteY10" fmla="*/ 1152143 h 1620643"/>
                  <a:gd name="connsiteX11" fmla="*/ 75407 w 603685"/>
                  <a:gd name="connsiteY11" fmla="*/ 1045975 h 1620643"/>
                  <a:gd name="connsiteX12" fmla="*/ 145971 w 603685"/>
                  <a:gd name="connsiteY12" fmla="*/ 975411 h 1620643"/>
                  <a:gd name="connsiteX13" fmla="*/ 144042 w 603685"/>
                  <a:gd name="connsiteY13" fmla="*/ 943022 h 1620643"/>
                  <a:gd name="connsiteX14" fmla="*/ 46313 w 603685"/>
                  <a:gd name="connsiteY14" fmla="*/ 848026 h 1620643"/>
                  <a:gd name="connsiteX15" fmla="*/ 9183 w 603685"/>
                  <a:gd name="connsiteY15" fmla="*/ 793455 h 1620643"/>
                  <a:gd name="connsiteX16" fmla="*/ 23247 w 603685"/>
                  <a:gd name="connsiteY16" fmla="*/ 694280 h 1620643"/>
                  <a:gd name="connsiteX17" fmla="*/ 236225 w 603685"/>
                  <a:gd name="connsiteY17" fmla="*/ 479373 h 1620643"/>
                  <a:gd name="connsiteX18" fmla="*/ 248361 w 603685"/>
                  <a:gd name="connsiteY18" fmla="*/ 475595 h 1620643"/>
                  <a:gd name="connsiteX19" fmla="*/ 309120 w 603685"/>
                  <a:gd name="connsiteY19" fmla="*/ 409934 h 1620643"/>
                  <a:gd name="connsiteX20" fmla="*/ 335722 w 603685"/>
                  <a:gd name="connsiteY20" fmla="*/ 376822 h 1620643"/>
                  <a:gd name="connsiteX21" fmla="*/ 336606 w 603685"/>
                  <a:gd name="connsiteY21" fmla="*/ 9454 h 1620643"/>
                  <a:gd name="connsiteX22" fmla="*/ 410225 w 603685"/>
                  <a:gd name="connsiteY22" fmla="*/ 2623 h 1620643"/>
                  <a:gd name="connsiteX23" fmla="*/ 511892 w 603685"/>
                  <a:gd name="connsiteY23" fmla="*/ 78411 h 1620643"/>
                  <a:gd name="connsiteX24" fmla="*/ 569677 w 603685"/>
                  <a:gd name="connsiteY24" fmla="*/ 153154 h 1620643"/>
                  <a:gd name="connsiteX25" fmla="*/ 554809 w 603685"/>
                  <a:gd name="connsiteY25" fmla="*/ 237944 h 1620643"/>
                  <a:gd name="connsiteX26" fmla="*/ 446310 w 603685"/>
                  <a:gd name="connsiteY26" fmla="*/ 346523 h 1620643"/>
                  <a:gd name="connsiteX27" fmla="*/ 429272 w 603685"/>
                  <a:gd name="connsiteY27" fmla="*/ 369508 h 1620643"/>
                  <a:gd name="connsiteX28" fmla="*/ 432808 w 603685"/>
                  <a:gd name="connsiteY28" fmla="*/ 417971 h 1620643"/>
                  <a:gd name="connsiteX29" fmla="*/ 554005 w 603685"/>
                  <a:gd name="connsiteY29" fmla="*/ 581683 h 1620643"/>
                  <a:gd name="connsiteX30" fmla="*/ 541708 w 603685"/>
                  <a:gd name="connsiteY30" fmla="*/ 662293 h 1620643"/>
                  <a:gd name="connsiteX31" fmla="*/ 464393 w 603685"/>
                  <a:gd name="connsiteY31" fmla="*/ 739206 h 1620643"/>
                  <a:gd name="connsiteX32" fmla="*/ 463750 w 603685"/>
                  <a:gd name="connsiteY32" fmla="*/ 784856 h 1620643"/>
                  <a:gd name="connsiteX33" fmla="*/ 567105 w 603685"/>
                  <a:gd name="connsiteY33" fmla="*/ 887085 h 1620643"/>
                  <a:gd name="connsiteX34" fmla="*/ 568471 w 603685"/>
                  <a:gd name="connsiteY34" fmla="*/ 1035045 h 1620643"/>
                  <a:gd name="connsiteX35" fmla="*/ 435621 w 603685"/>
                  <a:gd name="connsiteY35" fmla="*/ 1168377 h 1620643"/>
                  <a:gd name="connsiteX36" fmla="*/ 436907 w 603685"/>
                  <a:gd name="connsiteY36" fmla="*/ 1207999 h 1620643"/>
                  <a:gd name="connsiteX37" fmla="*/ 490272 w 603685"/>
                  <a:gd name="connsiteY37" fmla="*/ 1262088 h 1620643"/>
                  <a:gd name="connsiteX38" fmla="*/ 497827 w 603685"/>
                  <a:gd name="connsiteY38" fmla="*/ 1370827 h 1620643"/>
                  <a:gd name="connsiteX39" fmla="*/ 348903 w 603685"/>
                  <a:gd name="connsiteY39" fmla="*/ 1527306 h 1620643"/>
                  <a:gd name="connsiteX40" fmla="*/ 302610 w 603685"/>
                  <a:gd name="connsiteY40" fmla="*/ 1573679 h 1620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603685" h="1620643">
                    <a:moveTo>
                      <a:pt x="302610" y="1573679"/>
                    </a:moveTo>
                    <a:cubicBezTo>
                      <a:pt x="250210" y="1634197"/>
                      <a:pt x="211472" y="1636367"/>
                      <a:pt x="154892" y="1579385"/>
                    </a:cubicBezTo>
                    <a:cubicBezTo>
                      <a:pt x="126200" y="1550533"/>
                      <a:pt x="92686" y="1526020"/>
                      <a:pt x="70826" y="1490899"/>
                    </a:cubicBezTo>
                    <a:cubicBezTo>
                      <a:pt x="61422" y="1475789"/>
                      <a:pt x="47760" y="1480290"/>
                      <a:pt x="35302" y="1480210"/>
                    </a:cubicBezTo>
                    <a:lnTo>
                      <a:pt x="12478" y="1465341"/>
                    </a:lnTo>
                    <a:cubicBezTo>
                      <a:pt x="86739" y="1457559"/>
                      <a:pt x="50171" y="1462770"/>
                      <a:pt x="49126" y="1433756"/>
                    </a:cubicBezTo>
                    <a:cubicBezTo>
                      <a:pt x="48403" y="1413101"/>
                      <a:pt x="64316" y="1397429"/>
                      <a:pt x="78059" y="1382883"/>
                    </a:cubicBezTo>
                    <a:cubicBezTo>
                      <a:pt x="101687" y="1357888"/>
                      <a:pt x="125959" y="1333616"/>
                      <a:pt x="150873" y="1309907"/>
                    </a:cubicBezTo>
                    <a:cubicBezTo>
                      <a:pt x="167268" y="1294316"/>
                      <a:pt x="168072" y="1281135"/>
                      <a:pt x="151356" y="1265383"/>
                    </a:cubicBezTo>
                    <a:cubicBezTo>
                      <a:pt x="131183" y="1246416"/>
                      <a:pt x="112216" y="1226163"/>
                      <a:pt x="92445" y="1206794"/>
                    </a:cubicBezTo>
                    <a:cubicBezTo>
                      <a:pt x="76371" y="1191041"/>
                      <a:pt x="64075" y="1172798"/>
                      <a:pt x="55395" y="1152143"/>
                    </a:cubicBezTo>
                    <a:cubicBezTo>
                      <a:pt x="38357" y="1111556"/>
                      <a:pt x="44786" y="1077158"/>
                      <a:pt x="75407" y="1045975"/>
                    </a:cubicBezTo>
                    <a:cubicBezTo>
                      <a:pt x="98714" y="1022266"/>
                      <a:pt x="122262" y="998798"/>
                      <a:pt x="145971" y="975411"/>
                    </a:cubicBezTo>
                    <a:cubicBezTo>
                      <a:pt x="158187" y="963356"/>
                      <a:pt x="157785" y="954435"/>
                      <a:pt x="144042" y="943022"/>
                    </a:cubicBezTo>
                    <a:cubicBezTo>
                      <a:pt x="109001" y="914009"/>
                      <a:pt x="79023" y="879531"/>
                      <a:pt x="46313" y="848026"/>
                    </a:cubicBezTo>
                    <a:cubicBezTo>
                      <a:pt x="30079" y="832354"/>
                      <a:pt x="17621" y="814191"/>
                      <a:pt x="9183" y="793455"/>
                    </a:cubicBezTo>
                    <a:cubicBezTo>
                      <a:pt x="-5364" y="757771"/>
                      <a:pt x="-3998" y="723373"/>
                      <a:pt x="23247" y="694280"/>
                    </a:cubicBezTo>
                    <a:cubicBezTo>
                      <a:pt x="92204" y="620662"/>
                      <a:pt x="165500" y="551303"/>
                      <a:pt x="236225" y="479373"/>
                    </a:cubicBezTo>
                    <a:cubicBezTo>
                      <a:pt x="239440" y="476078"/>
                      <a:pt x="243619" y="474792"/>
                      <a:pt x="248361" y="475595"/>
                    </a:cubicBezTo>
                    <a:cubicBezTo>
                      <a:pt x="271347" y="456226"/>
                      <a:pt x="297145" y="439510"/>
                      <a:pt x="309120" y="409934"/>
                    </a:cubicBezTo>
                    <a:cubicBezTo>
                      <a:pt x="336365" y="413550"/>
                      <a:pt x="335722" y="395950"/>
                      <a:pt x="335722" y="376822"/>
                    </a:cubicBezTo>
                    <a:cubicBezTo>
                      <a:pt x="335722" y="254339"/>
                      <a:pt x="336285" y="131937"/>
                      <a:pt x="336606" y="9454"/>
                    </a:cubicBezTo>
                    <a:cubicBezTo>
                      <a:pt x="361601" y="16446"/>
                      <a:pt x="381452" y="-7745"/>
                      <a:pt x="410225" y="2623"/>
                    </a:cubicBezTo>
                    <a:cubicBezTo>
                      <a:pt x="453142" y="18134"/>
                      <a:pt x="480708" y="49880"/>
                      <a:pt x="511892" y="78411"/>
                    </a:cubicBezTo>
                    <a:cubicBezTo>
                      <a:pt x="535279" y="99789"/>
                      <a:pt x="560917" y="120283"/>
                      <a:pt x="569677" y="153154"/>
                    </a:cubicBezTo>
                    <a:cubicBezTo>
                      <a:pt x="577714" y="183534"/>
                      <a:pt x="583099" y="212547"/>
                      <a:pt x="554809" y="237944"/>
                    </a:cubicBezTo>
                    <a:cubicBezTo>
                      <a:pt x="516714" y="272101"/>
                      <a:pt x="487379" y="315098"/>
                      <a:pt x="446310" y="346523"/>
                    </a:cubicBezTo>
                    <a:cubicBezTo>
                      <a:pt x="439318" y="351907"/>
                      <a:pt x="429111" y="357613"/>
                      <a:pt x="429272" y="369508"/>
                    </a:cubicBezTo>
                    <a:cubicBezTo>
                      <a:pt x="398008" y="388395"/>
                      <a:pt x="423566" y="400611"/>
                      <a:pt x="432808" y="417971"/>
                    </a:cubicBezTo>
                    <a:cubicBezTo>
                      <a:pt x="465277" y="478649"/>
                      <a:pt x="527403" y="517146"/>
                      <a:pt x="554005" y="581683"/>
                    </a:cubicBezTo>
                    <a:cubicBezTo>
                      <a:pt x="566060" y="610857"/>
                      <a:pt x="567748" y="638021"/>
                      <a:pt x="541708" y="662293"/>
                    </a:cubicBezTo>
                    <a:cubicBezTo>
                      <a:pt x="515106" y="687047"/>
                      <a:pt x="491156" y="714613"/>
                      <a:pt x="464393" y="739206"/>
                    </a:cubicBezTo>
                    <a:cubicBezTo>
                      <a:pt x="446552" y="755601"/>
                      <a:pt x="443337" y="766612"/>
                      <a:pt x="463750" y="784856"/>
                    </a:cubicBezTo>
                    <a:cubicBezTo>
                      <a:pt x="499836" y="817164"/>
                      <a:pt x="532948" y="852687"/>
                      <a:pt x="567105" y="887085"/>
                    </a:cubicBezTo>
                    <a:cubicBezTo>
                      <a:pt x="615487" y="935869"/>
                      <a:pt x="615809" y="987627"/>
                      <a:pt x="568471" y="1035045"/>
                    </a:cubicBezTo>
                    <a:lnTo>
                      <a:pt x="435621" y="1168377"/>
                    </a:lnTo>
                    <a:cubicBezTo>
                      <a:pt x="420914" y="1182924"/>
                      <a:pt x="424530" y="1195381"/>
                      <a:pt x="436907" y="1207999"/>
                    </a:cubicBezTo>
                    <a:cubicBezTo>
                      <a:pt x="454588" y="1226163"/>
                      <a:pt x="472511" y="1244005"/>
                      <a:pt x="490272" y="1262088"/>
                    </a:cubicBezTo>
                    <a:cubicBezTo>
                      <a:pt x="531743" y="1304201"/>
                      <a:pt x="536806" y="1324213"/>
                      <a:pt x="497827" y="1370827"/>
                    </a:cubicBezTo>
                    <a:cubicBezTo>
                      <a:pt x="451775" y="1425961"/>
                      <a:pt x="406527" y="1482782"/>
                      <a:pt x="348903" y="1527306"/>
                    </a:cubicBezTo>
                    <a:cubicBezTo>
                      <a:pt x="330177" y="1539683"/>
                      <a:pt x="325596" y="1565803"/>
                      <a:pt x="302610" y="1573679"/>
                    </a:cubicBezTo>
                    <a:close/>
                  </a:path>
                </a:pathLst>
              </a:custGeom>
              <a:solidFill>
                <a:srgbClr val="EEB195"/>
              </a:solidFill>
              <a:ln w="80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xmlns="" id="{DB8C7A29-8EC3-4CB7-B902-B11E34EFA00E}"/>
              </a:ext>
            </a:extLst>
          </p:cNvPr>
          <p:cNvGrpSpPr/>
          <p:nvPr/>
        </p:nvGrpSpPr>
        <p:grpSpPr>
          <a:xfrm>
            <a:off x="8609112" y="0"/>
            <a:ext cx="3392137" cy="2191173"/>
            <a:chOff x="8263430" y="-1"/>
            <a:chExt cx="3392137" cy="2191173"/>
          </a:xfrm>
        </p:grpSpPr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xmlns="" id="{94333FCB-641A-40C6-87B9-DBF7C92199CE}"/>
                </a:ext>
              </a:extLst>
            </p:cNvPr>
            <p:cNvSpPr/>
            <p:nvPr/>
          </p:nvSpPr>
          <p:spPr>
            <a:xfrm rot="16200000" flipH="1">
              <a:off x="9965279" y="-273798"/>
              <a:ext cx="1416491" cy="1964085"/>
            </a:xfrm>
            <a:custGeom>
              <a:avLst/>
              <a:gdLst>
                <a:gd name="connsiteX0" fmla="*/ 0 w 1525355"/>
                <a:gd name="connsiteY0" fmla="*/ 858092 h 1964086"/>
                <a:gd name="connsiteX1" fmla="*/ 0 w 1525355"/>
                <a:gd name="connsiteY1" fmla="*/ 1962659 h 1964086"/>
                <a:gd name="connsiteX2" fmla="*/ 11294 w 1525355"/>
                <a:gd name="connsiteY2" fmla="*/ 1964085 h 1964086"/>
                <a:gd name="connsiteX3" fmla="*/ 1416902 w 1525355"/>
                <a:gd name="connsiteY3" fmla="*/ 588174 h 1964086"/>
                <a:gd name="connsiteX4" fmla="*/ 1416491 w 1525355"/>
                <a:gd name="connsiteY4" fmla="*/ 549872 h 1964086"/>
                <a:gd name="connsiteX5" fmla="*/ 876155 w 1525355"/>
                <a:gd name="connsiteY5" fmla="*/ 10586 h 1964086"/>
                <a:gd name="connsiteX6" fmla="*/ 843970 w 1525355"/>
                <a:gd name="connsiteY6" fmla="*/ 11088 h 1964086"/>
                <a:gd name="connsiteX7" fmla="*/ 82836 w 1525355"/>
                <a:gd name="connsiteY7" fmla="*/ 774951 h 1964086"/>
                <a:gd name="connsiteX0" fmla="*/ 0 w 1436882"/>
                <a:gd name="connsiteY0" fmla="*/ 858092 h 1964085"/>
                <a:gd name="connsiteX1" fmla="*/ 0 w 1436882"/>
                <a:gd name="connsiteY1" fmla="*/ 1962659 h 1964085"/>
                <a:gd name="connsiteX2" fmla="*/ 11294 w 1436882"/>
                <a:gd name="connsiteY2" fmla="*/ 1964085 h 1964085"/>
                <a:gd name="connsiteX3" fmla="*/ 1416491 w 1436882"/>
                <a:gd name="connsiteY3" fmla="*/ 549872 h 1964085"/>
                <a:gd name="connsiteX4" fmla="*/ 876155 w 1436882"/>
                <a:gd name="connsiteY4" fmla="*/ 10586 h 1964085"/>
                <a:gd name="connsiteX5" fmla="*/ 843970 w 1436882"/>
                <a:gd name="connsiteY5" fmla="*/ 11088 h 1964085"/>
                <a:gd name="connsiteX6" fmla="*/ 82836 w 1436882"/>
                <a:gd name="connsiteY6" fmla="*/ 774951 h 1964085"/>
                <a:gd name="connsiteX7" fmla="*/ 0 w 1436882"/>
                <a:gd name="connsiteY7" fmla="*/ 858092 h 1964085"/>
                <a:gd name="connsiteX0" fmla="*/ 0 w 1462256"/>
                <a:gd name="connsiteY0" fmla="*/ 858092 h 1964085"/>
                <a:gd name="connsiteX1" fmla="*/ 0 w 1462256"/>
                <a:gd name="connsiteY1" fmla="*/ 1962659 h 1964085"/>
                <a:gd name="connsiteX2" fmla="*/ 11294 w 1462256"/>
                <a:gd name="connsiteY2" fmla="*/ 1964085 h 1964085"/>
                <a:gd name="connsiteX3" fmla="*/ 1416491 w 1462256"/>
                <a:gd name="connsiteY3" fmla="*/ 549872 h 1964085"/>
                <a:gd name="connsiteX4" fmla="*/ 876155 w 1462256"/>
                <a:gd name="connsiteY4" fmla="*/ 10586 h 1964085"/>
                <a:gd name="connsiteX5" fmla="*/ 843970 w 1462256"/>
                <a:gd name="connsiteY5" fmla="*/ 11088 h 1964085"/>
                <a:gd name="connsiteX6" fmla="*/ 82836 w 1462256"/>
                <a:gd name="connsiteY6" fmla="*/ 774951 h 1964085"/>
                <a:gd name="connsiteX7" fmla="*/ 0 w 1462256"/>
                <a:gd name="connsiteY7" fmla="*/ 858092 h 1964085"/>
                <a:gd name="connsiteX0" fmla="*/ 0 w 1464759"/>
                <a:gd name="connsiteY0" fmla="*/ 858092 h 1964085"/>
                <a:gd name="connsiteX1" fmla="*/ 0 w 1464759"/>
                <a:gd name="connsiteY1" fmla="*/ 1962659 h 1964085"/>
                <a:gd name="connsiteX2" fmla="*/ 11294 w 1464759"/>
                <a:gd name="connsiteY2" fmla="*/ 1964085 h 1964085"/>
                <a:gd name="connsiteX3" fmla="*/ 1416491 w 1464759"/>
                <a:gd name="connsiteY3" fmla="*/ 549872 h 1964085"/>
                <a:gd name="connsiteX4" fmla="*/ 876155 w 1464759"/>
                <a:gd name="connsiteY4" fmla="*/ 10586 h 1964085"/>
                <a:gd name="connsiteX5" fmla="*/ 843970 w 1464759"/>
                <a:gd name="connsiteY5" fmla="*/ 11088 h 1964085"/>
                <a:gd name="connsiteX6" fmla="*/ 82836 w 1464759"/>
                <a:gd name="connsiteY6" fmla="*/ 774951 h 1964085"/>
                <a:gd name="connsiteX7" fmla="*/ 0 w 1464759"/>
                <a:gd name="connsiteY7" fmla="*/ 858092 h 1964085"/>
                <a:gd name="connsiteX0" fmla="*/ 0 w 1416491"/>
                <a:gd name="connsiteY0" fmla="*/ 858092 h 1964085"/>
                <a:gd name="connsiteX1" fmla="*/ 0 w 1416491"/>
                <a:gd name="connsiteY1" fmla="*/ 1962659 h 1964085"/>
                <a:gd name="connsiteX2" fmla="*/ 11294 w 1416491"/>
                <a:gd name="connsiteY2" fmla="*/ 1964085 h 1964085"/>
                <a:gd name="connsiteX3" fmla="*/ 1416491 w 1416491"/>
                <a:gd name="connsiteY3" fmla="*/ 549872 h 1964085"/>
                <a:gd name="connsiteX4" fmla="*/ 876155 w 1416491"/>
                <a:gd name="connsiteY4" fmla="*/ 10586 h 1964085"/>
                <a:gd name="connsiteX5" fmla="*/ 843970 w 1416491"/>
                <a:gd name="connsiteY5" fmla="*/ 11088 h 1964085"/>
                <a:gd name="connsiteX6" fmla="*/ 82836 w 1416491"/>
                <a:gd name="connsiteY6" fmla="*/ 774951 h 1964085"/>
                <a:gd name="connsiteX7" fmla="*/ 0 w 1416491"/>
                <a:gd name="connsiteY7" fmla="*/ 858092 h 1964085"/>
                <a:gd name="connsiteX0" fmla="*/ 0 w 1416491"/>
                <a:gd name="connsiteY0" fmla="*/ 858092 h 1964085"/>
                <a:gd name="connsiteX1" fmla="*/ 0 w 1416491"/>
                <a:gd name="connsiteY1" fmla="*/ 1962659 h 1964085"/>
                <a:gd name="connsiteX2" fmla="*/ 11294 w 1416491"/>
                <a:gd name="connsiteY2" fmla="*/ 1964085 h 1964085"/>
                <a:gd name="connsiteX3" fmla="*/ 1416491 w 1416491"/>
                <a:gd name="connsiteY3" fmla="*/ 549872 h 1964085"/>
                <a:gd name="connsiteX4" fmla="*/ 876155 w 1416491"/>
                <a:gd name="connsiteY4" fmla="*/ 10586 h 1964085"/>
                <a:gd name="connsiteX5" fmla="*/ 843970 w 1416491"/>
                <a:gd name="connsiteY5" fmla="*/ 11088 h 1964085"/>
                <a:gd name="connsiteX6" fmla="*/ 82836 w 1416491"/>
                <a:gd name="connsiteY6" fmla="*/ 774951 h 1964085"/>
                <a:gd name="connsiteX7" fmla="*/ 0 w 1416491"/>
                <a:gd name="connsiteY7" fmla="*/ 858092 h 1964085"/>
                <a:gd name="connsiteX0" fmla="*/ 0 w 1416491"/>
                <a:gd name="connsiteY0" fmla="*/ 858092 h 1964085"/>
                <a:gd name="connsiteX1" fmla="*/ 0 w 1416491"/>
                <a:gd name="connsiteY1" fmla="*/ 1962659 h 1964085"/>
                <a:gd name="connsiteX2" fmla="*/ 11294 w 1416491"/>
                <a:gd name="connsiteY2" fmla="*/ 1964085 h 1964085"/>
                <a:gd name="connsiteX3" fmla="*/ 1416491 w 1416491"/>
                <a:gd name="connsiteY3" fmla="*/ 549872 h 1964085"/>
                <a:gd name="connsiteX4" fmla="*/ 876155 w 1416491"/>
                <a:gd name="connsiteY4" fmla="*/ 10586 h 1964085"/>
                <a:gd name="connsiteX5" fmla="*/ 843970 w 1416491"/>
                <a:gd name="connsiteY5" fmla="*/ 11088 h 1964085"/>
                <a:gd name="connsiteX6" fmla="*/ 0 w 1416491"/>
                <a:gd name="connsiteY6" fmla="*/ 858092 h 1964085"/>
                <a:gd name="connsiteX0" fmla="*/ 0 w 1416491"/>
                <a:gd name="connsiteY0" fmla="*/ 858092 h 1964085"/>
                <a:gd name="connsiteX1" fmla="*/ 0 w 1416491"/>
                <a:gd name="connsiteY1" fmla="*/ 1962659 h 1964085"/>
                <a:gd name="connsiteX2" fmla="*/ 11294 w 1416491"/>
                <a:gd name="connsiteY2" fmla="*/ 1964085 h 1964085"/>
                <a:gd name="connsiteX3" fmla="*/ 1416491 w 1416491"/>
                <a:gd name="connsiteY3" fmla="*/ 549872 h 1964085"/>
                <a:gd name="connsiteX4" fmla="*/ 876155 w 1416491"/>
                <a:gd name="connsiteY4" fmla="*/ 10586 h 1964085"/>
                <a:gd name="connsiteX5" fmla="*/ 843970 w 1416491"/>
                <a:gd name="connsiteY5" fmla="*/ 11088 h 1964085"/>
                <a:gd name="connsiteX6" fmla="*/ 0 w 1416491"/>
                <a:gd name="connsiteY6" fmla="*/ 858092 h 196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6491" h="1964085">
                  <a:moveTo>
                    <a:pt x="0" y="858092"/>
                  </a:moveTo>
                  <a:lnTo>
                    <a:pt x="0" y="1962659"/>
                  </a:lnTo>
                  <a:lnTo>
                    <a:pt x="11294" y="1964085"/>
                  </a:lnTo>
                  <a:cubicBezTo>
                    <a:pt x="247376" y="1728621"/>
                    <a:pt x="1115598" y="866753"/>
                    <a:pt x="1416491" y="549872"/>
                  </a:cubicBezTo>
                  <a:cubicBezTo>
                    <a:pt x="1304618" y="431004"/>
                    <a:pt x="893959" y="27431"/>
                    <a:pt x="876155" y="10586"/>
                  </a:cubicBezTo>
                  <a:cubicBezTo>
                    <a:pt x="861227" y="-3521"/>
                    <a:pt x="858990" y="-3703"/>
                    <a:pt x="843970" y="11088"/>
                  </a:cubicBezTo>
                  <a:cubicBezTo>
                    <a:pt x="697944" y="152339"/>
                    <a:pt x="332250" y="532830"/>
                    <a:pt x="0" y="858092"/>
                  </a:cubicBezTo>
                  <a:close/>
                </a:path>
              </a:pathLst>
            </a:custGeom>
            <a:solidFill>
              <a:srgbClr val="000000"/>
            </a:solidFill>
            <a:ln w="8037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xmlns="" id="{45A6CA66-42F2-41BE-B6AD-1574B2CE1290}"/>
                </a:ext>
              </a:extLst>
            </p:cNvPr>
            <p:cNvSpPr/>
            <p:nvPr/>
          </p:nvSpPr>
          <p:spPr>
            <a:xfrm rot="16200000" flipH="1">
              <a:off x="9689525" y="926936"/>
              <a:ext cx="545362" cy="544689"/>
            </a:xfrm>
            <a:custGeom>
              <a:avLst/>
              <a:gdLst>
                <a:gd name="connsiteX0" fmla="*/ 0 w 960097"/>
                <a:gd name="connsiteY0" fmla="*/ 116082 h 958913"/>
                <a:gd name="connsiteX1" fmla="*/ 108097 w 960097"/>
                <a:gd name="connsiteY1" fmla="*/ 5896 h 958913"/>
                <a:gd name="connsiteX2" fmla="*/ 138637 w 960097"/>
                <a:gd name="connsiteY2" fmla="*/ 12004 h 958913"/>
                <a:gd name="connsiteX3" fmla="*/ 174401 w 960097"/>
                <a:gd name="connsiteY3" fmla="*/ 40133 h 958913"/>
                <a:gd name="connsiteX4" fmla="*/ 947874 w 960097"/>
                <a:gd name="connsiteY4" fmla="*/ 821482 h 958913"/>
                <a:gd name="connsiteX5" fmla="*/ 948276 w 960097"/>
                <a:gd name="connsiteY5" fmla="*/ 860622 h 958913"/>
                <a:gd name="connsiteX6" fmla="*/ 843555 w 960097"/>
                <a:gd name="connsiteY6" fmla="*/ 958913 h 958913"/>
                <a:gd name="connsiteX7" fmla="*/ 0 w 960097"/>
                <a:gd name="connsiteY7" fmla="*/ 116082 h 95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0097" h="958913">
                  <a:moveTo>
                    <a:pt x="0" y="116082"/>
                  </a:moveTo>
                  <a:cubicBezTo>
                    <a:pt x="36086" y="79353"/>
                    <a:pt x="72252" y="42785"/>
                    <a:pt x="108097" y="5896"/>
                  </a:cubicBezTo>
                  <a:cubicBezTo>
                    <a:pt x="121920" y="-8329"/>
                    <a:pt x="129073" y="7021"/>
                    <a:pt x="138637" y="12004"/>
                  </a:cubicBezTo>
                  <a:cubicBezTo>
                    <a:pt x="155595" y="14897"/>
                    <a:pt x="163873" y="29525"/>
                    <a:pt x="174401" y="40133"/>
                  </a:cubicBezTo>
                  <a:cubicBezTo>
                    <a:pt x="345105" y="210757"/>
                    <a:pt x="904153" y="778565"/>
                    <a:pt x="947874" y="821482"/>
                  </a:cubicBezTo>
                  <a:cubicBezTo>
                    <a:pt x="962742" y="836029"/>
                    <a:pt x="965394" y="846638"/>
                    <a:pt x="948276" y="860622"/>
                  </a:cubicBezTo>
                  <a:cubicBezTo>
                    <a:pt x="911145" y="890921"/>
                    <a:pt x="883498" y="931507"/>
                    <a:pt x="843555" y="958913"/>
                  </a:cubicBezTo>
                  <a:cubicBezTo>
                    <a:pt x="646650" y="762732"/>
                    <a:pt x="84307" y="200791"/>
                    <a:pt x="0" y="11608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xmlns="" id="{3586AA4C-EDB7-49B6-9E39-8AB2716BD78E}"/>
                </a:ext>
              </a:extLst>
            </p:cNvPr>
            <p:cNvSpPr/>
            <p:nvPr/>
          </p:nvSpPr>
          <p:spPr>
            <a:xfrm rot="16200000" flipH="1">
              <a:off x="8994691" y="803295"/>
              <a:ext cx="894262" cy="1280502"/>
            </a:xfrm>
            <a:custGeom>
              <a:avLst/>
              <a:gdLst>
                <a:gd name="connsiteX0" fmla="*/ 1058599 w 1574328"/>
                <a:gd name="connsiteY0" fmla="*/ 2050559 h 2254295"/>
                <a:gd name="connsiteX1" fmla="*/ 902924 w 1574328"/>
                <a:gd name="connsiteY1" fmla="*/ 2123776 h 2254295"/>
                <a:gd name="connsiteX2" fmla="*/ 695974 w 1574328"/>
                <a:gd name="connsiteY2" fmla="*/ 2254295 h 2254295"/>
                <a:gd name="connsiteX3" fmla="*/ 15729 w 1574328"/>
                <a:gd name="connsiteY3" fmla="*/ 1575819 h 2254295"/>
                <a:gd name="connsiteX4" fmla="*/ 3111 w 1574328"/>
                <a:gd name="connsiteY4" fmla="*/ 1321370 h 2254295"/>
                <a:gd name="connsiteX5" fmla="*/ 12595 w 1574328"/>
                <a:gd name="connsiteY5" fmla="*/ 1036542 h 2254295"/>
                <a:gd name="connsiteX6" fmla="*/ 22962 w 1574328"/>
                <a:gd name="connsiteY6" fmla="*/ 363531 h 2254295"/>
                <a:gd name="connsiteX7" fmla="*/ 1825 w 1574328"/>
                <a:gd name="connsiteY7" fmla="*/ 229796 h 2254295"/>
                <a:gd name="connsiteX8" fmla="*/ 46269 w 1574328"/>
                <a:gd name="connsiteY8" fmla="*/ 41411 h 2254295"/>
                <a:gd name="connsiteX9" fmla="*/ 203712 w 1574328"/>
                <a:gd name="connsiteY9" fmla="*/ 45269 h 2254295"/>
                <a:gd name="connsiteX10" fmla="*/ 295655 w 1574328"/>
                <a:gd name="connsiteY10" fmla="*/ 200221 h 2254295"/>
                <a:gd name="connsiteX11" fmla="*/ 826091 w 1574328"/>
                <a:gd name="connsiteY11" fmla="*/ 618140 h 2254295"/>
                <a:gd name="connsiteX12" fmla="*/ 1574328 w 1574328"/>
                <a:gd name="connsiteY12" fmla="*/ 1568746 h 2254295"/>
                <a:gd name="connsiteX13" fmla="*/ 1166374 w 1574328"/>
                <a:gd name="connsiteY13" fmla="*/ 1989720 h 2254295"/>
                <a:gd name="connsiteX14" fmla="*/ 1058599 w 1574328"/>
                <a:gd name="connsiteY14" fmla="*/ 2050559 h 225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74328" h="2254295">
                  <a:moveTo>
                    <a:pt x="1058599" y="2050559"/>
                  </a:moveTo>
                  <a:cubicBezTo>
                    <a:pt x="1007645" y="2076840"/>
                    <a:pt x="955405" y="2100790"/>
                    <a:pt x="902924" y="2123776"/>
                  </a:cubicBezTo>
                  <a:cubicBezTo>
                    <a:pt x="884922" y="2131652"/>
                    <a:pt x="680623" y="2241999"/>
                    <a:pt x="695974" y="2254295"/>
                  </a:cubicBezTo>
                  <a:cubicBezTo>
                    <a:pt x="637224" y="2207360"/>
                    <a:pt x="22641" y="1584338"/>
                    <a:pt x="15729" y="1575819"/>
                  </a:cubicBezTo>
                  <a:cubicBezTo>
                    <a:pt x="30196" y="1489181"/>
                    <a:pt x="8014" y="1407687"/>
                    <a:pt x="3111" y="1321370"/>
                  </a:cubicBezTo>
                  <a:cubicBezTo>
                    <a:pt x="-2354" y="1226374"/>
                    <a:pt x="3915" y="1131136"/>
                    <a:pt x="12595" y="1036542"/>
                  </a:cubicBezTo>
                  <a:cubicBezTo>
                    <a:pt x="33491" y="808615"/>
                    <a:pt x="51734" y="591859"/>
                    <a:pt x="22962" y="363531"/>
                  </a:cubicBezTo>
                  <a:cubicBezTo>
                    <a:pt x="17336" y="318765"/>
                    <a:pt x="6326" y="274642"/>
                    <a:pt x="1825" y="229796"/>
                  </a:cubicBezTo>
                  <a:cubicBezTo>
                    <a:pt x="-5006" y="162447"/>
                    <a:pt x="6808" y="97830"/>
                    <a:pt x="46269" y="41411"/>
                  </a:cubicBezTo>
                  <a:cubicBezTo>
                    <a:pt x="86132" y="-15571"/>
                    <a:pt x="148258" y="-13240"/>
                    <a:pt x="203712" y="45269"/>
                  </a:cubicBezTo>
                  <a:cubicBezTo>
                    <a:pt x="218420" y="56279"/>
                    <a:pt x="295655" y="184790"/>
                    <a:pt x="295655" y="200221"/>
                  </a:cubicBezTo>
                  <a:cubicBezTo>
                    <a:pt x="439274" y="618301"/>
                    <a:pt x="351913" y="883358"/>
                    <a:pt x="826091" y="618140"/>
                  </a:cubicBezTo>
                  <a:cubicBezTo>
                    <a:pt x="916748" y="616774"/>
                    <a:pt x="1574328" y="1553074"/>
                    <a:pt x="1574328" y="1568746"/>
                  </a:cubicBezTo>
                  <a:cubicBezTo>
                    <a:pt x="1493155" y="1695087"/>
                    <a:pt x="1335632" y="1884195"/>
                    <a:pt x="1166374" y="1989720"/>
                  </a:cubicBezTo>
                  <a:cubicBezTo>
                    <a:pt x="1131253" y="2011500"/>
                    <a:pt x="1095247" y="2031673"/>
                    <a:pt x="1058599" y="2050559"/>
                  </a:cubicBezTo>
                  <a:close/>
                </a:path>
              </a:pathLst>
            </a:custGeom>
            <a:solidFill>
              <a:srgbClr val="EEB195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84" name="Group 246">
              <a:extLst>
                <a:ext uri="{FF2B5EF4-FFF2-40B4-BE49-F238E27FC236}">
                  <a16:creationId xmlns:a16="http://schemas.microsoft.com/office/drawing/2014/main" xmlns="" id="{8625D01F-1240-45F7-940B-0761845D41B6}"/>
                </a:ext>
              </a:extLst>
            </p:cNvPr>
            <p:cNvGrpSpPr/>
            <p:nvPr/>
          </p:nvGrpSpPr>
          <p:grpSpPr>
            <a:xfrm rot="16200000" flipH="1">
              <a:off x="8684105" y="764619"/>
              <a:ext cx="857425" cy="1698776"/>
              <a:chOff x="8649228" y="336362"/>
              <a:chExt cx="3202165" cy="6344296"/>
            </a:xfrm>
          </p:grpSpPr>
          <p:sp>
            <p:nvSpPr>
              <p:cNvPr id="186" name="Freeform: Shape 247">
                <a:extLst>
                  <a:ext uri="{FF2B5EF4-FFF2-40B4-BE49-F238E27FC236}">
                    <a16:creationId xmlns:a16="http://schemas.microsoft.com/office/drawing/2014/main" xmlns="" id="{722FFA0D-21A3-42E3-8491-092E1A6EB852}"/>
                  </a:ext>
                </a:extLst>
              </p:cNvPr>
              <p:cNvSpPr/>
              <p:nvPr/>
            </p:nvSpPr>
            <p:spPr>
              <a:xfrm>
                <a:off x="8688116" y="336362"/>
                <a:ext cx="3163277" cy="6344296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rgbClr val="537EC0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248">
                <a:extLst>
                  <a:ext uri="{FF2B5EF4-FFF2-40B4-BE49-F238E27FC236}">
                    <a16:creationId xmlns:a16="http://schemas.microsoft.com/office/drawing/2014/main" xmlns="" id="{C4E5FF61-DDFC-482D-9C0B-6737F904043E}"/>
                  </a:ext>
                </a:extLst>
              </p:cNvPr>
              <p:cNvSpPr/>
              <p:nvPr/>
            </p:nvSpPr>
            <p:spPr>
              <a:xfrm>
                <a:off x="8857422" y="502455"/>
                <a:ext cx="2824676" cy="6012113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C7D2E7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249">
                <a:extLst>
                  <a:ext uri="{FF2B5EF4-FFF2-40B4-BE49-F238E27FC236}">
                    <a16:creationId xmlns:a16="http://schemas.microsoft.com/office/drawing/2014/main" xmlns="" id="{E8A1078C-8A73-49C4-85F9-F9586B7493E7}"/>
                  </a:ext>
                </a:extLst>
              </p:cNvPr>
              <p:cNvSpPr/>
              <p:nvPr/>
            </p:nvSpPr>
            <p:spPr>
              <a:xfrm>
                <a:off x="9482659" y="443288"/>
                <a:ext cx="1574192" cy="285136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rgbClr val="4F76BA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250">
                <a:extLst>
                  <a:ext uri="{FF2B5EF4-FFF2-40B4-BE49-F238E27FC236}">
                    <a16:creationId xmlns:a16="http://schemas.microsoft.com/office/drawing/2014/main" xmlns="" id="{962F045F-A4A5-485A-AD41-55CBE89C43F7}"/>
                  </a:ext>
                </a:extLst>
              </p:cNvPr>
              <p:cNvSpPr/>
              <p:nvPr/>
            </p:nvSpPr>
            <p:spPr>
              <a:xfrm>
                <a:off x="8649228" y="1134306"/>
                <a:ext cx="38889" cy="235000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rgbClr val="4F76BA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251">
                <a:extLst>
                  <a:ext uri="{FF2B5EF4-FFF2-40B4-BE49-F238E27FC236}">
                    <a16:creationId xmlns:a16="http://schemas.microsoft.com/office/drawing/2014/main" xmlns="" id="{7E506A9F-3415-40C7-8DEF-7AB101C06694}"/>
                  </a:ext>
                </a:extLst>
              </p:cNvPr>
              <p:cNvSpPr/>
              <p:nvPr/>
            </p:nvSpPr>
            <p:spPr>
              <a:xfrm>
                <a:off x="8649228" y="2184561"/>
                <a:ext cx="38810" cy="460416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rgbClr val="4F76BA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1" name="Group 252">
                <a:extLst>
                  <a:ext uri="{FF2B5EF4-FFF2-40B4-BE49-F238E27FC236}">
                    <a16:creationId xmlns:a16="http://schemas.microsoft.com/office/drawing/2014/main" xmlns="" id="{440CFAB8-6B3A-4DAE-BADF-280C3D1BBF1A}"/>
                  </a:ext>
                </a:extLst>
              </p:cNvPr>
              <p:cNvGrpSpPr/>
              <p:nvPr/>
            </p:nvGrpSpPr>
            <p:grpSpPr>
              <a:xfrm>
                <a:off x="9957333" y="558847"/>
                <a:ext cx="624845" cy="109460"/>
                <a:chOff x="9998875" y="558847"/>
                <a:chExt cx="624845" cy="109460"/>
              </a:xfrm>
            </p:grpSpPr>
            <p:sp>
              <p:nvSpPr>
                <p:cNvPr id="192" name="Freeform: Shape 253">
                  <a:extLst>
                    <a:ext uri="{FF2B5EF4-FFF2-40B4-BE49-F238E27FC236}">
                      <a16:creationId xmlns:a16="http://schemas.microsoft.com/office/drawing/2014/main" xmlns="" id="{96D469BE-293F-4EB8-A34F-9A697F180BC1}"/>
                    </a:ext>
                  </a:extLst>
                </p:cNvPr>
                <p:cNvSpPr/>
                <p:nvPr/>
              </p:nvSpPr>
              <p:spPr>
                <a:xfrm>
                  <a:off x="9998875" y="590054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rgbClr val="2E3192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254">
                  <a:extLst>
                    <a:ext uri="{FF2B5EF4-FFF2-40B4-BE49-F238E27FC236}">
                      <a16:creationId xmlns:a16="http://schemas.microsoft.com/office/drawing/2014/main" xmlns="" id="{248DFA2B-89BB-4EB0-9576-C0930BC8CC97}"/>
                    </a:ext>
                  </a:extLst>
                </p:cNvPr>
                <p:cNvSpPr/>
                <p:nvPr/>
              </p:nvSpPr>
              <p:spPr>
                <a:xfrm>
                  <a:off x="10514260" y="558847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rgbClr val="2E3192"/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xmlns="" id="{3828D962-A90E-4C89-9E63-66079B9993D1}"/>
                </a:ext>
              </a:extLst>
            </p:cNvPr>
            <p:cNvSpPr/>
            <p:nvPr/>
          </p:nvSpPr>
          <p:spPr>
            <a:xfrm rot="16200000" flipH="1">
              <a:off x="8966622" y="1559432"/>
              <a:ext cx="342910" cy="920570"/>
            </a:xfrm>
            <a:custGeom>
              <a:avLst/>
              <a:gdLst>
                <a:gd name="connsiteX0" fmla="*/ 738753 w 1039828"/>
                <a:gd name="connsiteY0" fmla="*/ 1573679 h 1620643"/>
                <a:gd name="connsiteX1" fmla="*/ 591035 w 1039828"/>
                <a:gd name="connsiteY1" fmla="*/ 1579385 h 1620643"/>
                <a:gd name="connsiteX2" fmla="*/ 506969 w 1039828"/>
                <a:gd name="connsiteY2" fmla="*/ 1490899 h 1620643"/>
                <a:gd name="connsiteX3" fmla="*/ 471445 w 1039828"/>
                <a:gd name="connsiteY3" fmla="*/ 1480210 h 1620643"/>
                <a:gd name="connsiteX4" fmla="*/ 39702 w 1039828"/>
                <a:gd name="connsiteY4" fmla="*/ 1480451 h 1620643"/>
                <a:gd name="connsiteX5" fmla="*/ 0 w 1039828"/>
                <a:gd name="connsiteY5" fmla="*/ 1478924 h 1620643"/>
                <a:gd name="connsiteX6" fmla="*/ 42756 w 1039828"/>
                <a:gd name="connsiteY6" fmla="*/ 1465422 h 1620643"/>
                <a:gd name="connsiteX7" fmla="*/ 448621 w 1039828"/>
                <a:gd name="connsiteY7" fmla="*/ 1465341 h 1620643"/>
                <a:gd name="connsiteX8" fmla="*/ 485269 w 1039828"/>
                <a:gd name="connsiteY8" fmla="*/ 1433756 h 1620643"/>
                <a:gd name="connsiteX9" fmla="*/ 514202 w 1039828"/>
                <a:gd name="connsiteY9" fmla="*/ 1382883 h 1620643"/>
                <a:gd name="connsiteX10" fmla="*/ 587016 w 1039828"/>
                <a:gd name="connsiteY10" fmla="*/ 1309907 h 1620643"/>
                <a:gd name="connsiteX11" fmla="*/ 587499 w 1039828"/>
                <a:gd name="connsiteY11" fmla="*/ 1265383 h 1620643"/>
                <a:gd name="connsiteX12" fmla="*/ 528588 w 1039828"/>
                <a:gd name="connsiteY12" fmla="*/ 1206794 h 1620643"/>
                <a:gd name="connsiteX13" fmla="*/ 491538 w 1039828"/>
                <a:gd name="connsiteY13" fmla="*/ 1152143 h 1620643"/>
                <a:gd name="connsiteX14" fmla="*/ 511550 w 1039828"/>
                <a:gd name="connsiteY14" fmla="*/ 1045975 h 1620643"/>
                <a:gd name="connsiteX15" fmla="*/ 582114 w 1039828"/>
                <a:gd name="connsiteY15" fmla="*/ 975411 h 1620643"/>
                <a:gd name="connsiteX16" fmla="*/ 580185 w 1039828"/>
                <a:gd name="connsiteY16" fmla="*/ 943022 h 1620643"/>
                <a:gd name="connsiteX17" fmla="*/ 482456 w 1039828"/>
                <a:gd name="connsiteY17" fmla="*/ 848026 h 1620643"/>
                <a:gd name="connsiteX18" fmla="*/ 445326 w 1039828"/>
                <a:gd name="connsiteY18" fmla="*/ 793455 h 1620643"/>
                <a:gd name="connsiteX19" fmla="*/ 459390 w 1039828"/>
                <a:gd name="connsiteY19" fmla="*/ 694280 h 1620643"/>
                <a:gd name="connsiteX20" fmla="*/ 672368 w 1039828"/>
                <a:gd name="connsiteY20" fmla="*/ 479373 h 1620643"/>
                <a:gd name="connsiteX21" fmla="*/ 684504 w 1039828"/>
                <a:gd name="connsiteY21" fmla="*/ 475595 h 1620643"/>
                <a:gd name="connsiteX22" fmla="*/ 745263 w 1039828"/>
                <a:gd name="connsiteY22" fmla="*/ 409934 h 1620643"/>
                <a:gd name="connsiteX23" fmla="*/ 771865 w 1039828"/>
                <a:gd name="connsiteY23" fmla="*/ 376822 h 1620643"/>
                <a:gd name="connsiteX24" fmla="*/ 772749 w 1039828"/>
                <a:gd name="connsiteY24" fmla="*/ 9454 h 1620643"/>
                <a:gd name="connsiteX25" fmla="*/ 846368 w 1039828"/>
                <a:gd name="connsiteY25" fmla="*/ 2623 h 1620643"/>
                <a:gd name="connsiteX26" fmla="*/ 948035 w 1039828"/>
                <a:gd name="connsiteY26" fmla="*/ 78411 h 1620643"/>
                <a:gd name="connsiteX27" fmla="*/ 1005820 w 1039828"/>
                <a:gd name="connsiteY27" fmla="*/ 153154 h 1620643"/>
                <a:gd name="connsiteX28" fmla="*/ 990952 w 1039828"/>
                <a:gd name="connsiteY28" fmla="*/ 237944 h 1620643"/>
                <a:gd name="connsiteX29" fmla="*/ 882453 w 1039828"/>
                <a:gd name="connsiteY29" fmla="*/ 346523 h 1620643"/>
                <a:gd name="connsiteX30" fmla="*/ 865415 w 1039828"/>
                <a:gd name="connsiteY30" fmla="*/ 369508 h 1620643"/>
                <a:gd name="connsiteX31" fmla="*/ 868951 w 1039828"/>
                <a:gd name="connsiteY31" fmla="*/ 417971 h 1620643"/>
                <a:gd name="connsiteX32" fmla="*/ 990148 w 1039828"/>
                <a:gd name="connsiteY32" fmla="*/ 581683 h 1620643"/>
                <a:gd name="connsiteX33" fmla="*/ 977851 w 1039828"/>
                <a:gd name="connsiteY33" fmla="*/ 662293 h 1620643"/>
                <a:gd name="connsiteX34" fmla="*/ 900536 w 1039828"/>
                <a:gd name="connsiteY34" fmla="*/ 739206 h 1620643"/>
                <a:gd name="connsiteX35" fmla="*/ 899893 w 1039828"/>
                <a:gd name="connsiteY35" fmla="*/ 784856 h 1620643"/>
                <a:gd name="connsiteX36" fmla="*/ 1003248 w 1039828"/>
                <a:gd name="connsiteY36" fmla="*/ 887085 h 1620643"/>
                <a:gd name="connsiteX37" fmla="*/ 1004614 w 1039828"/>
                <a:gd name="connsiteY37" fmla="*/ 1035045 h 1620643"/>
                <a:gd name="connsiteX38" fmla="*/ 871764 w 1039828"/>
                <a:gd name="connsiteY38" fmla="*/ 1168377 h 1620643"/>
                <a:gd name="connsiteX39" fmla="*/ 873050 w 1039828"/>
                <a:gd name="connsiteY39" fmla="*/ 1207999 h 1620643"/>
                <a:gd name="connsiteX40" fmla="*/ 926415 w 1039828"/>
                <a:gd name="connsiteY40" fmla="*/ 1262088 h 1620643"/>
                <a:gd name="connsiteX41" fmla="*/ 933970 w 1039828"/>
                <a:gd name="connsiteY41" fmla="*/ 1370827 h 1620643"/>
                <a:gd name="connsiteX42" fmla="*/ 785046 w 1039828"/>
                <a:gd name="connsiteY42" fmla="*/ 1527306 h 1620643"/>
                <a:gd name="connsiteX43" fmla="*/ 738753 w 1039828"/>
                <a:gd name="connsiteY43" fmla="*/ 1573679 h 1620643"/>
                <a:gd name="connsiteX0" fmla="*/ 738753 w 1039828"/>
                <a:gd name="connsiteY0" fmla="*/ 1573679 h 1620643"/>
                <a:gd name="connsiteX1" fmla="*/ 591035 w 1039828"/>
                <a:gd name="connsiteY1" fmla="*/ 1579385 h 1620643"/>
                <a:gd name="connsiteX2" fmla="*/ 506969 w 1039828"/>
                <a:gd name="connsiteY2" fmla="*/ 1490899 h 1620643"/>
                <a:gd name="connsiteX3" fmla="*/ 471445 w 1039828"/>
                <a:gd name="connsiteY3" fmla="*/ 1480210 h 1620643"/>
                <a:gd name="connsiteX4" fmla="*/ 39702 w 1039828"/>
                <a:gd name="connsiteY4" fmla="*/ 1480451 h 1620643"/>
                <a:gd name="connsiteX5" fmla="*/ 0 w 1039828"/>
                <a:gd name="connsiteY5" fmla="*/ 1478924 h 1620643"/>
                <a:gd name="connsiteX6" fmla="*/ 448621 w 1039828"/>
                <a:gd name="connsiteY6" fmla="*/ 1465341 h 1620643"/>
                <a:gd name="connsiteX7" fmla="*/ 485269 w 1039828"/>
                <a:gd name="connsiteY7" fmla="*/ 1433756 h 1620643"/>
                <a:gd name="connsiteX8" fmla="*/ 514202 w 1039828"/>
                <a:gd name="connsiteY8" fmla="*/ 1382883 h 1620643"/>
                <a:gd name="connsiteX9" fmla="*/ 587016 w 1039828"/>
                <a:gd name="connsiteY9" fmla="*/ 1309907 h 1620643"/>
                <a:gd name="connsiteX10" fmla="*/ 587499 w 1039828"/>
                <a:gd name="connsiteY10" fmla="*/ 1265383 h 1620643"/>
                <a:gd name="connsiteX11" fmla="*/ 528588 w 1039828"/>
                <a:gd name="connsiteY11" fmla="*/ 1206794 h 1620643"/>
                <a:gd name="connsiteX12" fmla="*/ 491538 w 1039828"/>
                <a:gd name="connsiteY12" fmla="*/ 1152143 h 1620643"/>
                <a:gd name="connsiteX13" fmla="*/ 511550 w 1039828"/>
                <a:gd name="connsiteY13" fmla="*/ 1045975 h 1620643"/>
                <a:gd name="connsiteX14" fmla="*/ 582114 w 1039828"/>
                <a:gd name="connsiteY14" fmla="*/ 975411 h 1620643"/>
                <a:gd name="connsiteX15" fmla="*/ 580185 w 1039828"/>
                <a:gd name="connsiteY15" fmla="*/ 943022 h 1620643"/>
                <a:gd name="connsiteX16" fmla="*/ 482456 w 1039828"/>
                <a:gd name="connsiteY16" fmla="*/ 848026 h 1620643"/>
                <a:gd name="connsiteX17" fmla="*/ 445326 w 1039828"/>
                <a:gd name="connsiteY17" fmla="*/ 793455 h 1620643"/>
                <a:gd name="connsiteX18" fmla="*/ 459390 w 1039828"/>
                <a:gd name="connsiteY18" fmla="*/ 694280 h 1620643"/>
                <a:gd name="connsiteX19" fmla="*/ 672368 w 1039828"/>
                <a:gd name="connsiteY19" fmla="*/ 479373 h 1620643"/>
                <a:gd name="connsiteX20" fmla="*/ 684504 w 1039828"/>
                <a:gd name="connsiteY20" fmla="*/ 475595 h 1620643"/>
                <a:gd name="connsiteX21" fmla="*/ 745263 w 1039828"/>
                <a:gd name="connsiteY21" fmla="*/ 409934 h 1620643"/>
                <a:gd name="connsiteX22" fmla="*/ 771865 w 1039828"/>
                <a:gd name="connsiteY22" fmla="*/ 376822 h 1620643"/>
                <a:gd name="connsiteX23" fmla="*/ 772749 w 1039828"/>
                <a:gd name="connsiteY23" fmla="*/ 9454 h 1620643"/>
                <a:gd name="connsiteX24" fmla="*/ 846368 w 1039828"/>
                <a:gd name="connsiteY24" fmla="*/ 2623 h 1620643"/>
                <a:gd name="connsiteX25" fmla="*/ 948035 w 1039828"/>
                <a:gd name="connsiteY25" fmla="*/ 78411 h 1620643"/>
                <a:gd name="connsiteX26" fmla="*/ 1005820 w 1039828"/>
                <a:gd name="connsiteY26" fmla="*/ 153154 h 1620643"/>
                <a:gd name="connsiteX27" fmla="*/ 990952 w 1039828"/>
                <a:gd name="connsiteY27" fmla="*/ 237944 h 1620643"/>
                <a:gd name="connsiteX28" fmla="*/ 882453 w 1039828"/>
                <a:gd name="connsiteY28" fmla="*/ 346523 h 1620643"/>
                <a:gd name="connsiteX29" fmla="*/ 865415 w 1039828"/>
                <a:gd name="connsiteY29" fmla="*/ 369508 h 1620643"/>
                <a:gd name="connsiteX30" fmla="*/ 868951 w 1039828"/>
                <a:gd name="connsiteY30" fmla="*/ 417971 h 1620643"/>
                <a:gd name="connsiteX31" fmla="*/ 990148 w 1039828"/>
                <a:gd name="connsiteY31" fmla="*/ 581683 h 1620643"/>
                <a:gd name="connsiteX32" fmla="*/ 977851 w 1039828"/>
                <a:gd name="connsiteY32" fmla="*/ 662293 h 1620643"/>
                <a:gd name="connsiteX33" fmla="*/ 900536 w 1039828"/>
                <a:gd name="connsiteY33" fmla="*/ 739206 h 1620643"/>
                <a:gd name="connsiteX34" fmla="*/ 899893 w 1039828"/>
                <a:gd name="connsiteY34" fmla="*/ 784856 h 1620643"/>
                <a:gd name="connsiteX35" fmla="*/ 1003248 w 1039828"/>
                <a:gd name="connsiteY35" fmla="*/ 887085 h 1620643"/>
                <a:gd name="connsiteX36" fmla="*/ 1004614 w 1039828"/>
                <a:gd name="connsiteY36" fmla="*/ 1035045 h 1620643"/>
                <a:gd name="connsiteX37" fmla="*/ 871764 w 1039828"/>
                <a:gd name="connsiteY37" fmla="*/ 1168377 h 1620643"/>
                <a:gd name="connsiteX38" fmla="*/ 873050 w 1039828"/>
                <a:gd name="connsiteY38" fmla="*/ 1207999 h 1620643"/>
                <a:gd name="connsiteX39" fmla="*/ 926415 w 1039828"/>
                <a:gd name="connsiteY39" fmla="*/ 1262088 h 1620643"/>
                <a:gd name="connsiteX40" fmla="*/ 933970 w 1039828"/>
                <a:gd name="connsiteY40" fmla="*/ 1370827 h 1620643"/>
                <a:gd name="connsiteX41" fmla="*/ 785046 w 1039828"/>
                <a:gd name="connsiteY41" fmla="*/ 1527306 h 1620643"/>
                <a:gd name="connsiteX42" fmla="*/ 738753 w 1039828"/>
                <a:gd name="connsiteY42" fmla="*/ 1573679 h 1620643"/>
                <a:gd name="connsiteX0" fmla="*/ 699082 w 1000157"/>
                <a:gd name="connsiteY0" fmla="*/ 1573679 h 1620643"/>
                <a:gd name="connsiteX1" fmla="*/ 551364 w 1000157"/>
                <a:gd name="connsiteY1" fmla="*/ 1579385 h 1620643"/>
                <a:gd name="connsiteX2" fmla="*/ 467298 w 1000157"/>
                <a:gd name="connsiteY2" fmla="*/ 1490899 h 1620643"/>
                <a:gd name="connsiteX3" fmla="*/ 431774 w 1000157"/>
                <a:gd name="connsiteY3" fmla="*/ 1480210 h 1620643"/>
                <a:gd name="connsiteX4" fmla="*/ 31 w 1000157"/>
                <a:gd name="connsiteY4" fmla="*/ 1480451 h 1620643"/>
                <a:gd name="connsiteX5" fmla="*/ 408950 w 1000157"/>
                <a:gd name="connsiteY5" fmla="*/ 1465341 h 1620643"/>
                <a:gd name="connsiteX6" fmla="*/ 445598 w 1000157"/>
                <a:gd name="connsiteY6" fmla="*/ 1433756 h 1620643"/>
                <a:gd name="connsiteX7" fmla="*/ 474531 w 1000157"/>
                <a:gd name="connsiteY7" fmla="*/ 1382883 h 1620643"/>
                <a:gd name="connsiteX8" fmla="*/ 547345 w 1000157"/>
                <a:gd name="connsiteY8" fmla="*/ 1309907 h 1620643"/>
                <a:gd name="connsiteX9" fmla="*/ 547828 w 1000157"/>
                <a:gd name="connsiteY9" fmla="*/ 1265383 h 1620643"/>
                <a:gd name="connsiteX10" fmla="*/ 488917 w 1000157"/>
                <a:gd name="connsiteY10" fmla="*/ 1206794 h 1620643"/>
                <a:gd name="connsiteX11" fmla="*/ 451867 w 1000157"/>
                <a:gd name="connsiteY11" fmla="*/ 1152143 h 1620643"/>
                <a:gd name="connsiteX12" fmla="*/ 471879 w 1000157"/>
                <a:gd name="connsiteY12" fmla="*/ 1045975 h 1620643"/>
                <a:gd name="connsiteX13" fmla="*/ 542443 w 1000157"/>
                <a:gd name="connsiteY13" fmla="*/ 975411 h 1620643"/>
                <a:gd name="connsiteX14" fmla="*/ 540514 w 1000157"/>
                <a:gd name="connsiteY14" fmla="*/ 943022 h 1620643"/>
                <a:gd name="connsiteX15" fmla="*/ 442785 w 1000157"/>
                <a:gd name="connsiteY15" fmla="*/ 848026 h 1620643"/>
                <a:gd name="connsiteX16" fmla="*/ 405655 w 1000157"/>
                <a:gd name="connsiteY16" fmla="*/ 793455 h 1620643"/>
                <a:gd name="connsiteX17" fmla="*/ 419719 w 1000157"/>
                <a:gd name="connsiteY17" fmla="*/ 694280 h 1620643"/>
                <a:gd name="connsiteX18" fmla="*/ 632697 w 1000157"/>
                <a:gd name="connsiteY18" fmla="*/ 479373 h 1620643"/>
                <a:gd name="connsiteX19" fmla="*/ 644833 w 1000157"/>
                <a:gd name="connsiteY19" fmla="*/ 475595 h 1620643"/>
                <a:gd name="connsiteX20" fmla="*/ 705592 w 1000157"/>
                <a:gd name="connsiteY20" fmla="*/ 409934 h 1620643"/>
                <a:gd name="connsiteX21" fmla="*/ 732194 w 1000157"/>
                <a:gd name="connsiteY21" fmla="*/ 376822 h 1620643"/>
                <a:gd name="connsiteX22" fmla="*/ 733078 w 1000157"/>
                <a:gd name="connsiteY22" fmla="*/ 9454 h 1620643"/>
                <a:gd name="connsiteX23" fmla="*/ 806697 w 1000157"/>
                <a:gd name="connsiteY23" fmla="*/ 2623 h 1620643"/>
                <a:gd name="connsiteX24" fmla="*/ 908364 w 1000157"/>
                <a:gd name="connsiteY24" fmla="*/ 78411 h 1620643"/>
                <a:gd name="connsiteX25" fmla="*/ 966149 w 1000157"/>
                <a:gd name="connsiteY25" fmla="*/ 153154 h 1620643"/>
                <a:gd name="connsiteX26" fmla="*/ 951281 w 1000157"/>
                <a:gd name="connsiteY26" fmla="*/ 237944 h 1620643"/>
                <a:gd name="connsiteX27" fmla="*/ 842782 w 1000157"/>
                <a:gd name="connsiteY27" fmla="*/ 346523 h 1620643"/>
                <a:gd name="connsiteX28" fmla="*/ 825744 w 1000157"/>
                <a:gd name="connsiteY28" fmla="*/ 369508 h 1620643"/>
                <a:gd name="connsiteX29" fmla="*/ 829280 w 1000157"/>
                <a:gd name="connsiteY29" fmla="*/ 417971 h 1620643"/>
                <a:gd name="connsiteX30" fmla="*/ 950477 w 1000157"/>
                <a:gd name="connsiteY30" fmla="*/ 581683 h 1620643"/>
                <a:gd name="connsiteX31" fmla="*/ 938180 w 1000157"/>
                <a:gd name="connsiteY31" fmla="*/ 662293 h 1620643"/>
                <a:gd name="connsiteX32" fmla="*/ 860865 w 1000157"/>
                <a:gd name="connsiteY32" fmla="*/ 739206 h 1620643"/>
                <a:gd name="connsiteX33" fmla="*/ 860222 w 1000157"/>
                <a:gd name="connsiteY33" fmla="*/ 784856 h 1620643"/>
                <a:gd name="connsiteX34" fmla="*/ 963577 w 1000157"/>
                <a:gd name="connsiteY34" fmla="*/ 887085 h 1620643"/>
                <a:gd name="connsiteX35" fmla="*/ 964943 w 1000157"/>
                <a:gd name="connsiteY35" fmla="*/ 1035045 h 1620643"/>
                <a:gd name="connsiteX36" fmla="*/ 832093 w 1000157"/>
                <a:gd name="connsiteY36" fmla="*/ 1168377 h 1620643"/>
                <a:gd name="connsiteX37" fmla="*/ 833379 w 1000157"/>
                <a:gd name="connsiteY37" fmla="*/ 1207999 h 1620643"/>
                <a:gd name="connsiteX38" fmla="*/ 886744 w 1000157"/>
                <a:gd name="connsiteY38" fmla="*/ 1262088 h 1620643"/>
                <a:gd name="connsiteX39" fmla="*/ 894299 w 1000157"/>
                <a:gd name="connsiteY39" fmla="*/ 1370827 h 1620643"/>
                <a:gd name="connsiteX40" fmla="*/ 745375 w 1000157"/>
                <a:gd name="connsiteY40" fmla="*/ 1527306 h 1620643"/>
                <a:gd name="connsiteX41" fmla="*/ 699082 w 1000157"/>
                <a:gd name="connsiteY41" fmla="*/ 1573679 h 1620643"/>
                <a:gd name="connsiteX0" fmla="*/ 302610 w 603685"/>
                <a:gd name="connsiteY0" fmla="*/ 1573679 h 1620643"/>
                <a:gd name="connsiteX1" fmla="*/ 154892 w 603685"/>
                <a:gd name="connsiteY1" fmla="*/ 1579385 h 1620643"/>
                <a:gd name="connsiteX2" fmla="*/ 70826 w 603685"/>
                <a:gd name="connsiteY2" fmla="*/ 1490899 h 1620643"/>
                <a:gd name="connsiteX3" fmla="*/ 35302 w 603685"/>
                <a:gd name="connsiteY3" fmla="*/ 1480210 h 1620643"/>
                <a:gd name="connsiteX4" fmla="*/ 12478 w 603685"/>
                <a:gd name="connsiteY4" fmla="*/ 1465341 h 1620643"/>
                <a:gd name="connsiteX5" fmla="*/ 49126 w 603685"/>
                <a:gd name="connsiteY5" fmla="*/ 1433756 h 1620643"/>
                <a:gd name="connsiteX6" fmla="*/ 78059 w 603685"/>
                <a:gd name="connsiteY6" fmla="*/ 1382883 h 1620643"/>
                <a:gd name="connsiteX7" fmla="*/ 150873 w 603685"/>
                <a:gd name="connsiteY7" fmla="*/ 1309907 h 1620643"/>
                <a:gd name="connsiteX8" fmla="*/ 151356 w 603685"/>
                <a:gd name="connsiteY8" fmla="*/ 1265383 h 1620643"/>
                <a:gd name="connsiteX9" fmla="*/ 92445 w 603685"/>
                <a:gd name="connsiteY9" fmla="*/ 1206794 h 1620643"/>
                <a:gd name="connsiteX10" fmla="*/ 55395 w 603685"/>
                <a:gd name="connsiteY10" fmla="*/ 1152143 h 1620643"/>
                <a:gd name="connsiteX11" fmla="*/ 75407 w 603685"/>
                <a:gd name="connsiteY11" fmla="*/ 1045975 h 1620643"/>
                <a:gd name="connsiteX12" fmla="*/ 145971 w 603685"/>
                <a:gd name="connsiteY12" fmla="*/ 975411 h 1620643"/>
                <a:gd name="connsiteX13" fmla="*/ 144042 w 603685"/>
                <a:gd name="connsiteY13" fmla="*/ 943022 h 1620643"/>
                <a:gd name="connsiteX14" fmla="*/ 46313 w 603685"/>
                <a:gd name="connsiteY14" fmla="*/ 848026 h 1620643"/>
                <a:gd name="connsiteX15" fmla="*/ 9183 w 603685"/>
                <a:gd name="connsiteY15" fmla="*/ 793455 h 1620643"/>
                <a:gd name="connsiteX16" fmla="*/ 23247 w 603685"/>
                <a:gd name="connsiteY16" fmla="*/ 694280 h 1620643"/>
                <a:gd name="connsiteX17" fmla="*/ 236225 w 603685"/>
                <a:gd name="connsiteY17" fmla="*/ 479373 h 1620643"/>
                <a:gd name="connsiteX18" fmla="*/ 248361 w 603685"/>
                <a:gd name="connsiteY18" fmla="*/ 475595 h 1620643"/>
                <a:gd name="connsiteX19" fmla="*/ 309120 w 603685"/>
                <a:gd name="connsiteY19" fmla="*/ 409934 h 1620643"/>
                <a:gd name="connsiteX20" fmla="*/ 335722 w 603685"/>
                <a:gd name="connsiteY20" fmla="*/ 376822 h 1620643"/>
                <a:gd name="connsiteX21" fmla="*/ 336606 w 603685"/>
                <a:gd name="connsiteY21" fmla="*/ 9454 h 1620643"/>
                <a:gd name="connsiteX22" fmla="*/ 410225 w 603685"/>
                <a:gd name="connsiteY22" fmla="*/ 2623 h 1620643"/>
                <a:gd name="connsiteX23" fmla="*/ 511892 w 603685"/>
                <a:gd name="connsiteY23" fmla="*/ 78411 h 1620643"/>
                <a:gd name="connsiteX24" fmla="*/ 569677 w 603685"/>
                <a:gd name="connsiteY24" fmla="*/ 153154 h 1620643"/>
                <a:gd name="connsiteX25" fmla="*/ 554809 w 603685"/>
                <a:gd name="connsiteY25" fmla="*/ 237944 h 1620643"/>
                <a:gd name="connsiteX26" fmla="*/ 446310 w 603685"/>
                <a:gd name="connsiteY26" fmla="*/ 346523 h 1620643"/>
                <a:gd name="connsiteX27" fmla="*/ 429272 w 603685"/>
                <a:gd name="connsiteY27" fmla="*/ 369508 h 1620643"/>
                <a:gd name="connsiteX28" fmla="*/ 432808 w 603685"/>
                <a:gd name="connsiteY28" fmla="*/ 417971 h 1620643"/>
                <a:gd name="connsiteX29" fmla="*/ 554005 w 603685"/>
                <a:gd name="connsiteY29" fmla="*/ 581683 h 1620643"/>
                <a:gd name="connsiteX30" fmla="*/ 541708 w 603685"/>
                <a:gd name="connsiteY30" fmla="*/ 662293 h 1620643"/>
                <a:gd name="connsiteX31" fmla="*/ 464393 w 603685"/>
                <a:gd name="connsiteY31" fmla="*/ 739206 h 1620643"/>
                <a:gd name="connsiteX32" fmla="*/ 463750 w 603685"/>
                <a:gd name="connsiteY32" fmla="*/ 784856 h 1620643"/>
                <a:gd name="connsiteX33" fmla="*/ 567105 w 603685"/>
                <a:gd name="connsiteY33" fmla="*/ 887085 h 1620643"/>
                <a:gd name="connsiteX34" fmla="*/ 568471 w 603685"/>
                <a:gd name="connsiteY34" fmla="*/ 1035045 h 1620643"/>
                <a:gd name="connsiteX35" fmla="*/ 435621 w 603685"/>
                <a:gd name="connsiteY35" fmla="*/ 1168377 h 1620643"/>
                <a:gd name="connsiteX36" fmla="*/ 436907 w 603685"/>
                <a:gd name="connsiteY36" fmla="*/ 1207999 h 1620643"/>
                <a:gd name="connsiteX37" fmla="*/ 490272 w 603685"/>
                <a:gd name="connsiteY37" fmla="*/ 1262088 h 1620643"/>
                <a:gd name="connsiteX38" fmla="*/ 497827 w 603685"/>
                <a:gd name="connsiteY38" fmla="*/ 1370827 h 1620643"/>
                <a:gd name="connsiteX39" fmla="*/ 348903 w 603685"/>
                <a:gd name="connsiteY39" fmla="*/ 1527306 h 1620643"/>
                <a:gd name="connsiteX40" fmla="*/ 302610 w 603685"/>
                <a:gd name="connsiteY40" fmla="*/ 1573679 h 1620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3685" h="1620643">
                  <a:moveTo>
                    <a:pt x="302610" y="1573679"/>
                  </a:moveTo>
                  <a:cubicBezTo>
                    <a:pt x="250210" y="1634197"/>
                    <a:pt x="211472" y="1636367"/>
                    <a:pt x="154892" y="1579385"/>
                  </a:cubicBezTo>
                  <a:cubicBezTo>
                    <a:pt x="126200" y="1550533"/>
                    <a:pt x="92686" y="1526020"/>
                    <a:pt x="70826" y="1490899"/>
                  </a:cubicBezTo>
                  <a:cubicBezTo>
                    <a:pt x="61422" y="1475789"/>
                    <a:pt x="47760" y="1480290"/>
                    <a:pt x="35302" y="1480210"/>
                  </a:cubicBezTo>
                  <a:lnTo>
                    <a:pt x="12478" y="1465341"/>
                  </a:lnTo>
                  <a:cubicBezTo>
                    <a:pt x="86739" y="1457559"/>
                    <a:pt x="50171" y="1462770"/>
                    <a:pt x="49126" y="1433756"/>
                  </a:cubicBezTo>
                  <a:cubicBezTo>
                    <a:pt x="48403" y="1413101"/>
                    <a:pt x="64316" y="1397429"/>
                    <a:pt x="78059" y="1382883"/>
                  </a:cubicBezTo>
                  <a:cubicBezTo>
                    <a:pt x="101687" y="1357888"/>
                    <a:pt x="125959" y="1333616"/>
                    <a:pt x="150873" y="1309907"/>
                  </a:cubicBezTo>
                  <a:cubicBezTo>
                    <a:pt x="167268" y="1294316"/>
                    <a:pt x="168072" y="1281135"/>
                    <a:pt x="151356" y="1265383"/>
                  </a:cubicBezTo>
                  <a:cubicBezTo>
                    <a:pt x="131183" y="1246416"/>
                    <a:pt x="112216" y="1226163"/>
                    <a:pt x="92445" y="1206794"/>
                  </a:cubicBezTo>
                  <a:cubicBezTo>
                    <a:pt x="76371" y="1191041"/>
                    <a:pt x="64075" y="1172798"/>
                    <a:pt x="55395" y="1152143"/>
                  </a:cubicBezTo>
                  <a:cubicBezTo>
                    <a:pt x="38357" y="1111556"/>
                    <a:pt x="44786" y="1077158"/>
                    <a:pt x="75407" y="1045975"/>
                  </a:cubicBezTo>
                  <a:cubicBezTo>
                    <a:pt x="98714" y="1022266"/>
                    <a:pt x="122262" y="998798"/>
                    <a:pt x="145971" y="975411"/>
                  </a:cubicBezTo>
                  <a:cubicBezTo>
                    <a:pt x="158187" y="963356"/>
                    <a:pt x="157785" y="954435"/>
                    <a:pt x="144042" y="943022"/>
                  </a:cubicBezTo>
                  <a:cubicBezTo>
                    <a:pt x="109001" y="914009"/>
                    <a:pt x="79023" y="879531"/>
                    <a:pt x="46313" y="848026"/>
                  </a:cubicBezTo>
                  <a:cubicBezTo>
                    <a:pt x="30079" y="832354"/>
                    <a:pt x="17621" y="814191"/>
                    <a:pt x="9183" y="793455"/>
                  </a:cubicBezTo>
                  <a:cubicBezTo>
                    <a:pt x="-5364" y="757771"/>
                    <a:pt x="-3998" y="723373"/>
                    <a:pt x="23247" y="694280"/>
                  </a:cubicBezTo>
                  <a:cubicBezTo>
                    <a:pt x="92204" y="620662"/>
                    <a:pt x="165500" y="551303"/>
                    <a:pt x="236225" y="479373"/>
                  </a:cubicBezTo>
                  <a:cubicBezTo>
                    <a:pt x="239440" y="476078"/>
                    <a:pt x="243619" y="474792"/>
                    <a:pt x="248361" y="475595"/>
                  </a:cubicBezTo>
                  <a:cubicBezTo>
                    <a:pt x="271347" y="456226"/>
                    <a:pt x="297145" y="439510"/>
                    <a:pt x="309120" y="409934"/>
                  </a:cubicBezTo>
                  <a:cubicBezTo>
                    <a:pt x="336365" y="413550"/>
                    <a:pt x="335722" y="395950"/>
                    <a:pt x="335722" y="376822"/>
                  </a:cubicBezTo>
                  <a:cubicBezTo>
                    <a:pt x="335722" y="254339"/>
                    <a:pt x="336285" y="131937"/>
                    <a:pt x="336606" y="9454"/>
                  </a:cubicBezTo>
                  <a:cubicBezTo>
                    <a:pt x="361601" y="16446"/>
                    <a:pt x="381452" y="-7745"/>
                    <a:pt x="410225" y="2623"/>
                  </a:cubicBezTo>
                  <a:cubicBezTo>
                    <a:pt x="453142" y="18134"/>
                    <a:pt x="480708" y="49880"/>
                    <a:pt x="511892" y="78411"/>
                  </a:cubicBezTo>
                  <a:cubicBezTo>
                    <a:pt x="535279" y="99789"/>
                    <a:pt x="560917" y="120283"/>
                    <a:pt x="569677" y="153154"/>
                  </a:cubicBezTo>
                  <a:cubicBezTo>
                    <a:pt x="577714" y="183534"/>
                    <a:pt x="583099" y="212547"/>
                    <a:pt x="554809" y="237944"/>
                  </a:cubicBezTo>
                  <a:cubicBezTo>
                    <a:pt x="516714" y="272101"/>
                    <a:pt x="487379" y="315098"/>
                    <a:pt x="446310" y="346523"/>
                  </a:cubicBezTo>
                  <a:cubicBezTo>
                    <a:pt x="439318" y="351907"/>
                    <a:pt x="429111" y="357613"/>
                    <a:pt x="429272" y="369508"/>
                  </a:cubicBezTo>
                  <a:cubicBezTo>
                    <a:pt x="398008" y="388395"/>
                    <a:pt x="423566" y="400611"/>
                    <a:pt x="432808" y="417971"/>
                  </a:cubicBezTo>
                  <a:cubicBezTo>
                    <a:pt x="465277" y="478649"/>
                    <a:pt x="527403" y="517146"/>
                    <a:pt x="554005" y="581683"/>
                  </a:cubicBezTo>
                  <a:cubicBezTo>
                    <a:pt x="566060" y="610857"/>
                    <a:pt x="567748" y="638021"/>
                    <a:pt x="541708" y="662293"/>
                  </a:cubicBezTo>
                  <a:cubicBezTo>
                    <a:pt x="515106" y="687047"/>
                    <a:pt x="491156" y="714613"/>
                    <a:pt x="464393" y="739206"/>
                  </a:cubicBezTo>
                  <a:cubicBezTo>
                    <a:pt x="446552" y="755601"/>
                    <a:pt x="443337" y="766612"/>
                    <a:pt x="463750" y="784856"/>
                  </a:cubicBezTo>
                  <a:cubicBezTo>
                    <a:pt x="499836" y="817164"/>
                    <a:pt x="532948" y="852687"/>
                    <a:pt x="567105" y="887085"/>
                  </a:cubicBezTo>
                  <a:cubicBezTo>
                    <a:pt x="615487" y="935869"/>
                    <a:pt x="615809" y="987627"/>
                    <a:pt x="568471" y="1035045"/>
                  </a:cubicBezTo>
                  <a:lnTo>
                    <a:pt x="435621" y="1168377"/>
                  </a:lnTo>
                  <a:cubicBezTo>
                    <a:pt x="420914" y="1182924"/>
                    <a:pt x="424530" y="1195381"/>
                    <a:pt x="436907" y="1207999"/>
                  </a:cubicBezTo>
                  <a:cubicBezTo>
                    <a:pt x="454588" y="1226163"/>
                    <a:pt x="472511" y="1244005"/>
                    <a:pt x="490272" y="1262088"/>
                  </a:cubicBezTo>
                  <a:cubicBezTo>
                    <a:pt x="531743" y="1304201"/>
                    <a:pt x="536806" y="1324213"/>
                    <a:pt x="497827" y="1370827"/>
                  </a:cubicBezTo>
                  <a:cubicBezTo>
                    <a:pt x="451775" y="1425961"/>
                    <a:pt x="406527" y="1482782"/>
                    <a:pt x="348903" y="1527306"/>
                  </a:cubicBezTo>
                  <a:cubicBezTo>
                    <a:pt x="330177" y="1539683"/>
                    <a:pt x="325596" y="1565803"/>
                    <a:pt x="302610" y="1573679"/>
                  </a:cubicBezTo>
                  <a:close/>
                </a:path>
              </a:pathLst>
            </a:custGeom>
            <a:solidFill>
              <a:srgbClr val="EEB195"/>
            </a:solidFill>
            <a:ln w="803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A2480EF4-0839-4CF0-B17E-865CCE15513A}"/>
              </a:ext>
            </a:extLst>
          </p:cNvPr>
          <p:cNvGrpSpPr/>
          <p:nvPr/>
        </p:nvGrpSpPr>
        <p:grpSpPr>
          <a:xfrm>
            <a:off x="2128121" y="2343994"/>
            <a:ext cx="1780242" cy="1523268"/>
            <a:chOff x="2128121" y="2343994"/>
            <a:chExt cx="1780242" cy="1523268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xmlns="" id="{36AC723E-7779-4CA8-85CA-4C3A84FF29C9}"/>
                </a:ext>
              </a:extLst>
            </p:cNvPr>
            <p:cNvGrpSpPr/>
            <p:nvPr/>
          </p:nvGrpSpPr>
          <p:grpSpPr>
            <a:xfrm rot="1995951">
              <a:off x="2128121" y="3300931"/>
              <a:ext cx="308872" cy="566331"/>
              <a:chOff x="11798850" y="3973946"/>
              <a:chExt cx="834497" cy="1530089"/>
            </a:xfrm>
          </p:grpSpPr>
          <p:sp>
            <p:nvSpPr>
              <p:cNvPr id="200" name="이등변 삼각형 199">
                <a:extLst>
                  <a:ext uri="{FF2B5EF4-FFF2-40B4-BE49-F238E27FC236}">
                    <a16:creationId xmlns:a16="http://schemas.microsoft.com/office/drawing/2014/main" xmlns="" id="{DFE1AA8C-0B54-4F03-9986-EFB8FD47B510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이등변 삼각형 200">
                <a:extLst>
                  <a:ext uri="{FF2B5EF4-FFF2-40B4-BE49-F238E27FC236}">
                    <a16:creationId xmlns:a16="http://schemas.microsoft.com/office/drawing/2014/main" xmlns="" id="{36BCD619-50C2-440B-9196-035744698BE1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xmlns="" id="{D6FE7C6A-E827-429C-A159-FEBDDFA128F3}"/>
                </a:ext>
              </a:extLst>
            </p:cNvPr>
            <p:cNvGrpSpPr/>
            <p:nvPr/>
          </p:nvGrpSpPr>
          <p:grpSpPr>
            <a:xfrm rot="3177383">
              <a:off x="2761220" y="2649268"/>
              <a:ext cx="308872" cy="566331"/>
              <a:chOff x="11798850" y="3973946"/>
              <a:chExt cx="834497" cy="1530089"/>
            </a:xfrm>
          </p:grpSpPr>
          <p:sp>
            <p:nvSpPr>
              <p:cNvPr id="204" name="이등변 삼각형 203">
                <a:extLst>
                  <a:ext uri="{FF2B5EF4-FFF2-40B4-BE49-F238E27FC236}">
                    <a16:creationId xmlns:a16="http://schemas.microsoft.com/office/drawing/2014/main" xmlns="" id="{957D2B33-19AF-4582-85AA-4593FE2D8BCE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이등변 삼각형 204">
                <a:extLst>
                  <a:ext uri="{FF2B5EF4-FFF2-40B4-BE49-F238E27FC236}">
                    <a16:creationId xmlns:a16="http://schemas.microsoft.com/office/drawing/2014/main" xmlns="" id="{400AE701-5775-4BFC-A2D3-21302EF21110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xmlns="" id="{8BC0491D-4146-413C-9A78-D7E7A34E602D}"/>
                </a:ext>
              </a:extLst>
            </p:cNvPr>
            <p:cNvGrpSpPr/>
            <p:nvPr/>
          </p:nvGrpSpPr>
          <p:grpSpPr>
            <a:xfrm rot="4279343">
              <a:off x="3470762" y="2215264"/>
              <a:ext cx="308872" cy="566331"/>
              <a:chOff x="11798850" y="3973946"/>
              <a:chExt cx="834497" cy="1530089"/>
            </a:xfrm>
          </p:grpSpPr>
          <p:sp>
            <p:nvSpPr>
              <p:cNvPr id="207" name="이등변 삼각형 206">
                <a:extLst>
                  <a:ext uri="{FF2B5EF4-FFF2-40B4-BE49-F238E27FC236}">
                    <a16:creationId xmlns:a16="http://schemas.microsoft.com/office/drawing/2014/main" xmlns="" id="{5FFEB191-5AB0-4466-8B9A-E433268C66E3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이등변 삼각형 207">
                <a:extLst>
                  <a:ext uri="{FF2B5EF4-FFF2-40B4-BE49-F238E27FC236}">
                    <a16:creationId xmlns:a16="http://schemas.microsoft.com/office/drawing/2014/main" xmlns="" id="{8CA8FC35-35E9-4543-B329-A43BB06C4656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xmlns="" id="{CE9A771E-C08E-4D7A-B59B-6DB419F9662E}"/>
              </a:ext>
            </a:extLst>
          </p:cNvPr>
          <p:cNvGrpSpPr/>
          <p:nvPr/>
        </p:nvGrpSpPr>
        <p:grpSpPr>
          <a:xfrm rot="18338106" flipV="1">
            <a:off x="7290934" y="1952006"/>
            <a:ext cx="1850415" cy="1616178"/>
            <a:chOff x="2151734" y="2266066"/>
            <a:chExt cx="1850415" cy="1616178"/>
          </a:xfrm>
        </p:grpSpPr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xmlns="" id="{7ECA8B0A-FF43-462C-A9AC-1A338770A176}"/>
                </a:ext>
              </a:extLst>
            </p:cNvPr>
            <p:cNvGrpSpPr/>
            <p:nvPr/>
          </p:nvGrpSpPr>
          <p:grpSpPr>
            <a:xfrm rot="1995951">
              <a:off x="2151734" y="3315913"/>
              <a:ext cx="308872" cy="566331"/>
              <a:chOff x="11798850" y="3973946"/>
              <a:chExt cx="834497" cy="1530089"/>
            </a:xfrm>
          </p:grpSpPr>
          <p:sp>
            <p:nvSpPr>
              <p:cNvPr id="210" name="이등변 삼각형 209">
                <a:extLst>
                  <a:ext uri="{FF2B5EF4-FFF2-40B4-BE49-F238E27FC236}">
                    <a16:creationId xmlns:a16="http://schemas.microsoft.com/office/drawing/2014/main" xmlns="" id="{15E5A8C0-4CC3-490C-AF22-FBA6396F8285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이등변 삼각형 210">
                <a:extLst>
                  <a:ext uri="{FF2B5EF4-FFF2-40B4-BE49-F238E27FC236}">
                    <a16:creationId xmlns:a16="http://schemas.microsoft.com/office/drawing/2014/main" xmlns="" id="{851890F3-DEBA-420C-BCC6-56F9EE4E79C1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2" name="그룹 211">
              <a:extLst>
                <a:ext uri="{FF2B5EF4-FFF2-40B4-BE49-F238E27FC236}">
                  <a16:creationId xmlns:a16="http://schemas.microsoft.com/office/drawing/2014/main" xmlns="" id="{4A680A20-FD2F-4320-A6F7-F9A93BEFB930}"/>
                </a:ext>
              </a:extLst>
            </p:cNvPr>
            <p:cNvGrpSpPr/>
            <p:nvPr/>
          </p:nvGrpSpPr>
          <p:grpSpPr>
            <a:xfrm rot="3177383">
              <a:off x="2698247" y="2604346"/>
              <a:ext cx="308872" cy="566331"/>
              <a:chOff x="11798850" y="3973946"/>
              <a:chExt cx="834497" cy="1530089"/>
            </a:xfrm>
          </p:grpSpPr>
          <p:sp>
            <p:nvSpPr>
              <p:cNvPr id="213" name="이등변 삼각형 212">
                <a:extLst>
                  <a:ext uri="{FF2B5EF4-FFF2-40B4-BE49-F238E27FC236}">
                    <a16:creationId xmlns:a16="http://schemas.microsoft.com/office/drawing/2014/main" xmlns="" id="{F404B832-380D-4306-9B84-16DB325FE2F3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이등변 삼각형 213">
                <a:extLst>
                  <a:ext uri="{FF2B5EF4-FFF2-40B4-BE49-F238E27FC236}">
                    <a16:creationId xmlns:a16="http://schemas.microsoft.com/office/drawing/2014/main" xmlns="" id="{3E8D965A-FF63-4C21-B68C-5C4C82D11B91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xmlns="" id="{810D013D-A949-4D94-880C-8D1EE1B0198B}"/>
                </a:ext>
              </a:extLst>
            </p:cNvPr>
            <p:cNvGrpSpPr/>
            <p:nvPr/>
          </p:nvGrpSpPr>
          <p:grpSpPr>
            <a:xfrm rot="4279343">
              <a:off x="3564548" y="2137336"/>
              <a:ext cx="308872" cy="566331"/>
              <a:chOff x="11798850" y="3973946"/>
              <a:chExt cx="834497" cy="1530089"/>
            </a:xfrm>
          </p:grpSpPr>
          <p:sp>
            <p:nvSpPr>
              <p:cNvPr id="216" name="이등변 삼각형 215">
                <a:extLst>
                  <a:ext uri="{FF2B5EF4-FFF2-40B4-BE49-F238E27FC236}">
                    <a16:creationId xmlns:a16="http://schemas.microsoft.com/office/drawing/2014/main" xmlns="" id="{BC31D6CA-F3B2-44EC-8656-2DC4B2382044}"/>
                  </a:ext>
                </a:extLst>
              </p:cNvPr>
              <p:cNvSpPr/>
              <p:nvPr/>
            </p:nvSpPr>
            <p:spPr>
              <a:xfrm rot="14332996">
                <a:off x="11642653" y="4513342"/>
                <a:ext cx="1530089" cy="451298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이등변 삼각형 216">
                <a:extLst>
                  <a:ext uri="{FF2B5EF4-FFF2-40B4-BE49-F238E27FC236}">
                    <a16:creationId xmlns:a16="http://schemas.microsoft.com/office/drawing/2014/main" xmlns="" id="{E86DACB4-FA32-4E03-91FF-578E224C336B}"/>
                  </a:ext>
                </a:extLst>
              </p:cNvPr>
              <p:cNvSpPr/>
              <p:nvPr/>
            </p:nvSpPr>
            <p:spPr>
              <a:xfrm rot="7267004" flipH="1">
                <a:off x="11259454" y="4513342"/>
                <a:ext cx="1530089" cy="451298"/>
              </a:xfrm>
              <a:prstGeom prst="triangl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CBC21F76-475D-412C-8DE0-185061638675}"/>
              </a:ext>
            </a:extLst>
          </p:cNvPr>
          <p:cNvSpPr txBox="1"/>
          <p:nvPr/>
        </p:nvSpPr>
        <p:spPr>
          <a:xfrm>
            <a:off x="8356460" y="4938009"/>
            <a:ext cx="207129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 smtClean="0">
                <a:solidFill>
                  <a:srgbClr val="7030A0"/>
                </a:solidFill>
                <a:cs typeface="Arial" pitchFamily="34" charset="0"/>
              </a:rPr>
              <a:t>Persaingan</a:t>
            </a:r>
            <a:r>
              <a:rPr lang="en-US" altLang="ko-KR" sz="2500" b="1" dirty="0" smtClean="0">
                <a:solidFill>
                  <a:srgbClr val="7030A0"/>
                </a:solidFill>
                <a:cs typeface="Arial" pitchFamily="34" charset="0"/>
              </a:rPr>
              <a:t> Dan </a:t>
            </a:r>
            <a:r>
              <a:rPr lang="en-US" altLang="ko-KR" sz="2500" b="1" dirty="0" err="1" smtClean="0">
                <a:solidFill>
                  <a:srgbClr val="7030A0"/>
                </a:solidFill>
                <a:cs typeface="Arial" pitchFamily="34" charset="0"/>
              </a:rPr>
              <a:t>Teknologi</a:t>
            </a:r>
            <a:endParaRPr lang="ko-KR" altLang="en-US" sz="2500" b="1" dirty="0">
              <a:solidFill>
                <a:srgbClr val="7030A0"/>
              </a:solidFill>
              <a:cs typeface="Arial" pitchFamily="34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BBE6EF87-DB51-4320-B1E0-73FA2C894438}"/>
              </a:ext>
            </a:extLst>
          </p:cNvPr>
          <p:cNvSpPr txBox="1"/>
          <p:nvPr/>
        </p:nvSpPr>
        <p:spPr>
          <a:xfrm>
            <a:off x="6214919" y="4938009"/>
            <a:ext cx="21415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 err="1" smtClean="0">
                <a:solidFill>
                  <a:srgbClr val="0070C0"/>
                </a:solidFill>
                <a:cs typeface="Arial" pitchFamily="34" charset="0"/>
              </a:rPr>
              <a:t>Pelanggan</a:t>
            </a:r>
            <a:endParaRPr lang="ko-KR" altLang="en-US" sz="3000" b="1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FC513C16-27F0-4B57-8998-7376BFED303B}"/>
              </a:ext>
            </a:extLst>
          </p:cNvPr>
          <p:cNvSpPr txBox="1"/>
          <p:nvPr/>
        </p:nvSpPr>
        <p:spPr>
          <a:xfrm>
            <a:off x="10217817" y="4938009"/>
            <a:ext cx="18623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Undang</a:t>
            </a:r>
            <a:r>
              <a:rPr lang="en-US" altLang="ko-KR" sz="2500" b="1" dirty="0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- </a:t>
            </a:r>
            <a:r>
              <a:rPr lang="en-US" altLang="ko-KR" sz="2500" b="1" dirty="0" err="1" smtClean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Undang</a:t>
            </a:r>
            <a:endParaRPr lang="ko-KR" altLang="en-US" sz="25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9" name="Oval 41">
            <a:extLst>
              <a:ext uri="{FF2B5EF4-FFF2-40B4-BE49-F238E27FC236}">
                <a16:creationId xmlns:a16="http://schemas.microsoft.com/office/drawing/2014/main" xmlns="" id="{E37D161E-F964-4D40-8902-FD2AC80E0B25}"/>
              </a:ext>
            </a:extLst>
          </p:cNvPr>
          <p:cNvSpPr/>
          <p:nvPr/>
        </p:nvSpPr>
        <p:spPr>
          <a:xfrm>
            <a:off x="8972593" y="4057133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30" name="Oval 42">
            <a:extLst>
              <a:ext uri="{FF2B5EF4-FFF2-40B4-BE49-F238E27FC236}">
                <a16:creationId xmlns:a16="http://schemas.microsoft.com/office/drawing/2014/main" xmlns="" id="{129E1373-7507-4F7A-961E-452EBABEFE9A}"/>
              </a:ext>
            </a:extLst>
          </p:cNvPr>
          <p:cNvSpPr/>
          <p:nvPr/>
        </p:nvSpPr>
        <p:spPr>
          <a:xfrm>
            <a:off x="10629721" y="4057133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31" name="Oval 43">
            <a:extLst>
              <a:ext uri="{FF2B5EF4-FFF2-40B4-BE49-F238E27FC236}">
                <a16:creationId xmlns:a16="http://schemas.microsoft.com/office/drawing/2014/main" xmlns="" id="{21CC650B-009D-451E-BCFB-224F9E288EE6}"/>
              </a:ext>
            </a:extLst>
          </p:cNvPr>
          <p:cNvSpPr/>
          <p:nvPr/>
        </p:nvSpPr>
        <p:spPr>
          <a:xfrm>
            <a:off x="7315467" y="4057133"/>
            <a:ext cx="627736" cy="62773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2" name="Isosceles Triangle 8">
            <a:extLst>
              <a:ext uri="{FF2B5EF4-FFF2-40B4-BE49-F238E27FC236}">
                <a16:creationId xmlns:a16="http://schemas.microsoft.com/office/drawing/2014/main" xmlns="" id="{41847D99-7AAE-471B-8272-DC45A4F0AEDA}"/>
              </a:ext>
            </a:extLst>
          </p:cNvPr>
          <p:cNvSpPr/>
          <p:nvPr/>
        </p:nvSpPr>
        <p:spPr>
          <a:xfrm rot="16200000">
            <a:off x="7516605" y="4224561"/>
            <a:ext cx="254621" cy="303575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3" name="Oval 7">
            <a:extLst>
              <a:ext uri="{FF2B5EF4-FFF2-40B4-BE49-F238E27FC236}">
                <a16:creationId xmlns:a16="http://schemas.microsoft.com/office/drawing/2014/main" xmlns="" id="{EF172DDD-88DF-4233-A91A-AB54B65F00F6}"/>
              </a:ext>
            </a:extLst>
          </p:cNvPr>
          <p:cNvSpPr/>
          <p:nvPr/>
        </p:nvSpPr>
        <p:spPr>
          <a:xfrm>
            <a:off x="9149730" y="4242164"/>
            <a:ext cx="269165" cy="26916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4" name="Donut 24">
            <a:extLst>
              <a:ext uri="{FF2B5EF4-FFF2-40B4-BE49-F238E27FC236}">
                <a16:creationId xmlns:a16="http://schemas.microsoft.com/office/drawing/2014/main" xmlns="" id="{DC700E38-973B-4F05-8181-EB10CC992C91}"/>
              </a:ext>
            </a:extLst>
          </p:cNvPr>
          <p:cNvSpPr/>
          <p:nvPr/>
        </p:nvSpPr>
        <p:spPr>
          <a:xfrm>
            <a:off x="10794773" y="4219915"/>
            <a:ext cx="294451" cy="29684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79EEADA0-F21C-4EB1-BAA7-9A07DE03B944}"/>
              </a:ext>
            </a:extLst>
          </p:cNvPr>
          <p:cNvSpPr txBox="1"/>
          <p:nvPr/>
        </p:nvSpPr>
        <p:spPr>
          <a:xfrm>
            <a:off x="1500075" y="661358"/>
            <a:ext cx="7483921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000" b="1" dirty="0" err="1" smtClean="0">
                <a:solidFill>
                  <a:schemeClr val="accent1"/>
                </a:solidFill>
                <a:latin typeface="Cooper Black" pitchFamily="18" charset="0"/>
                <a:cs typeface="Arial" pitchFamily="34" charset="0"/>
              </a:rPr>
              <a:t>Tantangan</a:t>
            </a:r>
            <a:r>
              <a:rPr lang="en-GB" altLang="ko-KR" sz="3000" b="1" dirty="0" smtClean="0">
                <a:solidFill>
                  <a:schemeClr val="accent1"/>
                </a:solidFill>
                <a:latin typeface="Cooper Black" pitchFamily="18" charset="0"/>
                <a:cs typeface="Arial" pitchFamily="34" charset="0"/>
              </a:rPr>
              <a:t> Yang Di </a:t>
            </a:r>
            <a:r>
              <a:rPr lang="en-GB" altLang="ko-KR" sz="3000" b="1" dirty="0" err="1" smtClean="0">
                <a:solidFill>
                  <a:schemeClr val="accent1"/>
                </a:solidFill>
                <a:latin typeface="Cooper Black" pitchFamily="18" charset="0"/>
                <a:cs typeface="Arial" pitchFamily="34" charset="0"/>
              </a:rPr>
              <a:t>Hadapi</a:t>
            </a:r>
            <a:r>
              <a:rPr lang="en-GB" altLang="ko-KR" sz="3000" b="1" dirty="0" smtClean="0">
                <a:solidFill>
                  <a:schemeClr val="accent1"/>
                </a:solidFill>
                <a:latin typeface="Cooper Black" pitchFamily="18" charset="0"/>
                <a:cs typeface="Arial" pitchFamily="34" charset="0"/>
              </a:rPr>
              <a:t> </a:t>
            </a:r>
            <a:r>
              <a:rPr lang="en-GB" altLang="ko-KR" sz="3000" b="1" dirty="0" err="1" smtClean="0">
                <a:solidFill>
                  <a:schemeClr val="accent1"/>
                </a:solidFill>
                <a:latin typeface="Cooper Black" pitchFamily="18" charset="0"/>
                <a:cs typeface="Arial" pitchFamily="34" charset="0"/>
              </a:rPr>
              <a:t>Organisasi</a:t>
            </a:r>
            <a:endParaRPr lang="ko-KR" altLang="en-US" sz="3000" b="1" dirty="0">
              <a:solidFill>
                <a:schemeClr val="tx1">
                  <a:lumMod val="85000"/>
                  <a:lumOff val="15000"/>
                </a:schemeClr>
              </a:solidFill>
              <a:latin typeface="Cooper Black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5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3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5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3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5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5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0" y="10465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 err="1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cs typeface="Arial" pitchFamily="34" charset="0"/>
              </a:rPr>
              <a:t>Dimensi</a:t>
            </a:r>
            <a:r>
              <a:rPr lang="en-US" altLang="ko-KR" sz="540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cs typeface="Arial" pitchFamily="34" charset="0"/>
              </a:rPr>
              <a:t> </a:t>
            </a:r>
            <a:r>
              <a:rPr lang="en-US" altLang="ko-KR" sz="5400" dirty="0" err="1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  <a:cs typeface="Arial" pitchFamily="34" charset="0"/>
              </a:rPr>
              <a:t>Kualitas</a:t>
            </a:r>
            <a:endParaRPr lang="ko-KR" altLang="en-US" sz="5400" dirty="0">
              <a:solidFill>
                <a:schemeClr val="accent2">
                  <a:lumMod val="50000"/>
                </a:schemeClr>
              </a:solidFill>
              <a:latin typeface="Algerian" pitchFamily="82" charset="0"/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19AAA4A-A682-418B-84D6-DA420191E08A}"/>
              </a:ext>
            </a:extLst>
          </p:cNvPr>
          <p:cNvGrpSpPr/>
          <p:nvPr/>
        </p:nvGrpSpPr>
        <p:grpSpPr>
          <a:xfrm>
            <a:off x="840585" y="1411799"/>
            <a:ext cx="4118529" cy="1116776"/>
            <a:chOff x="644850" y="1411799"/>
            <a:chExt cx="4118529" cy="11167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1B112901-A6D3-4A9A-8DEE-938244FAF964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FA6AEB95-4815-4E04-B95D-89D1DE718744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Transcendent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BAD5C6D-B155-498A-AE13-86EC937EDE03}"/>
                </a:ext>
              </a:extLst>
            </p:cNvPr>
            <p:cNvSpPr txBox="1"/>
            <p:nvPr/>
          </p:nvSpPr>
          <p:spPr>
            <a:xfrm>
              <a:off x="1624551" y="181299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DB845C4-1D36-4F13-AA5C-0D6424B80ACB}"/>
              </a:ext>
            </a:extLst>
          </p:cNvPr>
          <p:cNvGrpSpPr/>
          <p:nvPr/>
        </p:nvGrpSpPr>
        <p:grpSpPr>
          <a:xfrm>
            <a:off x="840585" y="2727722"/>
            <a:ext cx="4118529" cy="1116776"/>
            <a:chOff x="644850" y="1411799"/>
            <a:chExt cx="4118529" cy="111677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C8FCF22-9201-45E6-BFE6-226113220202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3644531-1BC8-4531-9DB1-EC40A1020135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Product Based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0694769A-4470-41A5-AA84-2771AAEBC0A6}"/>
                </a:ext>
              </a:extLst>
            </p:cNvPr>
            <p:cNvSpPr txBox="1"/>
            <p:nvPr/>
          </p:nvSpPr>
          <p:spPr>
            <a:xfrm>
              <a:off x="1624551" y="181299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1B967D32-860B-489D-930A-1F14C5663DAD}"/>
              </a:ext>
            </a:extLst>
          </p:cNvPr>
          <p:cNvGrpSpPr/>
          <p:nvPr/>
        </p:nvGrpSpPr>
        <p:grpSpPr>
          <a:xfrm>
            <a:off x="840585" y="4043646"/>
            <a:ext cx="4118529" cy="1116776"/>
            <a:chOff x="644850" y="1411799"/>
            <a:chExt cx="4118529" cy="111677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77937A17-4D56-471F-AEB0-4F29CBBB9175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A6B467F-F37B-4E45-A510-7C3EE338108B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User Based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24F1285-B8B1-453A-852F-F240213F1D70}"/>
                </a:ext>
              </a:extLst>
            </p:cNvPr>
            <p:cNvSpPr txBox="1"/>
            <p:nvPr/>
          </p:nvSpPr>
          <p:spPr>
            <a:xfrm>
              <a:off x="1624551" y="181299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4F8515BC-18EC-4128-8F6C-D1AF06E20132}"/>
              </a:ext>
            </a:extLst>
          </p:cNvPr>
          <p:cNvGrpSpPr/>
          <p:nvPr/>
        </p:nvGrpSpPr>
        <p:grpSpPr>
          <a:xfrm>
            <a:off x="6740642" y="1411799"/>
            <a:ext cx="4118529" cy="1116776"/>
            <a:chOff x="644850" y="1411799"/>
            <a:chExt cx="4118529" cy="111677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F337FFD-C267-4ED5-A928-FF2A6928394B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B8D44B7-DC35-4989-93D5-D987977D75C3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Manufacturing Based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65BF21C0-249A-4A2B-A710-BEE47FF9A996}"/>
              </a:ext>
            </a:extLst>
          </p:cNvPr>
          <p:cNvGrpSpPr/>
          <p:nvPr/>
        </p:nvGrpSpPr>
        <p:grpSpPr>
          <a:xfrm>
            <a:off x="6740642" y="2727722"/>
            <a:ext cx="4953611" cy="1139859"/>
            <a:chOff x="644850" y="1411799"/>
            <a:chExt cx="4953611" cy="113985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5331ED25-F1E0-4722-ACFF-42944E311B3E}"/>
                </a:ext>
              </a:extLst>
            </p:cNvPr>
            <p:cNvSpPr txBox="1"/>
            <p:nvPr/>
          </p:nvSpPr>
          <p:spPr>
            <a:xfrm>
              <a:off x="644850" y="1697578"/>
              <a:ext cx="1049370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05</a:t>
              </a:r>
              <a:endParaRPr lang="ko-KR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D8834E06-4E54-462E-8F33-DD6457BB0481}"/>
                </a:ext>
              </a:extLst>
            </p:cNvPr>
            <p:cNvSpPr txBox="1"/>
            <p:nvPr/>
          </p:nvSpPr>
          <p:spPr>
            <a:xfrm>
              <a:off x="757647" y="1411799"/>
              <a:ext cx="4005732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 smtClean="0">
                  <a:solidFill>
                    <a:schemeClr val="accent5"/>
                  </a:solidFill>
                  <a:cs typeface="Arial" pitchFamily="34" charset="0"/>
                </a:rPr>
                <a:t>Value Based</a:t>
              </a:r>
              <a:endParaRPr lang="ko-KR" altLang="en-US" sz="16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0D62BAE-E1B2-438D-A0F2-FDE9D5F7026C}"/>
                </a:ext>
              </a:extLst>
            </p:cNvPr>
            <p:cNvSpPr txBox="1"/>
            <p:nvPr/>
          </p:nvSpPr>
          <p:spPr>
            <a:xfrm>
              <a:off x="1624551" y="1812994"/>
              <a:ext cx="39739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Jika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dianggap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memberikan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nilai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yang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baik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harganya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produk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tersebut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berkualitas</a:t>
              </a:r>
              <a:r>
                <a:rPr lang="en-US" altLang="ko-KR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baik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1820287" y="1767006"/>
            <a:ext cx="41610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adalah</a:t>
            </a:r>
            <a:r>
              <a:rPr lang="en-US" sz="1400" dirty="0"/>
              <a:t> </a:t>
            </a:r>
            <a:r>
              <a:rPr lang="en-US" sz="1400" dirty="0" err="1"/>
              <a:t>sesuatu</a:t>
            </a:r>
            <a:r>
              <a:rPr lang="en-US" sz="1400" dirty="0"/>
              <a:t> yang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 smtClean="0"/>
              <a:t>intuitif</a:t>
            </a:r>
            <a:r>
              <a:rPr lang="en-US" sz="1400" dirty="0" smtClean="0"/>
              <a:t> </a:t>
            </a:r>
            <a:r>
              <a:rPr lang="en-US" sz="1400" dirty="0" err="1" smtClean="0"/>
              <a:t>dipahami</a:t>
            </a:r>
            <a:r>
              <a:rPr lang="en-US" sz="1400" dirty="0" smtClean="0"/>
              <a:t> </a:t>
            </a:r>
            <a:r>
              <a:rPr lang="en-US" sz="1400" dirty="0" err="1"/>
              <a:t>tetapi</a:t>
            </a:r>
            <a:r>
              <a:rPr lang="en-US" sz="1400" dirty="0"/>
              <a:t> </a:t>
            </a:r>
            <a:r>
              <a:rPr lang="en-US" sz="1400" dirty="0" err="1"/>
              <a:t>hampir</a:t>
            </a:r>
            <a:r>
              <a:rPr lang="en-US" sz="1400" dirty="0"/>
              <a:t> </a:t>
            </a:r>
            <a:r>
              <a:rPr lang="en-US" sz="1400" dirty="0" err="1"/>
              <a:t>mustahil</a:t>
            </a:r>
            <a:r>
              <a:rPr lang="en-US" sz="1400" dirty="0"/>
              <a:t> </a:t>
            </a:r>
            <a:r>
              <a:rPr lang="en-US" sz="1400" dirty="0" err="1" smtClean="0"/>
              <a:t>untuk</a:t>
            </a:r>
            <a:r>
              <a:rPr lang="en-US" sz="1400" dirty="0" smtClean="0"/>
              <a:t> </a:t>
            </a:r>
            <a:r>
              <a:rPr lang="en-US" sz="1400" dirty="0" err="1" smtClean="0"/>
              <a:t>dikomunikasikan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1889955" y="3128917"/>
            <a:ext cx="42173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Kualitas</a:t>
            </a:r>
            <a:r>
              <a:rPr lang="en-US" sz="1400" dirty="0"/>
              <a:t> </a:t>
            </a:r>
            <a:r>
              <a:rPr lang="en-US" sz="1400" dirty="0" err="1"/>
              <a:t>ditemukan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</a:t>
            </a:r>
            <a:r>
              <a:rPr lang="en-US" sz="1400" dirty="0" err="1"/>
              <a:t>komponen</a:t>
            </a:r>
            <a:r>
              <a:rPr lang="en-US" sz="1400" dirty="0"/>
              <a:t> </a:t>
            </a:r>
            <a:r>
              <a:rPr lang="en-US" sz="1400" dirty="0" err="1" smtClean="0"/>
              <a:t>dan</a:t>
            </a:r>
            <a:r>
              <a:rPr lang="en-US" sz="1400" dirty="0" smtClean="0"/>
              <a:t> </a:t>
            </a:r>
            <a:r>
              <a:rPr lang="en-US" sz="1400" dirty="0" err="1" smtClean="0"/>
              <a:t>atribut</a:t>
            </a:r>
            <a:r>
              <a:rPr lang="en-US" sz="1400" dirty="0" smtClean="0"/>
              <a:t> </a:t>
            </a:r>
            <a:r>
              <a:rPr lang="en-US" sz="1400" dirty="0" err="1"/>
              <a:t>suatu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.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89955" y="4444841"/>
            <a:ext cx="4091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400" dirty="0"/>
              <a:t>Jika pelanggan puas, produk </a:t>
            </a:r>
            <a:r>
              <a:rPr lang="sv-SE" sz="1400" dirty="0" smtClean="0"/>
              <a:t>tersebut berkualitas </a:t>
            </a:r>
            <a:r>
              <a:rPr lang="sv-SE" sz="1400" dirty="0"/>
              <a:t>baik.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7720343" y="1851466"/>
            <a:ext cx="4309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 smtClean="0"/>
              <a:t>spesifikasi</a:t>
            </a:r>
            <a:r>
              <a:rPr lang="en-US" sz="1400" dirty="0" smtClean="0"/>
              <a:t> </a:t>
            </a:r>
            <a:r>
              <a:rPr lang="en-US" sz="1400" dirty="0" err="1" smtClean="0"/>
              <a:t>desain</a:t>
            </a:r>
            <a:r>
              <a:rPr lang="en-US" sz="1400" dirty="0"/>
              <a:t>, </a:t>
            </a:r>
            <a:r>
              <a:rPr lang="en-US" sz="1400" dirty="0" err="1"/>
              <a:t>produk</a:t>
            </a:r>
            <a:r>
              <a:rPr lang="en-US" sz="1400" dirty="0"/>
              <a:t> </a:t>
            </a:r>
            <a:r>
              <a:rPr lang="en-US" sz="1400" dirty="0" err="1"/>
              <a:t>tersebut</a:t>
            </a:r>
            <a:r>
              <a:rPr lang="en-US" sz="1400" dirty="0"/>
              <a:t> </a:t>
            </a:r>
            <a:r>
              <a:rPr lang="en-US" sz="1400" dirty="0" err="1"/>
              <a:t>berkualitas</a:t>
            </a:r>
            <a:r>
              <a:rPr lang="en-US" sz="1400" dirty="0"/>
              <a:t> </a:t>
            </a:r>
            <a:r>
              <a:rPr lang="en-US" sz="1400" dirty="0" err="1"/>
              <a:t>baik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3" y="310947"/>
            <a:ext cx="7932354" cy="451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23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12">
            <a:extLst>
              <a:ext uri="{FF2B5EF4-FFF2-40B4-BE49-F238E27FC236}">
                <a16:creationId xmlns:a16="http://schemas.microsoft.com/office/drawing/2014/main" xmlns="" id="{D16819DD-BB6B-4F8B-9FC1-2FA6C5032760}"/>
              </a:ext>
            </a:extLst>
          </p:cNvPr>
          <p:cNvSpPr/>
          <p:nvPr/>
        </p:nvSpPr>
        <p:spPr>
          <a:xfrm>
            <a:off x="6688183" y="2239724"/>
            <a:ext cx="5503817" cy="2348811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E40F8A18-FFA8-45A6-960A-4F561D506522}"/>
              </a:ext>
            </a:extLst>
          </p:cNvPr>
          <p:cNvGrpSpPr/>
          <p:nvPr/>
        </p:nvGrpSpPr>
        <p:grpSpPr>
          <a:xfrm>
            <a:off x="6818810" y="2444925"/>
            <a:ext cx="5242561" cy="1537166"/>
            <a:chOff x="6665542" y="2749602"/>
            <a:chExt cx="4209583" cy="15371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FE2E8406-E476-4FCC-87EB-2286510252EB}"/>
                </a:ext>
              </a:extLst>
            </p:cNvPr>
            <p:cNvSpPr txBox="1"/>
            <p:nvPr/>
          </p:nvSpPr>
          <p:spPr>
            <a:xfrm>
              <a:off x="6665542" y="2749602"/>
              <a:ext cx="4209583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 err="1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Kualitas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A03E198C-2F62-4A3F-B8BD-60A5F8A2D261}"/>
                </a:ext>
              </a:extLst>
            </p:cNvPr>
            <p:cNvSpPr txBox="1"/>
            <p:nvPr/>
          </p:nvSpPr>
          <p:spPr>
            <a:xfrm>
              <a:off x="6665543" y="3907112"/>
              <a:ext cx="420958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6818810" y="3414130"/>
            <a:ext cx="52425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Adalah sesuatu yang mencirikan tingkat dimana suatu produk memenuhi keinginan/harapan konsumen.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11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763" y="1161630"/>
            <a:ext cx="11573197" cy="724247"/>
          </a:xfrm>
        </p:spPr>
        <p:txBody>
          <a:bodyPr/>
          <a:lstStyle/>
          <a:p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Pertemuan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 2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Manajemen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Kualitas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 </a:t>
            </a:r>
            <a:r>
              <a:rPr lang="en-US" sz="4000" dirty="0" err="1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Terpadu</a:t>
            </a:r>
            <a:endParaRPr lang="en-US" sz="4000" dirty="0" smtClean="0">
              <a:solidFill>
                <a:schemeClr val="accent1">
                  <a:lumMod val="75000"/>
                </a:schemeClr>
              </a:solidFill>
              <a:latin typeface="Bodoni MT Black" pitchFamily="18" charset="0"/>
            </a:endParaRPr>
          </a:p>
          <a:p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O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Bodoni MT Black" pitchFamily="18" charset="0"/>
              </a:rPr>
              <a:t>UTLINE</a:t>
            </a:r>
            <a:endParaRPr lang="en-US" sz="4000" dirty="0">
              <a:solidFill>
                <a:schemeClr val="accent1">
                  <a:lumMod val="75000"/>
                </a:schemeClr>
              </a:solidFill>
              <a:latin typeface="Bodoni MT Black" pitchFamily="18" charset="0"/>
            </a:endParaRP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DFC18540-2C89-4BAA-B98E-D8D3335D34E4}"/>
              </a:ext>
            </a:extLst>
          </p:cNvPr>
          <p:cNvGrpSpPr/>
          <p:nvPr/>
        </p:nvGrpSpPr>
        <p:grpSpPr>
          <a:xfrm>
            <a:off x="930037" y="4630765"/>
            <a:ext cx="1779656" cy="1130623"/>
            <a:chOff x="1099178" y="3429001"/>
            <a:chExt cx="1529268" cy="971550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xmlns="" id="{8640F1B1-BD5A-4A70-8DE7-AC46F740774F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Oval 3">
              <a:extLst>
                <a:ext uri="{FF2B5EF4-FFF2-40B4-BE49-F238E27FC236}">
                  <a16:creationId xmlns:a16="http://schemas.microsoft.com/office/drawing/2014/main" xmlns="" id="{F76AB4CA-98D5-4D67-B1A7-C145E9A1E755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291BEE62-23D4-4255-9068-6C8431D45138}"/>
              </a:ext>
            </a:extLst>
          </p:cNvPr>
          <p:cNvGrpSpPr/>
          <p:nvPr/>
        </p:nvGrpSpPr>
        <p:grpSpPr>
          <a:xfrm rot="19305945">
            <a:off x="2285179" y="4420130"/>
            <a:ext cx="1779656" cy="1130623"/>
            <a:chOff x="1099178" y="3429001"/>
            <a:chExt cx="1529268" cy="971550"/>
          </a:xfrm>
          <a:solidFill>
            <a:schemeClr val="accent2"/>
          </a:solidFill>
        </p:grpSpPr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xmlns="" id="{F495286C-53BB-4E20-8EFA-B5CA15563C69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xmlns="" id="{535B791B-D8E4-45B6-A7AB-4E009C20A876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C192E1E7-3ADD-4FC9-A4A1-61CDF3791857}"/>
              </a:ext>
            </a:extLst>
          </p:cNvPr>
          <p:cNvGrpSpPr/>
          <p:nvPr/>
        </p:nvGrpSpPr>
        <p:grpSpPr>
          <a:xfrm>
            <a:off x="3516382" y="3701394"/>
            <a:ext cx="1779656" cy="1130623"/>
            <a:chOff x="1099178" y="3429001"/>
            <a:chExt cx="1529268" cy="971550"/>
          </a:xfrm>
          <a:solidFill>
            <a:schemeClr val="accent3"/>
          </a:solidFill>
        </p:grpSpPr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xmlns="" id="{29EAE563-9E84-4000-9D8D-34B30319E5F4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xmlns="" id="{2200DC05-2DCF-4CB4-9EEC-84A74CEB1568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xmlns="" id="{F3AD9649-F845-4417-ACE9-0381B916CFB4}"/>
              </a:ext>
            </a:extLst>
          </p:cNvPr>
          <p:cNvGrpSpPr/>
          <p:nvPr/>
        </p:nvGrpSpPr>
        <p:grpSpPr>
          <a:xfrm rot="19305945">
            <a:off x="4874491" y="3476975"/>
            <a:ext cx="1779656" cy="1130623"/>
            <a:chOff x="1099178" y="3429001"/>
            <a:chExt cx="1529268" cy="971550"/>
          </a:xfrm>
          <a:solidFill>
            <a:schemeClr val="accent4"/>
          </a:solidFill>
        </p:grpSpPr>
        <p:sp>
          <p:nvSpPr>
            <p:cNvPr id="13" name="Freeform: Shape 11">
              <a:extLst>
                <a:ext uri="{FF2B5EF4-FFF2-40B4-BE49-F238E27FC236}">
                  <a16:creationId xmlns:a16="http://schemas.microsoft.com/office/drawing/2014/main" xmlns="" id="{6DAFDC93-2D5E-4D23-BD97-F1AB2ADD6676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2">
              <a:extLst>
                <a:ext uri="{FF2B5EF4-FFF2-40B4-BE49-F238E27FC236}">
                  <a16:creationId xmlns:a16="http://schemas.microsoft.com/office/drawing/2014/main" xmlns="" id="{AD57CD8A-0AB6-4315-8CC9-1881D14D22DC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xmlns="" id="{37C0F386-7EE9-4952-A335-75AE1CB48985}"/>
              </a:ext>
            </a:extLst>
          </p:cNvPr>
          <p:cNvGrpSpPr/>
          <p:nvPr/>
        </p:nvGrpSpPr>
        <p:grpSpPr>
          <a:xfrm>
            <a:off x="6102727" y="2772024"/>
            <a:ext cx="1779656" cy="1130623"/>
            <a:chOff x="1099178" y="3429001"/>
            <a:chExt cx="1529268" cy="971550"/>
          </a:xfrm>
          <a:solidFill>
            <a:schemeClr val="accent1"/>
          </a:solidFill>
        </p:grpSpPr>
        <p:sp>
          <p:nvSpPr>
            <p:cNvPr id="16" name="Freeform: Shape 14">
              <a:extLst>
                <a:ext uri="{FF2B5EF4-FFF2-40B4-BE49-F238E27FC236}">
                  <a16:creationId xmlns:a16="http://schemas.microsoft.com/office/drawing/2014/main" xmlns="" id="{3608FBF7-B1CE-4FA6-9B1C-369E6956102A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xmlns="" id="{498EA542-71F4-475E-B5BE-1169928B9954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xmlns="" id="{05375EE9-77E9-4CC4-BE70-397C90FAEF2A}"/>
              </a:ext>
            </a:extLst>
          </p:cNvPr>
          <p:cNvGrpSpPr/>
          <p:nvPr/>
        </p:nvGrpSpPr>
        <p:grpSpPr>
          <a:xfrm rot="19305945">
            <a:off x="7486783" y="2543838"/>
            <a:ext cx="1779656" cy="1130623"/>
            <a:chOff x="1099178" y="3429001"/>
            <a:chExt cx="1529268" cy="971550"/>
          </a:xfrm>
          <a:solidFill>
            <a:schemeClr val="accent2"/>
          </a:solidFill>
        </p:grpSpPr>
        <p:sp>
          <p:nvSpPr>
            <p:cNvPr id="19" name="Freeform: Shape 17">
              <a:extLst>
                <a:ext uri="{FF2B5EF4-FFF2-40B4-BE49-F238E27FC236}">
                  <a16:creationId xmlns:a16="http://schemas.microsoft.com/office/drawing/2014/main" xmlns="" id="{F1BCDF55-3905-486E-A011-DE0F1C7DBDB9}"/>
                </a:ext>
              </a:extLst>
            </p:cNvPr>
            <p:cNvSpPr/>
            <p:nvPr/>
          </p:nvSpPr>
          <p:spPr>
            <a:xfrm rot="16200000">
              <a:off x="1868828" y="351710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xmlns="" id="{109968B7-5224-4480-8110-B11E8E1CB50C}"/>
                </a:ext>
              </a:extLst>
            </p:cNvPr>
            <p:cNvSpPr/>
            <p:nvPr/>
          </p:nvSpPr>
          <p:spPr>
            <a:xfrm rot="16200000">
              <a:off x="1099178" y="3429001"/>
              <a:ext cx="971550" cy="9715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4E571249-E85B-46C1-85A6-3ED7C1D9A12B}"/>
              </a:ext>
            </a:extLst>
          </p:cNvPr>
          <p:cNvSpPr/>
          <p:nvPr/>
        </p:nvSpPr>
        <p:spPr>
          <a:xfrm>
            <a:off x="1048837" y="4745679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6B4042B-EF02-4D53-8144-B842EAC65725}"/>
              </a:ext>
            </a:extLst>
          </p:cNvPr>
          <p:cNvSpPr/>
          <p:nvPr/>
        </p:nvSpPr>
        <p:spPr>
          <a:xfrm>
            <a:off x="2469706" y="4745679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xmlns="" id="{74163E50-172A-4A3E-8C23-627042718EED}"/>
              </a:ext>
            </a:extLst>
          </p:cNvPr>
          <p:cNvSpPr/>
          <p:nvPr/>
        </p:nvSpPr>
        <p:spPr>
          <a:xfrm>
            <a:off x="3634077" y="3815347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8">
            <a:extLst>
              <a:ext uri="{FF2B5EF4-FFF2-40B4-BE49-F238E27FC236}">
                <a16:creationId xmlns:a16="http://schemas.microsoft.com/office/drawing/2014/main" xmlns="" id="{E2192E13-37A8-4D99-B4FA-4D72395EF09C}"/>
              </a:ext>
            </a:extLst>
          </p:cNvPr>
          <p:cNvSpPr/>
          <p:nvPr/>
        </p:nvSpPr>
        <p:spPr>
          <a:xfrm>
            <a:off x="5054946" y="3815347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xmlns="" id="{2849D33B-7635-4A67-A52E-40812A8885F6}"/>
              </a:ext>
            </a:extLst>
          </p:cNvPr>
          <p:cNvSpPr/>
          <p:nvPr/>
        </p:nvSpPr>
        <p:spPr>
          <a:xfrm>
            <a:off x="6229798" y="2873598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xmlns="" id="{234E002F-F8F7-4AA6-8556-A474296CB80B}"/>
              </a:ext>
            </a:extLst>
          </p:cNvPr>
          <p:cNvSpPr/>
          <p:nvPr/>
        </p:nvSpPr>
        <p:spPr>
          <a:xfrm>
            <a:off x="7667886" y="2873598"/>
            <a:ext cx="900794" cy="9007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93AB1F64-502F-4866-B630-1AF5A8DFD510}"/>
              </a:ext>
            </a:extLst>
          </p:cNvPr>
          <p:cNvSpPr txBox="1"/>
          <p:nvPr/>
        </p:nvSpPr>
        <p:spPr>
          <a:xfrm flipH="1">
            <a:off x="1216980" y="4811355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A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44ABC66-2BF1-4019-941C-552A8E7B9EBA}"/>
              </a:ext>
            </a:extLst>
          </p:cNvPr>
          <p:cNvSpPr txBox="1"/>
          <p:nvPr/>
        </p:nvSpPr>
        <p:spPr>
          <a:xfrm flipH="1">
            <a:off x="2646012" y="4811355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B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EAC73F8-63AD-4CF6-A1D6-5B2062DEF5A9}"/>
              </a:ext>
            </a:extLst>
          </p:cNvPr>
          <p:cNvSpPr txBox="1"/>
          <p:nvPr/>
        </p:nvSpPr>
        <p:spPr>
          <a:xfrm flipH="1">
            <a:off x="3802530" y="3879010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C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E5C62BCA-FFC5-4DB6-8430-2F814ECE6DC5}"/>
              </a:ext>
            </a:extLst>
          </p:cNvPr>
          <p:cNvSpPr txBox="1"/>
          <p:nvPr/>
        </p:nvSpPr>
        <p:spPr>
          <a:xfrm flipH="1">
            <a:off x="5231562" y="3879010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D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6C5D89C-DE5D-4D19-A939-6118F4822892}"/>
              </a:ext>
            </a:extLst>
          </p:cNvPr>
          <p:cNvSpPr txBox="1"/>
          <p:nvPr/>
        </p:nvSpPr>
        <p:spPr>
          <a:xfrm flipH="1">
            <a:off x="6410709" y="2922332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E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2847C9E-DBE7-4AAE-80F6-8A304FDD2873}"/>
              </a:ext>
            </a:extLst>
          </p:cNvPr>
          <p:cNvSpPr txBox="1"/>
          <p:nvPr/>
        </p:nvSpPr>
        <p:spPr>
          <a:xfrm flipH="1">
            <a:off x="7839741" y="2922332"/>
            <a:ext cx="556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F</a:t>
            </a:r>
            <a:endParaRPr lang="ko-KR" altLang="en-US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911B3552-C488-48E6-B37F-50097FDAF6BA}"/>
              </a:ext>
            </a:extLst>
          </p:cNvPr>
          <p:cNvSpPr txBox="1"/>
          <p:nvPr/>
        </p:nvSpPr>
        <p:spPr>
          <a:xfrm>
            <a:off x="610303" y="4020032"/>
            <a:ext cx="145035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Manajemen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Kualitas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5806FC02-DE56-4419-84D7-F0358B4A3C28}"/>
              </a:ext>
            </a:extLst>
          </p:cNvPr>
          <p:cNvSpPr txBox="1"/>
          <p:nvPr/>
        </p:nvSpPr>
        <p:spPr>
          <a:xfrm>
            <a:off x="3265155" y="3126506"/>
            <a:ext cx="1450357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Karakteristik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TQM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23D451E2-A944-4954-9863-4A41EC79B645}"/>
              </a:ext>
            </a:extLst>
          </p:cNvPr>
          <p:cNvSpPr txBox="1"/>
          <p:nvPr/>
        </p:nvSpPr>
        <p:spPr>
          <a:xfrm>
            <a:off x="2006507" y="3893805"/>
            <a:ext cx="1450357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Pandangan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tradisional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&amp; Modern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B5106B5C-C52F-407A-9981-4953E21B4A8D}"/>
              </a:ext>
            </a:extLst>
          </p:cNvPr>
          <p:cNvSpPr txBox="1"/>
          <p:nvPr/>
        </p:nvSpPr>
        <p:spPr>
          <a:xfrm>
            <a:off x="4647005" y="2916122"/>
            <a:ext cx="1450357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Prinsip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Manajemen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Mutu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13D02EA-FB95-46B3-9D86-66C457DACF75}"/>
              </a:ext>
            </a:extLst>
          </p:cNvPr>
          <p:cNvSpPr txBox="1"/>
          <p:nvPr/>
        </p:nvSpPr>
        <p:spPr>
          <a:xfrm>
            <a:off x="6111066" y="4032223"/>
            <a:ext cx="1450357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Hal Yang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dibutuhkan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TQM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A0E31070-E6E5-4E5F-B139-BA40D4A2B3FB}"/>
              </a:ext>
            </a:extLst>
          </p:cNvPr>
          <p:cNvSpPr txBox="1"/>
          <p:nvPr/>
        </p:nvSpPr>
        <p:spPr>
          <a:xfrm>
            <a:off x="7334213" y="3912310"/>
            <a:ext cx="1450357" cy="73866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Penyebab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4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Kegagalan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TQM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 smtClean="0">
                <a:latin typeface="Agency FB" pitchFamily="34" charset="0"/>
              </a:rPr>
              <a:t>Manajemen</a:t>
            </a:r>
            <a:r>
              <a:rPr lang="en-US" b="1" dirty="0" smtClean="0">
                <a:latin typeface="Agency FB" pitchFamily="34" charset="0"/>
              </a:rPr>
              <a:t> </a:t>
            </a:r>
            <a:r>
              <a:rPr lang="en-US" b="1" dirty="0" err="1" smtClean="0">
                <a:latin typeface="Agency FB" pitchFamily="34" charset="0"/>
              </a:rPr>
              <a:t>Kualitas</a:t>
            </a:r>
            <a:endParaRPr lang="en-US" b="1" dirty="0">
              <a:latin typeface="Agency FB" pitchFamily="34" charset="0"/>
            </a:endParaRPr>
          </a:p>
        </p:txBody>
      </p:sp>
      <p:cxnSp>
        <p:nvCxnSpPr>
          <p:cNvPr id="3" name="Straight Connector 15">
            <a:extLst>
              <a:ext uri="{FF2B5EF4-FFF2-40B4-BE49-F238E27FC236}">
                <a16:creationId xmlns:a16="http://schemas.microsoft.com/office/drawing/2014/main" xmlns="" id="{D0FA68AE-1421-4C73-AB87-86C8A1F2CB56}"/>
              </a:ext>
            </a:extLst>
          </p:cNvPr>
          <p:cNvCxnSpPr>
            <a:cxnSpLocks/>
          </p:cNvCxnSpPr>
          <p:nvPr/>
        </p:nvCxnSpPr>
        <p:spPr>
          <a:xfrm>
            <a:off x="778979" y="3651132"/>
            <a:ext cx="10738944" cy="853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0">
            <a:extLst>
              <a:ext uri="{FF2B5EF4-FFF2-40B4-BE49-F238E27FC236}">
                <a16:creationId xmlns:a16="http://schemas.microsoft.com/office/drawing/2014/main" xmlns="" id="{C72C0471-D72B-4DC1-B511-B9FF2DF5C93A}"/>
              </a:ext>
            </a:extLst>
          </p:cNvPr>
          <p:cNvGrpSpPr/>
          <p:nvPr/>
        </p:nvGrpSpPr>
        <p:grpSpPr>
          <a:xfrm>
            <a:off x="662731" y="4137969"/>
            <a:ext cx="2109804" cy="765805"/>
            <a:chOff x="4774298" y="4658741"/>
            <a:chExt cx="2109804" cy="7658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64981A90-6345-4A1F-AE5F-A3E9F1E091E6}"/>
                </a:ext>
              </a:extLst>
            </p:cNvPr>
            <p:cNvSpPr txBox="1"/>
            <p:nvPr/>
          </p:nvSpPr>
          <p:spPr>
            <a:xfrm>
              <a:off x="4993893" y="5147547"/>
              <a:ext cx="18902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C6DB4949-13F6-4E02-8AA8-7EB1EAFB5E22}"/>
                </a:ext>
              </a:extLst>
            </p:cNvPr>
            <p:cNvSpPr txBox="1"/>
            <p:nvPr/>
          </p:nvSpPr>
          <p:spPr>
            <a:xfrm>
              <a:off x="4774298" y="4658741"/>
              <a:ext cx="2109804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accent1"/>
                  </a:solidFill>
                </a:rPr>
                <a:t>Perancangan</a:t>
              </a:r>
              <a:r>
                <a:rPr lang="en-US" altLang="ko-KR" sz="1400" dirty="0" smtClean="0">
                  <a:solidFill>
                    <a:schemeClr val="accent1"/>
                  </a:solidFill>
                </a:rPr>
                <a:t> </a:t>
              </a:r>
              <a:r>
                <a:rPr lang="en-US" altLang="ko-KR" sz="1400" dirty="0" err="1" smtClean="0">
                  <a:solidFill>
                    <a:schemeClr val="accent1"/>
                  </a:solidFill>
                </a:rPr>
                <a:t>Kualitas</a:t>
              </a:r>
              <a:r>
                <a:rPr lang="en-US" altLang="ko-KR" sz="1400" dirty="0" smtClean="0">
                  <a:solidFill>
                    <a:schemeClr val="accent1"/>
                  </a:solidFill>
                </a:rPr>
                <a:t> (Quality Planning)</a:t>
              </a:r>
              <a:endParaRPr lang="en-US" altLang="ko-KR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4E1CD2-84BD-450D-B8D9-77E792DCA048}"/>
              </a:ext>
            </a:extLst>
          </p:cNvPr>
          <p:cNvSpPr txBox="1"/>
          <p:nvPr/>
        </p:nvSpPr>
        <p:spPr>
          <a:xfrm>
            <a:off x="3747434" y="4137969"/>
            <a:ext cx="206613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/>
                </a:solidFill>
              </a:rPr>
              <a:t>Pengendalian</a:t>
            </a:r>
            <a:r>
              <a:rPr lang="en-US" altLang="ko-KR" sz="1400" dirty="0" smtClean="0">
                <a:solidFill>
                  <a:schemeClr val="accent2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2"/>
                </a:solidFill>
              </a:rPr>
              <a:t>Kualitas</a:t>
            </a:r>
            <a:r>
              <a:rPr lang="en-US" altLang="ko-KR" sz="1400" dirty="0" smtClean="0">
                <a:solidFill>
                  <a:schemeClr val="accent2"/>
                </a:solidFill>
              </a:rPr>
              <a:t> (Quality Control)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A6C6745-7148-418C-A55B-AC6ED7AA5E8A}"/>
              </a:ext>
            </a:extLst>
          </p:cNvPr>
          <p:cNvSpPr txBox="1"/>
          <p:nvPr/>
        </p:nvSpPr>
        <p:spPr>
          <a:xfrm>
            <a:off x="6654174" y="4184135"/>
            <a:ext cx="1860007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3"/>
                </a:solidFill>
              </a:rPr>
              <a:t>Jaminan</a:t>
            </a:r>
            <a:r>
              <a:rPr lang="en-US" altLang="ko-KR" sz="1400" dirty="0" smtClean="0">
                <a:solidFill>
                  <a:schemeClr val="accent3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3"/>
                </a:solidFill>
              </a:rPr>
              <a:t>Kualitas</a:t>
            </a:r>
            <a:r>
              <a:rPr lang="en-US" altLang="ko-KR" sz="1400" dirty="0" smtClean="0">
                <a:solidFill>
                  <a:schemeClr val="accent3"/>
                </a:solidFill>
              </a:rPr>
              <a:t> (Quality Assurance)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xmlns="" id="{AE45E68C-3D7C-4C0E-AED3-AF98D65F7234}"/>
              </a:ext>
            </a:extLst>
          </p:cNvPr>
          <p:cNvSpPr/>
          <p:nvPr/>
        </p:nvSpPr>
        <p:spPr>
          <a:xfrm rot="10800000">
            <a:off x="1389720" y="2327800"/>
            <a:ext cx="864000" cy="864000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1">
            <a:extLst>
              <a:ext uri="{FF2B5EF4-FFF2-40B4-BE49-F238E27FC236}">
                <a16:creationId xmlns:a16="http://schemas.microsoft.com/office/drawing/2014/main" xmlns="" id="{60F446D9-E905-4A16-9A49-F078B8A00041}"/>
              </a:ext>
            </a:extLst>
          </p:cNvPr>
          <p:cNvSpPr/>
          <p:nvPr/>
        </p:nvSpPr>
        <p:spPr>
          <a:xfrm rot="10800000">
            <a:off x="1305306" y="2243386"/>
            <a:ext cx="1044000" cy="1044000"/>
          </a:xfrm>
          <a:prstGeom prst="ellipse">
            <a:avLst/>
          </a:prstGeom>
          <a:noFill/>
          <a:ln w="222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xmlns="" id="{ECBA8BF9-3CCD-4DEF-8D8A-EE7CD67F9397}"/>
              </a:ext>
            </a:extLst>
          </p:cNvPr>
          <p:cNvSpPr/>
          <p:nvPr/>
        </p:nvSpPr>
        <p:spPr>
          <a:xfrm rot="10800000">
            <a:off x="4235516" y="2327688"/>
            <a:ext cx="864000" cy="864000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4">
            <a:extLst>
              <a:ext uri="{FF2B5EF4-FFF2-40B4-BE49-F238E27FC236}">
                <a16:creationId xmlns:a16="http://schemas.microsoft.com/office/drawing/2014/main" xmlns="" id="{73973BE7-7C77-4A79-9A1B-D074F9FA8929}"/>
              </a:ext>
            </a:extLst>
          </p:cNvPr>
          <p:cNvSpPr/>
          <p:nvPr/>
        </p:nvSpPr>
        <p:spPr>
          <a:xfrm rot="10800000">
            <a:off x="4151103" y="2243274"/>
            <a:ext cx="1044000" cy="1044000"/>
          </a:xfrm>
          <a:prstGeom prst="ellipse">
            <a:avLst/>
          </a:prstGeom>
          <a:noFill/>
          <a:ln w="2222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xmlns="" id="{167B1AE9-2717-4868-AFE7-8C29EE5244B9}"/>
              </a:ext>
            </a:extLst>
          </p:cNvPr>
          <p:cNvSpPr/>
          <p:nvPr/>
        </p:nvSpPr>
        <p:spPr>
          <a:xfrm rot="10800000">
            <a:off x="7081312" y="2327576"/>
            <a:ext cx="864000" cy="864000"/>
          </a:xfrm>
          <a:prstGeom prst="ellips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47">
            <a:extLst>
              <a:ext uri="{FF2B5EF4-FFF2-40B4-BE49-F238E27FC236}">
                <a16:creationId xmlns:a16="http://schemas.microsoft.com/office/drawing/2014/main" xmlns="" id="{07446C32-32C2-4D82-805A-F9DCDACEC1CA}"/>
              </a:ext>
            </a:extLst>
          </p:cNvPr>
          <p:cNvSpPr/>
          <p:nvPr/>
        </p:nvSpPr>
        <p:spPr>
          <a:xfrm rot="10800000">
            <a:off x="6996900" y="2243162"/>
            <a:ext cx="1044000" cy="1044000"/>
          </a:xfrm>
          <a:prstGeom prst="ellipse">
            <a:avLst/>
          </a:prstGeom>
          <a:noFill/>
          <a:ln w="2222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xmlns="" id="{5DEA1EF1-B8B8-452C-B8F8-4831A48A3652}"/>
              </a:ext>
            </a:extLst>
          </p:cNvPr>
          <p:cNvCxnSpPr/>
          <p:nvPr/>
        </p:nvCxnSpPr>
        <p:spPr>
          <a:xfrm rot="10800000">
            <a:off x="2847872" y="2788320"/>
            <a:ext cx="804665" cy="0"/>
          </a:xfrm>
          <a:prstGeom prst="line">
            <a:avLst/>
          </a:prstGeom>
          <a:noFill/>
          <a:ln w="22225">
            <a:solidFill>
              <a:schemeClr val="accent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xmlns="" id="{B42008A8-43D2-44B5-BE9A-C848BDD8231C}"/>
              </a:ext>
            </a:extLst>
          </p:cNvPr>
          <p:cNvCxnSpPr/>
          <p:nvPr/>
        </p:nvCxnSpPr>
        <p:spPr>
          <a:xfrm rot="10800000">
            <a:off x="5693669" y="2772444"/>
            <a:ext cx="804665" cy="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10">
            <a:extLst>
              <a:ext uri="{FF2B5EF4-FFF2-40B4-BE49-F238E27FC236}">
                <a16:creationId xmlns:a16="http://schemas.microsoft.com/office/drawing/2014/main" xmlns="" id="{9DFDC331-5B20-486F-B431-92ED7975EA51}"/>
              </a:ext>
            </a:extLst>
          </p:cNvPr>
          <p:cNvSpPr/>
          <p:nvPr/>
        </p:nvSpPr>
        <p:spPr>
          <a:xfrm rot="10800000">
            <a:off x="9927108" y="2327576"/>
            <a:ext cx="864000" cy="864000"/>
          </a:xfrm>
          <a:prstGeom prst="ellipse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5" name="타원 47">
            <a:extLst>
              <a:ext uri="{FF2B5EF4-FFF2-40B4-BE49-F238E27FC236}">
                <a16:creationId xmlns:a16="http://schemas.microsoft.com/office/drawing/2014/main" xmlns="" id="{7DDA7D55-92F6-400A-93FC-08797D2120EC}"/>
              </a:ext>
            </a:extLst>
          </p:cNvPr>
          <p:cNvSpPr/>
          <p:nvPr/>
        </p:nvSpPr>
        <p:spPr>
          <a:xfrm rot="10800000">
            <a:off x="9842694" y="2243162"/>
            <a:ext cx="1044000" cy="1044000"/>
          </a:xfrm>
          <a:prstGeom prst="ellipse">
            <a:avLst/>
          </a:prstGeom>
          <a:noFill/>
          <a:ln w="2222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연결선 56">
            <a:extLst>
              <a:ext uri="{FF2B5EF4-FFF2-40B4-BE49-F238E27FC236}">
                <a16:creationId xmlns:a16="http://schemas.microsoft.com/office/drawing/2014/main" xmlns="" id="{5FB597F0-8F00-41DA-84DB-A947247B4DF0}"/>
              </a:ext>
            </a:extLst>
          </p:cNvPr>
          <p:cNvCxnSpPr/>
          <p:nvPr/>
        </p:nvCxnSpPr>
        <p:spPr>
          <a:xfrm rot="10800000">
            <a:off x="8539465" y="2772444"/>
            <a:ext cx="804665" cy="0"/>
          </a:xfrm>
          <a:prstGeom prst="line">
            <a:avLst/>
          </a:prstGeom>
          <a:noFill/>
          <a:ln w="22225">
            <a:solidFill>
              <a:schemeClr val="accent3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713703E-188B-4035-9B62-3EB1FFDCE81F}"/>
              </a:ext>
            </a:extLst>
          </p:cNvPr>
          <p:cNvSpPr txBox="1"/>
          <p:nvPr/>
        </p:nvSpPr>
        <p:spPr>
          <a:xfrm>
            <a:off x="9449666" y="4137969"/>
            <a:ext cx="2068255" cy="52322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4"/>
                </a:solidFill>
              </a:rPr>
              <a:t>Peningkatan</a:t>
            </a:r>
            <a:r>
              <a:rPr lang="en-US" altLang="ko-KR" sz="1400" dirty="0" smtClean="0">
                <a:solidFill>
                  <a:schemeClr val="accent4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accent4"/>
                </a:solidFill>
              </a:rPr>
              <a:t>Kualitas</a:t>
            </a:r>
            <a:r>
              <a:rPr lang="en-US" altLang="ko-KR" sz="1400" dirty="0" smtClean="0">
                <a:solidFill>
                  <a:schemeClr val="accent4"/>
                </a:solidFill>
              </a:rPr>
              <a:t> (Quality Improvement)</a:t>
            </a:r>
            <a:endParaRPr lang="en-US" altLang="ko-KR" sz="1400" dirty="0">
              <a:solidFill>
                <a:schemeClr val="accent4"/>
              </a:solidFill>
            </a:endParaRPr>
          </a:p>
        </p:txBody>
      </p:sp>
      <p:sp>
        <p:nvSpPr>
          <p:cNvPr id="32" name="Freeform: Shape 9">
            <a:extLst>
              <a:ext uri="{FF2B5EF4-FFF2-40B4-BE49-F238E27FC236}">
                <a16:creationId xmlns:a16="http://schemas.microsoft.com/office/drawing/2014/main" xmlns="" id="{4EEC55D3-5638-4D54-99A7-C2D2341A4DD1}"/>
              </a:ext>
            </a:extLst>
          </p:cNvPr>
          <p:cNvSpPr/>
          <p:nvPr/>
        </p:nvSpPr>
        <p:spPr>
          <a:xfrm>
            <a:off x="7254397" y="2448682"/>
            <a:ext cx="517830" cy="593610"/>
          </a:xfrm>
          <a:custGeom>
            <a:avLst/>
            <a:gdLst>
              <a:gd name="connsiteX0" fmla="*/ 215414 w 390525"/>
              <a:gd name="connsiteY0" fmla="*/ 441873 h 447675"/>
              <a:gd name="connsiteX1" fmla="*/ 160169 w 390525"/>
              <a:gd name="connsiteY1" fmla="*/ 371388 h 447675"/>
              <a:gd name="connsiteX2" fmla="*/ 141119 w 390525"/>
              <a:gd name="connsiteY2" fmla="*/ 365673 h 447675"/>
              <a:gd name="connsiteX3" fmla="*/ 55394 w 390525"/>
              <a:gd name="connsiteY3" fmla="*/ 389485 h 447675"/>
              <a:gd name="connsiteX4" fmla="*/ 64919 w 390525"/>
              <a:gd name="connsiteY4" fmla="*/ 358053 h 447675"/>
              <a:gd name="connsiteX5" fmla="*/ 73492 w 390525"/>
              <a:gd name="connsiteY5" fmla="*/ 350433 h 447675"/>
              <a:gd name="connsiteX6" fmla="*/ 128737 w 390525"/>
              <a:gd name="connsiteY6" fmla="*/ 320905 h 447675"/>
              <a:gd name="connsiteX7" fmla="*/ 139214 w 390525"/>
              <a:gd name="connsiteY7" fmla="*/ 308523 h 447675"/>
              <a:gd name="connsiteX8" fmla="*/ 164932 w 390525"/>
              <a:gd name="connsiteY8" fmla="*/ 228513 h 447675"/>
              <a:gd name="connsiteX9" fmla="*/ 158264 w 390525"/>
              <a:gd name="connsiteY9" fmla="*/ 217083 h 447675"/>
              <a:gd name="connsiteX10" fmla="*/ 22057 w 390525"/>
              <a:gd name="connsiteY10" fmla="*/ 198033 h 447675"/>
              <a:gd name="connsiteX11" fmla="*/ 9674 w 390525"/>
              <a:gd name="connsiteY11" fmla="*/ 178983 h 447675"/>
              <a:gd name="connsiteX12" fmla="*/ 49679 w 390525"/>
              <a:gd name="connsiteY12" fmla="*/ 145645 h 447675"/>
              <a:gd name="connsiteX13" fmla="*/ 184934 w 390525"/>
              <a:gd name="connsiteY13" fmla="*/ 136120 h 447675"/>
              <a:gd name="connsiteX14" fmla="*/ 198269 w 390525"/>
              <a:gd name="connsiteY14" fmla="*/ 125643 h 447675"/>
              <a:gd name="connsiteX15" fmla="*/ 225892 w 390525"/>
              <a:gd name="connsiteY15" fmla="*/ 40870 h 447675"/>
              <a:gd name="connsiteX16" fmla="*/ 235417 w 390525"/>
              <a:gd name="connsiteY16" fmla="*/ 19915 h 447675"/>
              <a:gd name="connsiteX17" fmla="*/ 272564 w 390525"/>
              <a:gd name="connsiteY17" fmla="*/ 10390 h 447675"/>
              <a:gd name="connsiteX18" fmla="*/ 287804 w 390525"/>
              <a:gd name="connsiteY18" fmla="*/ 42775 h 447675"/>
              <a:gd name="connsiteX19" fmla="*/ 257324 w 390525"/>
              <a:gd name="connsiteY19" fmla="*/ 139930 h 447675"/>
              <a:gd name="connsiteX20" fmla="*/ 263992 w 390525"/>
              <a:gd name="connsiteY20" fmla="*/ 162790 h 447675"/>
              <a:gd name="connsiteX21" fmla="*/ 382102 w 390525"/>
              <a:gd name="connsiteY21" fmla="*/ 261850 h 447675"/>
              <a:gd name="connsiteX22" fmla="*/ 386864 w 390525"/>
              <a:gd name="connsiteY22" fmla="*/ 277090 h 447675"/>
              <a:gd name="connsiteX23" fmla="*/ 377339 w 390525"/>
              <a:gd name="connsiteY23" fmla="*/ 306618 h 447675"/>
              <a:gd name="connsiteX24" fmla="*/ 366862 w 390525"/>
              <a:gd name="connsiteY24" fmla="*/ 311380 h 447675"/>
              <a:gd name="connsiteX25" fmla="*/ 237322 w 390525"/>
              <a:gd name="connsiteY25" fmla="*/ 242800 h 447675"/>
              <a:gd name="connsiteX26" fmla="*/ 223034 w 390525"/>
              <a:gd name="connsiteY26" fmla="*/ 247563 h 447675"/>
              <a:gd name="connsiteX27" fmla="*/ 197317 w 390525"/>
              <a:gd name="connsiteY27" fmla="*/ 327573 h 447675"/>
              <a:gd name="connsiteX28" fmla="*/ 198269 w 390525"/>
              <a:gd name="connsiteY28" fmla="*/ 343765 h 447675"/>
              <a:gd name="connsiteX29" fmla="*/ 222082 w 390525"/>
              <a:gd name="connsiteY29" fmla="*/ 392343 h 447675"/>
              <a:gd name="connsiteX30" fmla="*/ 223987 w 390525"/>
              <a:gd name="connsiteY30" fmla="*/ 421870 h 447675"/>
              <a:gd name="connsiteX31" fmla="*/ 215414 w 390525"/>
              <a:gd name="connsiteY31" fmla="*/ 441873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90525" h="447675">
                <a:moveTo>
                  <a:pt x="215414" y="441873"/>
                </a:moveTo>
                <a:cubicBezTo>
                  <a:pt x="196364" y="417108"/>
                  <a:pt x="177314" y="395200"/>
                  <a:pt x="160169" y="371388"/>
                </a:cubicBezTo>
                <a:cubicBezTo>
                  <a:pt x="154454" y="363768"/>
                  <a:pt x="149692" y="362815"/>
                  <a:pt x="141119" y="365673"/>
                </a:cubicBezTo>
                <a:cubicBezTo>
                  <a:pt x="113497" y="374245"/>
                  <a:pt x="84922" y="381865"/>
                  <a:pt x="55394" y="389485"/>
                </a:cubicBezTo>
                <a:cubicBezTo>
                  <a:pt x="59204" y="378055"/>
                  <a:pt x="62062" y="367578"/>
                  <a:pt x="64919" y="358053"/>
                </a:cubicBezTo>
                <a:cubicBezTo>
                  <a:pt x="65872" y="354243"/>
                  <a:pt x="69682" y="352338"/>
                  <a:pt x="73492" y="350433"/>
                </a:cubicBezTo>
                <a:cubicBezTo>
                  <a:pt x="91589" y="340908"/>
                  <a:pt x="109687" y="330430"/>
                  <a:pt x="128737" y="320905"/>
                </a:cubicBezTo>
                <a:cubicBezTo>
                  <a:pt x="134452" y="318048"/>
                  <a:pt x="137309" y="314238"/>
                  <a:pt x="139214" y="308523"/>
                </a:cubicBezTo>
                <a:cubicBezTo>
                  <a:pt x="147787" y="281853"/>
                  <a:pt x="156359" y="255183"/>
                  <a:pt x="164932" y="228513"/>
                </a:cubicBezTo>
                <a:cubicBezTo>
                  <a:pt x="167789" y="220893"/>
                  <a:pt x="165884" y="218988"/>
                  <a:pt x="158264" y="217083"/>
                </a:cubicBezTo>
                <a:cubicBezTo>
                  <a:pt x="112544" y="211368"/>
                  <a:pt x="67777" y="204700"/>
                  <a:pt x="22057" y="198033"/>
                </a:cubicBezTo>
                <a:cubicBezTo>
                  <a:pt x="3959" y="195175"/>
                  <a:pt x="5864" y="196128"/>
                  <a:pt x="9674" y="178983"/>
                </a:cubicBezTo>
                <a:cubicBezTo>
                  <a:pt x="14437" y="156123"/>
                  <a:pt x="23962" y="145645"/>
                  <a:pt x="49679" y="145645"/>
                </a:cubicBezTo>
                <a:cubicBezTo>
                  <a:pt x="94447" y="144693"/>
                  <a:pt x="139214" y="138978"/>
                  <a:pt x="184934" y="136120"/>
                </a:cubicBezTo>
                <a:cubicBezTo>
                  <a:pt x="192554" y="135168"/>
                  <a:pt x="196364" y="133263"/>
                  <a:pt x="198269" y="125643"/>
                </a:cubicBezTo>
                <a:cubicBezTo>
                  <a:pt x="206842" y="97068"/>
                  <a:pt x="216367" y="69445"/>
                  <a:pt x="225892" y="40870"/>
                </a:cubicBezTo>
                <a:cubicBezTo>
                  <a:pt x="228749" y="33250"/>
                  <a:pt x="230654" y="26583"/>
                  <a:pt x="235417" y="19915"/>
                </a:cubicBezTo>
                <a:cubicBezTo>
                  <a:pt x="244942" y="7533"/>
                  <a:pt x="258277" y="3723"/>
                  <a:pt x="272564" y="10390"/>
                </a:cubicBezTo>
                <a:cubicBezTo>
                  <a:pt x="285899" y="16105"/>
                  <a:pt x="291614" y="27535"/>
                  <a:pt x="287804" y="42775"/>
                </a:cubicBezTo>
                <a:cubicBezTo>
                  <a:pt x="280184" y="76113"/>
                  <a:pt x="267802" y="107545"/>
                  <a:pt x="257324" y="139930"/>
                </a:cubicBezTo>
                <a:cubicBezTo>
                  <a:pt x="253514" y="150408"/>
                  <a:pt x="255419" y="156123"/>
                  <a:pt x="263992" y="162790"/>
                </a:cubicBezTo>
                <a:cubicBezTo>
                  <a:pt x="303044" y="195175"/>
                  <a:pt x="342097" y="228513"/>
                  <a:pt x="382102" y="261850"/>
                </a:cubicBezTo>
                <a:cubicBezTo>
                  <a:pt x="387817" y="266613"/>
                  <a:pt x="389722" y="270423"/>
                  <a:pt x="386864" y="277090"/>
                </a:cubicBezTo>
                <a:cubicBezTo>
                  <a:pt x="383054" y="286615"/>
                  <a:pt x="380197" y="297093"/>
                  <a:pt x="377339" y="306618"/>
                </a:cubicBezTo>
                <a:cubicBezTo>
                  <a:pt x="375434" y="314238"/>
                  <a:pt x="372577" y="314238"/>
                  <a:pt x="366862" y="311380"/>
                </a:cubicBezTo>
                <a:cubicBezTo>
                  <a:pt x="323999" y="288520"/>
                  <a:pt x="280184" y="265660"/>
                  <a:pt x="237322" y="242800"/>
                </a:cubicBezTo>
                <a:cubicBezTo>
                  <a:pt x="230654" y="238990"/>
                  <a:pt x="226844" y="237085"/>
                  <a:pt x="223034" y="247563"/>
                </a:cubicBezTo>
                <a:cubicBezTo>
                  <a:pt x="215414" y="274233"/>
                  <a:pt x="205889" y="300903"/>
                  <a:pt x="197317" y="327573"/>
                </a:cubicBezTo>
                <a:cubicBezTo>
                  <a:pt x="195412" y="333288"/>
                  <a:pt x="195412" y="338050"/>
                  <a:pt x="198269" y="343765"/>
                </a:cubicBezTo>
                <a:cubicBezTo>
                  <a:pt x="205889" y="359958"/>
                  <a:pt x="213509" y="376150"/>
                  <a:pt x="222082" y="392343"/>
                </a:cubicBezTo>
                <a:cubicBezTo>
                  <a:pt x="227797" y="401868"/>
                  <a:pt x="228749" y="411393"/>
                  <a:pt x="223987" y="421870"/>
                </a:cubicBezTo>
                <a:cubicBezTo>
                  <a:pt x="219224" y="428538"/>
                  <a:pt x="218272" y="434253"/>
                  <a:pt x="215414" y="441873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10">
            <a:extLst>
              <a:ext uri="{FF2B5EF4-FFF2-40B4-BE49-F238E27FC236}">
                <a16:creationId xmlns:a16="http://schemas.microsoft.com/office/drawing/2014/main" xmlns="" id="{AC8EBFAC-8514-4218-895F-30B22FFBEEF9}"/>
              </a:ext>
            </a:extLst>
          </p:cNvPr>
          <p:cNvSpPr/>
          <p:nvPr/>
        </p:nvSpPr>
        <p:spPr>
          <a:xfrm>
            <a:off x="1571784" y="2505628"/>
            <a:ext cx="516874" cy="519677"/>
          </a:xfrm>
          <a:custGeom>
            <a:avLst/>
            <a:gdLst>
              <a:gd name="connsiteX0" fmla="*/ 195824 w 389804"/>
              <a:gd name="connsiteY0" fmla="*/ 283130 h 391918"/>
              <a:gd name="connsiteX1" fmla="*/ 256546 w 389804"/>
              <a:gd name="connsiteY1" fmla="*/ 299085 h 391918"/>
              <a:gd name="connsiteX2" fmla="*/ 348938 w 389804"/>
              <a:gd name="connsiteY2" fmla="*/ 361950 h 391918"/>
              <a:gd name="connsiteX3" fmla="*/ 354653 w 389804"/>
              <a:gd name="connsiteY3" fmla="*/ 367665 h 391918"/>
              <a:gd name="connsiteX4" fmla="*/ 333698 w 389804"/>
              <a:gd name="connsiteY4" fmla="*/ 391477 h 391918"/>
              <a:gd name="connsiteX5" fmla="*/ 324173 w 389804"/>
              <a:gd name="connsiteY5" fmla="*/ 386715 h 391918"/>
              <a:gd name="connsiteX6" fmla="*/ 249878 w 389804"/>
              <a:gd name="connsiteY6" fmla="*/ 335280 h 391918"/>
              <a:gd name="connsiteX7" fmla="*/ 137483 w 389804"/>
              <a:gd name="connsiteY7" fmla="*/ 330517 h 391918"/>
              <a:gd name="connsiteX8" fmla="*/ 44138 w 389804"/>
              <a:gd name="connsiteY8" fmla="*/ 387667 h 391918"/>
              <a:gd name="connsiteX9" fmla="*/ 28898 w 389804"/>
              <a:gd name="connsiteY9" fmla="*/ 384810 h 391918"/>
              <a:gd name="connsiteX10" fmla="*/ 34613 w 389804"/>
              <a:gd name="connsiteY10" fmla="*/ 351472 h 391918"/>
              <a:gd name="connsiteX11" fmla="*/ 133673 w 389804"/>
              <a:gd name="connsiteY11" fmla="*/ 294322 h 391918"/>
              <a:gd name="connsiteX12" fmla="*/ 195824 w 389804"/>
              <a:gd name="connsiteY12" fmla="*/ 283130 h 391918"/>
              <a:gd name="connsiteX13" fmla="*/ 108908 w 389804"/>
              <a:gd name="connsiteY13" fmla="*/ 74295 h 391918"/>
              <a:gd name="connsiteX14" fmla="*/ 98431 w 389804"/>
              <a:gd name="connsiteY14" fmla="*/ 80962 h 391918"/>
              <a:gd name="connsiteX15" fmla="*/ 99383 w 389804"/>
              <a:gd name="connsiteY15" fmla="*/ 141922 h 391918"/>
              <a:gd name="connsiteX16" fmla="*/ 165106 w 389804"/>
              <a:gd name="connsiteY16" fmla="*/ 114300 h 391918"/>
              <a:gd name="connsiteX17" fmla="*/ 223208 w 389804"/>
              <a:gd name="connsiteY17" fmla="*/ 114300 h 391918"/>
              <a:gd name="connsiteX18" fmla="*/ 287978 w 389804"/>
              <a:gd name="connsiteY18" fmla="*/ 140970 h 391918"/>
              <a:gd name="connsiteX19" fmla="*/ 287978 w 389804"/>
              <a:gd name="connsiteY19" fmla="*/ 102870 h 391918"/>
              <a:gd name="connsiteX20" fmla="*/ 260356 w 389804"/>
              <a:gd name="connsiteY20" fmla="*/ 74295 h 391918"/>
              <a:gd name="connsiteX21" fmla="*/ 108908 w 389804"/>
              <a:gd name="connsiteY21" fmla="*/ 74295 h 391918"/>
              <a:gd name="connsiteX22" fmla="*/ 141293 w 389804"/>
              <a:gd name="connsiteY22" fmla="*/ 0 h 391918"/>
              <a:gd name="connsiteX23" fmla="*/ 248926 w 389804"/>
              <a:gd name="connsiteY23" fmla="*/ 0 h 391918"/>
              <a:gd name="connsiteX24" fmla="*/ 259403 w 389804"/>
              <a:gd name="connsiteY24" fmla="*/ 13335 h 391918"/>
              <a:gd name="connsiteX25" fmla="*/ 282263 w 389804"/>
              <a:gd name="connsiteY25" fmla="*/ 34290 h 391918"/>
              <a:gd name="connsiteX26" fmla="*/ 317506 w 389804"/>
              <a:gd name="connsiteY26" fmla="*/ 69532 h 391918"/>
              <a:gd name="connsiteX27" fmla="*/ 318458 w 389804"/>
              <a:gd name="connsiteY27" fmla="*/ 104775 h 391918"/>
              <a:gd name="connsiteX28" fmla="*/ 318458 w 389804"/>
              <a:gd name="connsiteY28" fmla="*/ 146685 h 391918"/>
              <a:gd name="connsiteX29" fmla="*/ 326078 w 389804"/>
              <a:gd name="connsiteY29" fmla="*/ 157162 h 391918"/>
              <a:gd name="connsiteX30" fmla="*/ 384181 w 389804"/>
              <a:gd name="connsiteY30" fmla="*/ 180022 h 391918"/>
              <a:gd name="connsiteX31" fmla="*/ 387991 w 389804"/>
              <a:gd name="connsiteY31" fmla="*/ 190500 h 391918"/>
              <a:gd name="connsiteX32" fmla="*/ 326078 w 389804"/>
              <a:gd name="connsiteY32" fmla="*/ 298132 h 391918"/>
              <a:gd name="connsiteX33" fmla="*/ 313696 w 389804"/>
              <a:gd name="connsiteY33" fmla="*/ 300990 h 391918"/>
              <a:gd name="connsiteX34" fmla="*/ 223208 w 389804"/>
              <a:gd name="connsiteY34" fmla="*/ 254317 h 391918"/>
              <a:gd name="connsiteX35" fmla="*/ 128911 w 389804"/>
              <a:gd name="connsiteY35" fmla="*/ 264795 h 391918"/>
              <a:gd name="connsiteX36" fmla="*/ 73666 w 389804"/>
              <a:gd name="connsiteY36" fmla="*/ 295275 h 391918"/>
              <a:gd name="connsiteX37" fmla="*/ 61283 w 389804"/>
              <a:gd name="connsiteY37" fmla="*/ 292417 h 391918"/>
              <a:gd name="connsiteX38" fmla="*/ 2228 w 389804"/>
              <a:gd name="connsiteY38" fmla="*/ 190500 h 391918"/>
              <a:gd name="connsiteX39" fmla="*/ 6038 w 389804"/>
              <a:gd name="connsiteY39" fmla="*/ 180022 h 391918"/>
              <a:gd name="connsiteX40" fmla="*/ 64141 w 389804"/>
              <a:gd name="connsiteY40" fmla="*/ 157162 h 391918"/>
              <a:gd name="connsiteX41" fmla="*/ 68903 w 389804"/>
              <a:gd name="connsiteY41" fmla="*/ 145732 h 391918"/>
              <a:gd name="connsiteX42" fmla="*/ 68903 w 389804"/>
              <a:gd name="connsiteY42" fmla="*/ 68580 h 391918"/>
              <a:gd name="connsiteX43" fmla="*/ 102241 w 389804"/>
              <a:gd name="connsiteY43" fmla="*/ 34290 h 391918"/>
              <a:gd name="connsiteX44" fmla="*/ 104146 w 389804"/>
              <a:gd name="connsiteY44" fmla="*/ 34290 h 391918"/>
              <a:gd name="connsiteX45" fmla="*/ 128911 w 389804"/>
              <a:gd name="connsiteY45" fmla="*/ 33337 h 391918"/>
              <a:gd name="connsiteX46" fmla="*/ 131768 w 389804"/>
              <a:gd name="connsiteY46" fmla="*/ 9525 h 391918"/>
              <a:gd name="connsiteX47" fmla="*/ 141293 w 389804"/>
              <a:gd name="connsiteY47" fmla="*/ 0 h 39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89804" h="391918">
                <a:moveTo>
                  <a:pt x="195824" y="283130"/>
                </a:moveTo>
                <a:cubicBezTo>
                  <a:pt x="216303" y="283845"/>
                  <a:pt x="236543" y="289084"/>
                  <a:pt x="256546" y="299085"/>
                </a:cubicBezTo>
                <a:cubicBezTo>
                  <a:pt x="290836" y="315277"/>
                  <a:pt x="319411" y="338137"/>
                  <a:pt x="348938" y="361950"/>
                </a:cubicBezTo>
                <a:cubicBezTo>
                  <a:pt x="350843" y="363855"/>
                  <a:pt x="352748" y="365760"/>
                  <a:pt x="354653" y="367665"/>
                </a:cubicBezTo>
                <a:cubicBezTo>
                  <a:pt x="347986" y="376237"/>
                  <a:pt x="341318" y="384810"/>
                  <a:pt x="333698" y="391477"/>
                </a:cubicBezTo>
                <a:cubicBezTo>
                  <a:pt x="330841" y="393382"/>
                  <a:pt x="327031" y="388620"/>
                  <a:pt x="324173" y="386715"/>
                </a:cubicBezTo>
                <a:cubicBezTo>
                  <a:pt x="300361" y="368617"/>
                  <a:pt x="276548" y="350520"/>
                  <a:pt x="249878" y="335280"/>
                </a:cubicBezTo>
                <a:cubicBezTo>
                  <a:pt x="212730" y="314325"/>
                  <a:pt x="175583" y="313372"/>
                  <a:pt x="137483" y="330517"/>
                </a:cubicBezTo>
                <a:cubicBezTo>
                  <a:pt x="104145" y="345757"/>
                  <a:pt x="73665" y="366712"/>
                  <a:pt x="44138" y="387667"/>
                </a:cubicBezTo>
                <a:cubicBezTo>
                  <a:pt x="37470" y="392430"/>
                  <a:pt x="34613" y="392430"/>
                  <a:pt x="28898" y="384810"/>
                </a:cubicBezTo>
                <a:cubicBezTo>
                  <a:pt x="15563" y="364807"/>
                  <a:pt x="14610" y="364807"/>
                  <a:pt x="34613" y="351472"/>
                </a:cubicBezTo>
                <a:cubicBezTo>
                  <a:pt x="66045" y="329565"/>
                  <a:pt x="97478" y="308610"/>
                  <a:pt x="133673" y="294322"/>
                </a:cubicBezTo>
                <a:cubicBezTo>
                  <a:pt x="154628" y="286226"/>
                  <a:pt x="175345" y="282416"/>
                  <a:pt x="195824" y="283130"/>
                </a:cubicBezTo>
                <a:close/>
                <a:moveTo>
                  <a:pt x="108908" y="74295"/>
                </a:moveTo>
                <a:cubicBezTo>
                  <a:pt x="104146" y="74295"/>
                  <a:pt x="98431" y="72390"/>
                  <a:pt x="98431" y="80962"/>
                </a:cubicBezTo>
                <a:cubicBezTo>
                  <a:pt x="99383" y="100965"/>
                  <a:pt x="99383" y="120967"/>
                  <a:pt x="99383" y="141922"/>
                </a:cubicBezTo>
                <a:cubicBezTo>
                  <a:pt x="122243" y="132397"/>
                  <a:pt x="144151" y="124777"/>
                  <a:pt x="165106" y="114300"/>
                </a:cubicBezTo>
                <a:cubicBezTo>
                  <a:pt x="185108" y="103822"/>
                  <a:pt x="203206" y="103822"/>
                  <a:pt x="223208" y="114300"/>
                </a:cubicBezTo>
                <a:cubicBezTo>
                  <a:pt x="244163" y="124777"/>
                  <a:pt x="266071" y="132397"/>
                  <a:pt x="287978" y="140970"/>
                </a:cubicBezTo>
                <a:cubicBezTo>
                  <a:pt x="287978" y="126682"/>
                  <a:pt x="287978" y="115252"/>
                  <a:pt x="287978" y="102870"/>
                </a:cubicBezTo>
                <a:cubicBezTo>
                  <a:pt x="287978" y="74295"/>
                  <a:pt x="287978" y="74295"/>
                  <a:pt x="260356" y="74295"/>
                </a:cubicBezTo>
                <a:cubicBezTo>
                  <a:pt x="209873" y="74295"/>
                  <a:pt x="159391" y="74295"/>
                  <a:pt x="108908" y="74295"/>
                </a:cubicBezTo>
                <a:close/>
                <a:moveTo>
                  <a:pt x="141293" y="0"/>
                </a:moveTo>
                <a:cubicBezTo>
                  <a:pt x="177488" y="0"/>
                  <a:pt x="212731" y="0"/>
                  <a:pt x="248926" y="0"/>
                </a:cubicBezTo>
                <a:cubicBezTo>
                  <a:pt x="257498" y="0"/>
                  <a:pt x="259403" y="6667"/>
                  <a:pt x="259403" y="13335"/>
                </a:cubicBezTo>
                <a:cubicBezTo>
                  <a:pt x="260356" y="34290"/>
                  <a:pt x="260356" y="34290"/>
                  <a:pt x="282263" y="34290"/>
                </a:cubicBezTo>
                <a:cubicBezTo>
                  <a:pt x="310838" y="34290"/>
                  <a:pt x="317506" y="40957"/>
                  <a:pt x="317506" y="69532"/>
                </a:cubicBezTo>
                <a:cubicBezTo>
                  <a:pt x="318458" y="81915"/>
                  <a:pt x="318458" y="93345"/>
                  <a:pt x="318458" y="104775"/>
                </a:cubicBezTo>
                <a:cubicBezTo>
                  <a:pt x="318458" y="119062"/>
                  <a:pt x="318458" y="132397"/>
                  <a:pt x="318458" y="146685"/>
                </a:cubicBezTo>
                <a:cubicBezTo>
                  <a:pt x="318458" y="152400"/>
                  <a:pt x="320363" y="155257"/>
                  <a:pt x="326078" y="157162"/>
                </a:cubicBezTo>
                <a:cubicBezTo>
                  <a:pt x="345128" y="164782"/>
                  <a:pt x="364178" y="173355"/>
                  <a:pt x="384181" y="180022"/>
                </a:cubicBezTo>
                <a:cubicBezTo>
                  <a:pt x="390848" y="182880"/>
                  <a:pt x="390848" y="184785"/>
                  <a:pt x="387991" y="190500"/>
                </a:cubicBezTo>
                <a:cubicBezTo>
                  <a:pt x="367036" y="226695"/>
                  <a:pt x="346081" y="261937"/>
                  <a:pt x="326078" y="298132"/>
                </a:cubicBezTo>
                <a:cubicBezTo>
                  <a:pt x="322268" y="304800"/>
                  <a:pt x="319411" y="305752"/>
                  <a:pt x="313696" y="300990"/>
                </a:cubicBezTo>
                <a:cubicBezTo>
                  <a:pt x="286073" y="280987"/>
                  <a:pt x="257498" y="262890"/>
                  <a:pt x="223208" y="254317"/>
                </a:cubicBezTo>
                <a:cubicBezTo>
                  <a:pt x="189871" y="245745"/>
                  <a:pt x="159391" y="252412"/>
                  <a:pt x="128911" y="264795"/>
                </a:cubicBezTo>
                <a:cubicBezTo>
                  <a:pt x="108908" y="273367"/>
                  <a:pt x="90811" y="283845"/>
                  <a:pt x="73666" y="295275"/>
                </a:cubicBezTo>
                <a:cubicBezTo>
                  <a:pt x="67951" y="299085"/>
                  <a:pt x="65093" y="299085"/>
                  <a:pt x="61283" y="292417"/>
                </a:cubicBezTo>
                <a:cubicBezTo>
                  <a:pt x="42233" y="258127"/>
                  <a:pt x="22231" y="223837"/>
                  <a:pt x="2228" y="190500"/>
                </a:cubicBezTo>
                <a:cubicBezTo>
                  <a:pt x="-1582" y="184785"/>
                  <a:pt x="-629" y="181927"/>
                  <a:pt x="6038" y="180022"/>
                </a:cubicBezTo>
                <a:cubicBezTo>
                  <a:pt x="25088" y="172402"/>
                  <a:pt x="44138" y="163830"/>
                  <a:pt x="64141" y="157162"/>
                </a:cubicBezTo>
                <a:cubicBezTo>
                  <a:pt x="66998" y="155257"/>
                  <a:pt x="68903" y="152400"/>
                  <a:pt x="68903" y="145732"/>
                </a:cubicBezTo>
                <a:cubicBezTo>
                  <a:pt x="68903" y="120015"/>
                  <a:pt x="68903" y="94297"/>
                  <a:pt x="68903" y="68580"/>
                </a:cubicBezTo>
                <a:cubicBezTo>
                  <a:pt x="68903" y="42862"/>
                  <a:pt x="76523" y="34290"/>
                  <a:pt x="102241" y="34290"/>
                </a:cubicBezTo>
                <a:cubicBezTo>
                  <a:pt x="103193" y="34290"/>
                  <a:pt x="104146" y="34290"/>
                  <a:pt x="104146" y="34290"/>
                </a:cubicBezTo>
                <a:cubicBezTo>
                  <a:pt x="112718" y="34290"/>
                  <a:pt x="123196" y="37147"/>
                  <a:pt x="128911" y="33337"/>
                </a:cubicBezTo>
                <a:cubicBezTo>
                  <a:pt x="135578" y="28575"/>
                  <a:pt x="130816" y="18097"/>
                  <a:pt x="131768" y="9525"/>
                </a:cubicBezTo>
                <a:cubicBezTo>
                  <a:pt x="132721" y="2857"/>
                  <a:pt x="135578" y="0"/>
                  <a:pt x="141293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11">
            <a:extLst>
              <a:ext uri="{FF2B5EF4-FFF2-40B4-BE49-F238E27FC236}">
                <a16:creationId xmlns:a16="http://schemas.microsoft.com/office/drawing/2014/main" xmlns="" id="{C86394E7-170B-4B86-BD34-7264E21A215F}"/>
              </a:ext>
            </a:extLst>
          </p:cNvPr>
          <p:cNvSpPr/>
          <p:nvPr/>
        </p:nvSpPr>
        <p:spPr>
          <a:xfrm>
            <a:off x="4457576" y="2491113"/>
            <a:ext cx="457811" cy="519677"/>
          </a:xfrm>
          <a:custGeom>
            <a:avLst/>
            <a:gdLst>
              <a:gd name="connsiteX0" fmla="*/ 353854 w 352425"/>
              <a:gd name="connsiteY0" fmla="*/ 203700 h 400050"/>
              <a:gd name="connsiteX1" fmla="*/ 353854 w 352425"/>
              <a:gd name="connsiteY1" fmla="*/ 328478 h 400050"/>
              <a:gd name="connsiteX2" fmla="*/ 343376 w 352425"/>
              <a:gd name="connsiteY2" fmla="*/ 339908 h 400050"/>
              <a:gd name="connsiteX3" fmla="*/ 336709 w 352425"/>
              <a:gd name="connsiteY3" fmla="*/ 347528 h 400050"/>
              <a:gd name="connsiteX4" fmla="*/ 336709 w 352425"/>
              <a:gd name="connsiteY4" fmla="*/ 386580 h 400050"/>
              <a:gd name="connsiteX5" fmla="*/ 328136 w 352425"/>
              <a:gd name="connsiteY5" fmla="*/ 395153 h 400050"/>
              <a:gd name="connsiteX6" fmla="*/ 279559 w 352425"/>
              <a:gd name="connsiteY6" fmla="*/ 395153 h 400050"/>
              <a:gd name="connsiteX7" fmla="*/ 271939 w 352425"/>
              <a:gd name="connsiteY7" fmla="*/ 387533 h 400050"/>
              <a:gd name="connsiteX8" fmla="*/ 271939 w 352425"/>
              <a:gd name="connsiteY8" fmla="*/ 347528 h 400050"/>
              <a:gd name="connsiteX9" fmla="*/ 264319 w 352425"/>
              <a:gd name="connsiteY9" fmla="*/ 339908 h 400050"/>
              <a:gd name="connsiteX10" fmla="*/ 94774 w 352425"/>
              <a:gd name="connsiteY10" fmla="*/ 339908 h 400050"/>
              <a:gd name="connsiteX11" fmla="*/ 87154 w 352425"/>
              <a:gd name="connsiteY11" fmla="*/ 347528 h 400050"/>
              <a:gd name="connsiteX12" fmla="*/ 87154 w 352425"/>
              <a:gd name="connsiteY12" fmla="*/ 387533 h 400050"/>
              <a:gd name="connsiteX13" fmla="*/ 80486 w 352425"/>
              <a:gd name="connsiteY13" fmla="*/ 395153 h 400050"/>
              <a:gd name="connsiteX14" fmla="*/ 30956 w 352425"/>
              <a:gd name="connsiteY14" fmla="*/ 395153 h 400050"/>
              <a:gd name="connsiteX15" fmla="*/ 23336 w 352425"/>
              <a:gd name="connsiteY15" fmla="*/ 387533 h 400050"/>
              <a:gd name="connsiteX16" fmla="*/ 23336 w 352425"/>
              <a:gd name="connsiteY16" fmla="*/ 348480 h 400050"/>
              <a:gd name="connsiteX17" fmla="*/ 15716 w 352425"/>
              <a:gd name="connsiteY17" fmla="*/ 339908 h 400050"/>
              <a:gd name="connsiteX18" fmla="*/ 7144 w 352425"/>
              <a:gd name="connsiteY18" fmla="*/ 329430 h 400050"/>
              <a:gd name="connsiteX19" fmla="*/ 7144 w 352425"/>
              <a:gd name="connsiteY19" fmla="*/ 80828 h 400050"/>
              <a:gd name="connsiteX20" fmla="*/ 38576 w 352425"/>
              <a:gd name="connsiteY20" fmla="*/ 28440 h 400050"/>
              <a:gd name="connsiteX21" fmla="*/ 114776 w 352425"/>
              <a:gd name="connsiteY21" fmla="*/ 10343 h 400050"/>
              <a:gd name="connsiteX22" fmla="*/ 275749 w 352425"/>
              <a:gd name="connsiteY22" fmla="*/ 14153 h 400050"/>
              <a:gd name="connsiteX23" fmla="*/ 324326 w 352425"/>
              <a:gd name="connsiteY23" fmla="*/ 30345 h 400050"/>
              <a:gd name="connsiteX24" fmla="*/ 352901 w 352425"/>
              <a:gd name="connsiteY24" fmla="*/ 78923 h 400050"/>
              <a:gd name="connsiteX25" fmla="*/ 353854 w 352425"/>
              <a:gd name="connsiteY25" fmla="*/ 203700 h 400050"/>
              <a:gd name="connsiteX26" fmla="*/ 98584 w 352425"/>
              <a:gd name="connsiteY26" fmla="*/ 77018 h 400050"/>
              <a:gd name="connsiteX27" fmla="*/ 33814 w 352425"/>
              <a:gd name="connsiteY27" fmla="*/ 77018 h 400050"/>
              <a:gd name="connsiteX28" fmla="*/ 25241 w 352425"/>
              <a:gd name="connsiteY28" fmla="*/ 84638 h 400050"/>
              <a:gd name="connsiteX29" fmla="*/ 25241 w 352425"/>
              <a:gd name="connsiteY29" fmla="*/ 175125 h 400050"/>
              <a:gd name="connsiteX30" fmla="*/ 32861 w 352425"/>
              <a:gd name="connsiteY30" fmla="*/ 182745 h 400050"/>
              <a:gd name="connsiteX31" fmla="*/ 162401 w 352425"/>
              <a:gd name="connsiteY31" fmla="*/ 182745 h 400050"/>
              <a:gd name="connsiteX32" fmla="*/ 170974 w 352425"/>
              <a:gd name="connsiteY32" fmla="*/ 174173 h 400050"/>
              <a:gd name="connsiteX33" fmla="*/ 170974 w 352425"/>
              <a:gd name="connsiteY33" fmla="*/ 86543 h 400050"/>
              <a:gd name="connsiteX34" fmla="*/ 161449 w 352425"/>
              <a:gd name="connsiteY34" fmla="*/ 77970 h 400050"/>
              <a:gd name="connsiteX35" fmla="*/ 98584 w 352425"/>
              <a:gd name="connsiteY35" fmla="*/ 77018 h 400050"/>
              <a:gd name="connsiteX36" fmla="*/ 263366 w 352425"/>
              <a:gd name="connsiteY36" fmla="*/ 181793 h 400050"/>
              <a:gd name="connsiteX37" fmla="*/ 328136 w 352425"/>
              <a:gd name="connsiteY37" fmla="*/ 181793 h 400050"/>
              <a:gd name="connsiteX38" fmla="*/ 336709 w 352425"/>
              <a:gd name="connsiteY38" fmla="*/ 174173 h 400050"/>
              <a:gd name="connsiteX39" fmla="*/ 336709 w 352425"/>
              <a:gd name="connsiteY39" fmla="*/ 83685 h 400050"/>
              <a:gd name="connsiteX40" fmla="*/ 329089 w 352425"/>
              <a:gd name="connsiteY40" fmla="*/ 76065 h 400050"/>
              <a:gd name="connsiteX41" fmla="*/ 199549 w 352425"/>
              <a:gd name="connsiteY41" fmla="*/ 76065 h 400050"/>
              <a:gd name="connsiteX42" fmla="*/ 190976 w 352425"/>
              <a:gd name="connsiteY42" fmla="*/ 84638 h 400050"/>
              <a:gd name="connsiteX43" fmla="*/ 190976 w 352425"/>
              <a:gd name="connsiteY43" fmla="*/ 172268 h 400050"/>
              <a:gd name="connsiteX44" fmla="*/ 200501 w 352425"/>
              <a:gd name="connsiteY44" fmla="*/ 180840 h 400050"/>
              <a:gd name="connsiteX45" fmla="*/ 263366 w 352425"/>
              <a:gd name="connsiteY45" fmla="*/ 181793 h 400050"/>
              <a:gd name="connsiteX46" fmla="*/ 179546 w 352425"/>
              <a:gd name="connsiteY46" fmla="*/ 321810 h 400050"/>
              <a:gd name="connsiteX47" fmla="*/ 264319 w 352425"/>
              <a:gd name="connsiteY47" fmla="*/ 321810 h 400050"/>
              <a:gd name="connsiteX48" fmla="*/ 273844 w 352425"/>
              <a:gd name="connsiteY48" fmla="*/ 315143 h 400050"/>
              <a:gd name="connsiteX49" fmla="*/ 265271 w 352425"/>
              <a:gd name="connsiteY49" fmla="*/ 307523 h 400050"/>
              <a:gd name="connsiteX50" fmla="*/ 96679 w 352425"/>
              <a:gd name="connsiteY50" fmla="*/ 307523 h 400050"/>
              <a:gd name="connsiteX51" fmla="*/ 88106 w 352425"/>
              <a:gd name="connsiteY51" fmla="*/ 314190 h 400050"/>
              <a:gd name="connsiteX52" fmla="*/ 96679 w 352425"/>
              <a:gd name="connsiteY52" fmla="*/ 320858 h 400050"/>
              <a:gd name="connsiteX53" fmla="*/ 179546 w 352425"/>
              <a:gd name="connsiteY53" fmla="*/ 321810 h 400050"/>
              <a:gd name="connsiteX54" fmla="*/ 180499 w 352425"/>
              <a:gd name="connsiteY54" fmla="*/ 282758 h 400050"/>
              <a:gd name="connsiteX55" fmla="*/ 96679 w 352425"/>
              <a:gd name="connsiteY55" fmla="*/ 282758 h 400050"/>
              <a:gd name="connsiteX56" fmla="*/ 88106 w 352425"/>
              <a:gd name="connsiteY56" fmla="*/ 288473 h 400050"/>
              <a:gd name="connsiteX57" fmla="*/ 96679 w 352425"/>
              <a:gd name="connsiteY57" fmla="*/ 295140 h 400050"/>
              <a:gd name="connsiteX58" fmla="*/ 265271 w 352425"/>
              <a:gd name="connsiteY58" fmla="*/ 295140 h 400050"/>
              <a:gd name="connsiteX59" fmla="*/ 273844 w 352425"/>
              <a:gd name="connsiteY59" fmla="*/ 289425 h 400050"/>
              <a:gd name="connsiteX60" fmla="*/ 265271 w 352425"/>
              <a:gd name="connsiteY60" fmla="*/ 282758 h 400050"/>
              <a:gd name="connsiteX61" fmla="*/ 180499 w 352425"/>
              <a:gd name="connsiteY61" fmla="*/ 282758 h 400050"/>
              <a:gd name="connsiteX62" fmla="*/ 48101 w 352425"/>
              <a:gd name="connsiteY62" fmla="*/ 278948 h 400050"/>
              <a:gd name="connsiteX63" fmla="*/ 26194 w 352425"/>
              <a:gd name="connsiteY63" fmla="*/ 299903 h 400050"/>
              <a:gd name="connsiteX64" fmla="*/ 47149 w 352425"/>
              <a:gd name="connsiteY64" fmla="*/ 322763 h 400050"/>
              <a:gd name="connsiteX65" fmla="*/ 70009 w 352425"/>
              <a:gd name="connsiteY65" fmla="*/ 300855 h 400050"/>
              <a:gd name="connsiteX66" fmla="*/ 48101 w 352425"/>
              <a:gd name="connsiteY66" fmla="*/ 278948 h 400050"/>
              <a:gd name="connsiteX67" fmla="*/ 335756 w 352425"/>
              <a:gd name="connsiteY67" fmla="*/ 300855 h 400050"/>
              <a:gd name="connsiteX68" fmla="*/ 313849 w 352425"/>
              <a:gd name="connsiteY68" fmla="*/ 278948 h 400050"/>
              <a:gd name="connsiteX69" fmla="*/ 290989 w 352425"/>
              <a:gd name="connsiteY69" fmla="*/ 301808 h 400050"/>
              <a:gd name="connsiteX70" fmla="*/ 313849 w 352425"/>
              <a:gd name="connsiteY70" fmla="*/ 322763 h 400050"/>
              <a:gd name="connsiteX71" fmla="*/ 335756 w 352425"/>
              <a:gd name="connsiteY71" fmla="*/ 300855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425" h="400050">
                <a:moveTo>
                  <a:pt x="353854" y="203700"/>
                </a:moveTo>
                <a:cubicBezTo>
                  <a:pt x="353854" y="245610"/>
                  <a:pt x="353854" y="286568"/>
                  <a:pt x="353854" y="328478"/>
                </a:cubicBezTo>
                <a:cubicBezTo>
                  <a:pt x="353854" y="336098"/>
                  <a:pt x="352901" y="341813"/>
                  <a:pt x="343376" y="339908"/>
                </a:cubicBezTo>
                <a:cubicBezTo>
                  <a:pt x="337661" y="338955"/>
                  <a:pt x="336709" y="342765"/>
                  <a:pt x="336709" y="347528"/>
                </a:cubicBezTo>
                <a:cubicBezTo>
                  <a:pt x="336709" y="360863"/>
                  <a:pt x="336709" y="374198"/>
                  <a:pt x="336709" y="386580"/>
                </a:cubicBezTo>
                <a:cubicBezTo>
                  <a:pt x="336709" y="393248"/>
                  <a:pt x="334804" y="395153"/>
                  <a:pt x="328136" y="395153"/>
                </a:cubicBezTo>
                <a:cubicBezTo>
                  <a:pt x="311944" y="395153"/>
                  <a:pt x="295751" y="395153"/>
                  <a:pt x="279559" y="395153"/>
                </a:cubicBezTo>
                <a:cubicBezTo>
                  <a:pt x="273844" y="395153"/>
                  <a:pt x="271939" y="393248"/>
                  <a:pt x="271939" y="387533"/>
                </a:cubicBezTo>
                <a:cubicBezTo>
                  <a:pt x="271939" y="374198"/>
                  <a:pt x="271939" y="360863"/>
                  <a:pt x="271939" y="347528"/>
                </a:cubicBezTo>
                <a:cubicBezTo>
                  <a:pt x="271939" y="341813"/>
                  <a:pt x="270034" y="339908"/>
                  <a:pt x="264319" y="339908"/>
                </a:cubicBezTo>
                <a:cubicBezTo>
                  <a:pt x="208121" y="339908"/>
                  <a:pt x="150971" y="339908"/>
                  <a:pt x="94774" y="339908"/>
                </a:cubicBezTo>
                <a:cubicBezTo>
                  <a:pt x="89059" y="339908"/>
                  <a:pt x="87154" y="341813"/>
                  <a:pt x="87154" y="347528"/>
                </a:cubicBezTo>
                <a:cubicBezTo>
                  <a:pt x="87154" y="360863"/>
                  <a:pt x="87154" y="374198"/>
                  <a:pt x="87154" y="387533"/>
                </a:cubicBezTo>
                <a:cubicBezTo>
                  <a:pt x="87154" y="393248"/>
                  <a:pt x="86201" y="395153"/>
                  <a:pt x="80486" y="395153"/>
                </a:cubicBezTo>
                <a:cubicBezTo>
                  <a:pt x="64294" y="395153"/>
                  <a:pt x="47149" y="395153"/>
                  <a:pt x="30956" y="395153"/>
                </a:cubicBezTo>
                <a:cubicBezTo>
                  <a:pt x="25241" y="395153"/>
                  <a:pt x="23336" y="393248"/>
                  <a:pt x="23336" y="387533"/>
                </a:cubicBezTo>
                <a:cubicBezTo>
                  <a:pt x="23336" y="374198"/>
                  <a:pt x="23336" y="360863"/>
                  <a:pt x="23336" y="348480"/>
                </a:cubicBezTo>
                <a:cubicBezTo>
                  <a:pt x="23336" y="342765"/>
                  <a:pt x="22384" y="338955"/>
                  <a:pt x="15716" y="339908"/>
                </a:cubicBezTo>
                <a:cubicBezTo>
                  <a:pt x="7144" y="340860"/>
                  <a:pt x="7144" y="336098"/>
                  <a:pt x="7144" y="329430"/>
                </a:cubicBezTo>
                <a:cubicBezTo>
                  <a:pt x="7144" y="246563"/>
                  <a:pt x="7144" y="163695"/>
                  <a:pt x="7144" y="80828"/>
                </a:cubicBezTo>
                <a:cubicBezTo>
                  <a:pt x="7144" y="57015"/>
                  <a:pt x="17621" y="39870"/>
                  <a:pt x="38576" y="28440"/>
                </a:cubicBezTo>
                <a:cubicBezTo>
                  <a:pt x="62389" y="16058"/>
                  <a:pt x="88106" y="12248"/>
                  <a:pt x="114776" y="10343"/>
                </a:cubicBezTo>
                <a:cubicBezTo>
                  <a:pt x="169069" y="5580"/>
                  <a:pt x="222409" y="5580"/>
                  <a:pt x="275749" y="14153"/>
                </a:cubicBezTo>
                <a:cubicBezTo>
                  <a:pt x="292894" y="17010"/>
                  <a:pt x="309086" y="21773"/>
                  <a:pt x="324326" y="30345"/>
                </a:cubicBezTo>
                <a:cubicBezTo>
                  <a:pt x="343376" y="40823"/>
                  <a:pt x="352901" y="57015"/>
                  <a:pt x="352901" y="78923"/>
                </a:cubicBezTo>
                <a:cubicBezTo>
                  <a:pt x="353854" y="120833"/>
                  <a:pt x="353854" y="161790"/>
                  <a:pt x="353854" y="203700"/>
                </a:cubicBezTo>
                <a:close/>
                <a:moveTo>
                  <a:pt x="98584" y="77018"/>
                </a:moveTo>
                <a:cubicBezTo>
                  <a:pt x="76676" y="77018"/>
                  <a:pt x="55721" y="77018"/>
                  <a:pt x="33814" y="77018"/>
                </a:cubicBezTo>
                <a:cubicBezTo>
                  <a:pt x="28099" y="77018"/>
                  <a:pt x="25241" y="77970"/>
                  <a:pt x="25241" y="84638"/>
                </a:cubicBezTo>
                <a:cubicBezTo>
                  <a:pt x="25241" y="115118"/>
                  <a:pt x="25241" y="144645"/>
                  <a:pt x="25241" y="175125"/>
                </a:cubicBezTo>
                <a:cubicBezTo>
                  <a:pt x="25241" y="181793"/>
                  <a:pt x="27146" y="182745"/>
                  <a:pt x="32861" y="182745"/>
                </a:cubicBezTo>
                <a:cubicBezTo>
                  <a:pt x="75724" y="182745"/>
                  <a:pt x="119539" y="182745"/>
                  <a:pt x="162401" y="182745"/>
                </a:cubicBezTo>
                <a:cubicBezTo>
                  <a:pt x="169069" y="182745"/>
                  <a:pt x="170974" y="180840"/>
                  <a:pt x="170974" y="174173"/>
                </a:cubicBezTo>
                <a:cubicBezTo>
                  <a:pt x="170974" y="144645"/>
                  <a:pt x="170974" y="116070"/>
                  <a:pt x="170974" y="86543"/>
                </a:cubicBezTo>
                <a:cubicBezTo>
                  <a:pt x="170974" y="78923"/>
                  <a:pt x="168116" y="77970"/>
                  <a:pt x="161449" y="77970"/>
                </a:cubicBezTo>
                <a:cubicBezTo>
                  <a:pt x="140494" y="77018"/>
                  <a:pt x="119539" y="77018"/>
                  <a:pt x="98584" y="77018"/>
                </a:cubicBezTo>
                <a:close/>
                <a:moveTo>
                  <a:pt x="263366" y="181793"/>
                </a:moveTo>
                <a:cubicBezTo>
                  <a:pt x="285274" y="181793"/>
                  <a:pt x="306229" y="181793"/>
                  <a:pt x="328136" y="181793"/>
                </a:cubicBezTo>
                <a:cubicBezTo>
                  <a:pt x="333851" y="181793"/>
                  <a:pt x="336709" y="180840"/>
                  <a:pt x="336709" y="174173"/>
                </a:cubicBezTo>
                <a:cubicBezTo>
                  <a:pt x="336709" y="143693"/>
                  <a:pt x="336709" y="114165"/>
                  <a:pt x="336709" y="83685"/>
                </a:cubicBezTo>
                <a:cubicBezTo>
                  <a:pt x="336709" y="77018"/>
                  <a:pt x="334804" y="76065"/>
                  <a:pt x="329089" y="76065"/>
                </a:cubicBezTo>
                <a:cubicBezTo>
                  <a:pt x="286226" y="76065"/>
                  <a:pt x="242411" y="76065"/>
                  <a:pt x="199549" y="76065"/>
                </a:cubicBezTo>
                <a:cubicBezTo>
                  <a:pt x="192881" y="76065"/>
                  <a:pt x="190976" y="77970"/>
                  <a:pt x="190976" y="84638"/>
                </a:cubicBezTo>
                <a:cubicBezTo>
                  <a:pt x="190976" y="114165"/>
                  <a:pt x="190976" y="142740"/>
                  <a:pt x="190976" y="172268"/>
                </a:cubicBezTo>
                <a:cubicBezTo>
                  <a:pt x="190976" y="179888"/>
                  <a:pt x="193834" y="180840"/>
                  <a:pt x="200501" y="180840"/>
                </a:cubicBezTo>
                <a:cubicBezTo>
                  <a:pt x="220504" y="180840"/>
                  <a:pt x="241459" y="181793"/>
                  <a:pt x="263366" y="181793"/>
                </a:cubicBezTo>
                <a:close/>
                <a:moveTo>
                  <a:pt x="179546" y="321810"/>
                </a:moveTo>
                <a:cubicBezTo>
                  <a:pt x="208121" y="321810"/>
                  <a:pt x="235744" y="321810"/>
                  <a:pt x="264319" y="321810"/>
                </a:cubicBezTo>
                <a:cubicBezTo>
                  <a:pt x="269081" y="321810"/>
                  <a:pt x="273844" y="322763"/>
                  <a:pt x="273844" y="315143"/>
                </a:cubicBezTo>
                <a:cubicBezTo>
                  <a:pt x="273844" y="308475"/>
                  <a:pt x="270986" y="307523"/>
                  <a:pt x="265271" y="307523"/>
                </a:cubicBezTo>
                <a:cubicBezTo>
                  <a:pt x="209074" y="307523"/>
                  <a:pt x="152876" y="307523"/>
                  <a:pt x="96679" y="307523"/>
                </a:cubicBezTo>
                <a:cubicBezTo>
                  <a:pt x="91916" y="307523"/>
                  <a:pt x="88106" y="307523"/>
                  <a:pt x="88106" y="314190"/>
                </a:cubicBezTo>
                <a:cubicBezTo>
                  <a:pt x="88106" y="321810"/>
                  <a:pt x="91916" y="320858"/>
                  <a:pt x="96679" y="320858"/>
                </a:cubicBezTo>
                <a:cubicBezTo>
                  <a:pt x="124301" y="321810"/>
                  <a:pt x="151924" y="321810"/>
                  <a:pt x="179546" y="321810"/>
                </a:cubicBezTo>
                <a:close/>
                <a:moveTo>
                  <a:pt x="180499" y="282758"/>
                </a:moveTo>
                <a:cubicBezTo>
                  <a:pt x="152876" y="282758"/>
                  <a:pt x="124301" y="282758"/>
                  <a:pt x="96679" y="282758"/>
                </a:cubicBezTo>
                <a:cubicBezTo>
                  <a:pt x="92869" y="282758"/>
                  <a:pt x="88106" y="280853"/>
                  <a:pt x="88106" y="288473"/>
                </a:cubicBezTo>
                <a:cubicBezTo>
                  <a:pt x="88106" y="296093"/>
                  <a:pt x="91916" y="295140"/>
                  <a:pt x="96679" y="295140"/>
                </a:cubicBezTo>
                <a:cubicBezTo>
                  <a:pt x="152876" y="295140"/>
                  <a:pt x="209074" y="295140"/>
                  <a:pt x="265271" y="295140"/>
                </a:cubicBezTo>
                <a:cubicBezTo>
                  <a:pt x="269081" y="295140"/>
                  <a:pt x="273844" y="296093"/>
                  <a:pt x="273844" y="289425"/>
                </a:cubicBezTo>
                <a:cubicBezTo>
                  <a:pt x="273844" y="281805"/>
                  <a:pt x="270034" y="282758"/>
                  <a:pt x="265271" y="282758"/>
                </a:cubicBezTo>
                <a:cubicBezTo>
                  <a:pt x="236696" y="282758"/>
                  <a:pt x="209074" y="282758"/>
                  <a:pt x="180499" y="282758"/>
                </a:cubicBezTo>
                <a:close/>
                <a:moveTo>
                  <a:pt x="48101" y="278948"/>
                </a:moveTo>
                <a:cubicBezTo>
                  <a:pt x="35719" y="278948"/>
                  <a:pt x="26194" y="287520"/>
                  <a:pt x="26194" y="299903"/>
                </a:cubicBezTo>
                <a:cubicBezTo>
                  <a:pt x="26194" y="312285"/>
                  <a:pt x="34766" y="321810"/>
                  <a:pt x="47149" y="322763"/>
                </a:cubicBezTo>
                <a:cubicBezTo>
                  <a:pt x="59531" y="323715"/>
                  <a:pt x="70009" y="313238"/>
                  <a:pt x="70009" y="300855"/>
                </a:cubicBezTo>
                <a:cubicBezTo>
                  <a:pt x="70009" y="289425"/>
                  <a:pt x="59531" y="279900"/>
                  <a:pt x="48101" y="278948"/>
                </a:cubicBezTo>
                <a:close/>
                <a:moveTo>
                  <a:pt x="335756" y="300855"/>
                </a:moveTo>
                <a:cubicBezTo>
                  <a:pt x="335756" y="288473"/>
                  <a:pt x="326231" y="278948"/>
                  <a:pt x="313849" y="278948"/>
                </a:cubicBezTo>
                <a:cubicBezTo>
                  <a:pt x="301466" y="278948"/>
                  <a:pt x="290989" y="289425"/>
                  <a:pt x="290989" y="301808"/>
                </a:cubicBezTo>
                <a:cubicBezTo>
                  <a:pt x="290989" y="313238"/>
                  <a:pt x="301466" y="323715"/>
                  <a:pt x="313849" y="322763"/>
                </a:cubicBezTo>
                <a:cubicBezTo>
                  <a:pt x="327184" y="322763"/>
                  <a:pt x="335756" y="313238"/>
                  <a:pt x="335756" y="30085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14">
            <a:extLst>
              <a:ext uri="{FF2B5EF4-FFF2-40B4-BE49-F238E27FC236}">
                <a16:creationId xmlns:a16="http://schemas.microsoft.com/office/drawing/2014/main" xmlns="" id="{8867B6C3-B434-44BA-8C4E-B6EA138A50B7}"/>
              </a:ext>
            </a:extLst>
          </p:cNvPr>
          <p:cNvSpPr/>
          <p:nvPr/>
        </p:nvSpPr>
        <p:spPr>
          <a:xfrm flipH="1">
            <a:off x="10155133" y="2458287"/>
            <a:ext cx="407949" cy="599541"/>
          </a:xfrm>
          <a:custGeom>
            <a:avLst/>
            <a:gdLst>
              <a:gd name="connsiteX0" fmla="*/ 233362 w 307657"/>
              <a:gd name="connsiteY0" fmla="*/ 282985 h 452148"/>
              <a:gd name="connsiteX1" fmla="*/ 261937 w 307657"/>
              <a:gd name="connsiteY1" fmla="*/ 311560 h 452148"/>
              <a:gd name="connsiteX2" fmla="*/ 232410 w 307657"/>
              <a:gd name="connsiteY2" fmla="*/ 339182 h 452148"/>
              <a:gd name="connsiteX3" fmla="*/ 204787 w 307657"/>
              <a:gd name="connsiteY3" fmla="*/ 310607 h 452148"/>
              <a:gd name="connsiteX4" fmla="*/ 233362 w 307657"/>
              <a:gd name="connsiteY4" fmla="*/ 282985 h 452148"/>
              <a:gd name="connsiteX5" fmla="*/ 72390 w 307657"/>
              <a:gd name="connsiteY5" fmla="*/ 281080 h 452148"/>
              <a:gd name="connsiteX6" fmla="*/ 100965 w 307657"/>
              <a:gd name="connsiteY6" fmla="*/ 309655 h 452148"/>
              <a:gd name="connsiteX7" fmla="*/ 72390 w 307657"/>
              <a:gd name="connsiteY7" fmla="*/ 337277 h 452148"/>
              <a:gd name="connsiteX8" fmla="*/ 43815 w 307657"/>
              <a:gd name="connsiteY8" fmla="*/ 308702 h 452148"/>
              <a:gd name="connsiteX9" fmla="*/ 72390 w 307657"/>
              <a:gd name="connsiteY9" fmla="*/ 281080 h 452148"/>
              <a:gd name="connsiteX10" fmla="*/ 231457 w 307657"/>
              <a:gd name="connsiteY10" fmla="*/ 93437 h 452148"/>
              <a:gd name="connsiteX11" fmla="*/ 247650 w 307657"/>
              <a:gd name="connsiteY11" fmla="*/ 109630 h 452148"/>
              <a:gd name="connsiteX12" fmla="*/ 247650 w 307657"/>
              <a:gd name="connsiteY12" fmla="*/ 149635 h 452148"/>
              <a:gd name="connsiteX13" fmla="*/ 232410 w 307657"/>
              <a:gd name="connsiteY13" fmla="*/ 164875 h 452148"/>
              <a:gd name="connsiteX14" fmla="*/ 66675 w 307657"/>
              <a:gd name="connsiteY14" fmla="*/ 164875 h 452148"/>
              <a:gd name="connsiteX15" fmla="*/ 51435 w 307657"/>
              <a:gd name="connsiteY15" fmla="*/ 149635 h 452148"/>
              <a:gd name="connsiteX16" fmla="*/ 51435 w 307657"/>
              <a:gd name="connsiteY16" fmla="*/ 110582 h 452148"/>
              <a:gd name="connsiteX17" fmla="*/ 68580 w 307657"/>
              <a:gd name="connsiteY17" fmla="*/ 93437 h 452148"/>
              <a:gd name="connsiteX18" fmla="*/ 149542 w 307657"/>
              <a:gd name="connsiteY18" fmla="*/ 93437 h 452148"/>
              <a:gd name="connsiteX19" fmla="*/ 231457 w 307657"/>
              <a:gd name="connsiteY19" fmla="*/ 93437 h 452148"/>
              <a:gd name="connsiteX20" fmla="*/ 191452 w 307657"/>
              <a:gd name="connsiteY20" fmla="*/ 54385 h 452148"/>
              <a:gd name="connsiteX21" fmla="*/ 200977 w 307657"/>
              <a:gd name="connsiteY21" fmla="*/ 67720 h 452148"/>
              <a:gd name="connsiteX22" fmla="*/ 192405 w 307657"/>
              <a:gd name="connsiteY22" fmla="*/ 80102 h 452148"/>
              <a:gd name="connsiteX23" fmla="*/ 150495 w 307657"/>
              <a:gd name="connsiteY23" fmla="*/ 80102 h 452148"/>
              <a:gd name="connsiteX24" fmla="*/ 108585 w 307657"/>
              <a:gd name="connsiteY24" fmla="*/ 80102 h 452148"/>
              <a:gd name="connsiteX25" fmla="*/ 100012 w 307657"/>
              <a:gd name="connsiteY25" fmla="*/ 67720 h 452148"/>
              <a:gd name="connsiteX26" fmla="*/ 108585 w 307657"/>
              <a:gd name="connsiteY26" fmla="*/ 54385 h 452148"/>
              <a:gd name="connsiteX27" fmla="*/ 191452 w 307657"/>
              <a:gd name="connsiteY27" fmla="*/ 54385 h 452148"/>
              <a:gd name="connsiteX28" fmla="*/ 232410 w 307657"/>
              <a:gd name="connsiteY28" fmla="*/ 38192 h 452148"/>
              <a:gd name="connsiteX29" fmla="*/ 71437 w 307657"/>
              <a:gd name="connsiteY29" fmla="*/ 38192 h 452148"/>
              <a:gd name="connsiteX30" fmla="*/ 15240 w 307657"/>
              <a:gd name="connsiteY30" fmla="*/ 95342 h 452148"/>
              <a:gd name="connsiteX31" fmla="*/ 15240 w 307657"/>
              <a:gd name="connsiteY31" fmla="*/ 312512 h 452148"/>
              <a:gd name="connsiteX32" fmla="*/ 72390 w 307657"/>
              <a:gd name="connsiteY32" fmla="*/ 369662 h 452148"/>
              <a:gd name="connsiteX33" fmla="*/ 92392 w 307657"/>
              <a:gd name="connsiteY33" fmla="*/ 369662 h 452148"/>
              <a:gd name="connsiteX34" fmla="*/ 0 w 307657"/>
              <a:gd name="connsiteY34" fmla="*/ 450625 h 452148"/>
              <a:gd name="connsiteX35" fmla="*/ 58102 w 307657"/>
              <a:gd name="connsiteY35" fmla="*/ 450625 h 452148"/>
              <a:gd name="connsiteX36" fmla="*/ 65722 w 307657"/>
              <a:gd name="connsiteY36" fmla="*/ 445862 h 452148"/>
              <a:gd name="connsiteX37" fmla="*/ 80962 w 307657"/>
              <a:gd name="connsiteY37" fmla="*/ 431575 h 452148"/>
              <a:gd name="connsiteX38" fmla="*/ 161925 w 307657"/>
              <a:gd name="connsiteY38" fmla="*/ 400142 h 452148"/>
              <a:gd name="connsiteX39" fmla="*/ 214312 w 307657"/>
              <a:gd name="connsiteY39" fmla="*/ 421097 h 452148"/>
              <a:gd name="connsiteX40" fmla="*/ 291465 w 307657"/>
              <a:gd name="connsiteY40" fmla="*/ 450625 h 452148"/>
              <a:gd name="connsiteX41" fmla="*/ 307657 w 307657"/>
              <a:gd name="connsiteY41" fmla="*/ 450625 h 452148"/>
              <a:gd name="connsiteX42" fmla="*/ 215265 w 307657"/>
              <a:gd name="connsiteY42" fmla="*/ 369662 h 452148"/>
              <a:gd name="connsiteX43" fmla="*/ 245745 w 307657"/>
              <a:gd name="connsiteY43" fmla="*/ 366805 h 452148"/>
              <a:gd name="connsiteX44" fmla="*/ 289560 w 307657"/>
              <a:gd name="connsiteY44" fmla="*/ 309655 h 452148"/>
              <a:gd name="connsiteX45" fmla="*/ 289560 w 307657"/>
              <a:gd name="connsiteY45" fmla="*/ 97247 h 452148"/>
              <a:gd name="connsiteX46" fmla="*/ 232410 w 307657"/>
              <a:gd name="connsiteY46" fmla="*/ 38192 h 452148"/>
              <a:gd name="connsiteX47" fmla="*/ 169545 w 307657"/>
              <a:gd name="connsiteY47" fmla="*/ 92 h 452148"/>
              <a:gd name="connsiteX48" fmla="*/ 159186 w 307657"/>
              <a:gd name="connsiteY48" fmla="*/ 3426 h 452148"/>
              <a:gd name="connsiteX49" fmla="*/ 154781 w 307657"/>
              <a:gd name="connsiteY49" fmla="*/ 9300 h 452148"/>
              <a:gd name="connsiteX50" fmla="*/ 150376 w 307657"/>
              <a:gd name="connsiteY50" fmla="*/ 3426 h 452148"/>
              <a:gd name="connsiteX51" fmla="*/ 140017 w 307657"/>
              <a:gd name="connsiteY51" fmla="*/ 92 h 452148"/>
              <a:gd name="connsiteX52" fmla="*/ 135213 w 307657"/>
              <a:gd name="connsiteY52" fmla="*/ 4643 h 452148"/>
              <a:gd name="connsiteX53" fmla="*/ 128230 w 307657"/>
              <a:gd name="connsiteY53" fmla="*/ 7713 h 452148"/>
              <a:gd name="connsiteX54" fmla="*/ 125752 w 307657"/>
              <a:gd name="connsiteY54" fmla="*/ 13607 h 452148"/>
              <a:gd name="connsiteX55" fmla="*/ 121920 w 307657"/>
              <a:gd name="connsiteY55" fmla="*/ 17237 h 452148"/>
              <a:gd name="connsiteX56" fmla="*/ 139065 w 307657"/>
              <a:gd name="connsiteY56" fmla="*/ 36287 h 452148"/>
              <a:gd name="connsiteX57" fmla="*/ 154781 w 307657"/>
              <a:gd name="connsiteY57" fmla="*/ 25810 h 452148"/>
              <a:gd name="connsiteX58" fmla="*/ 170497 w 307657"/>
              <a:gd name="connsiteY58" fmla="*/ 36287 h 452148"/>
              <a:gd name="connsiteX59" fmla="*/ 187642 w 307657"/>
              <a:gd name="connsiteY59" fmla="*/ 17237 h 452148"/>
              <a:gd name="connsiteX60" fmla="*/ 183810 w 307657"/>
              <a:gd name="connsiteY60" fmla="*/ 13607 h 452148"/>
              <a:gd name="connsiteX61" fmla="*/ 181332 w 307657"/>
              <a:gd name="connsiteY61" fmla="*/ 7713 h 452148"/>
              <a:gd name="connsiteX62" fmla="*/ 174349 w 307657"/>
              <a:gd name="connsiteY62" fmla="*/ 4643 h 45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07657" h="452148">
                <a:moveTo>
                  <a:pt x="233362" y="282985"/>
                </a:moveTo>
                <a:cubicBezTo>
                  <a:pt x="248602" y="282985"/>
                  <a:pt x="261937" y="296320"/>
                  <a:pt x="261937" y="311560"/>
                </a:cubicBezTo>
                <a:cubicBezTo>
                  <a:pt x="260985" y="326800"/>
                  <a:pt x="248602" y="339182"/>
                  <a:pt x="232410" y="339182"/>
                </a:cubicBezTo>
                <a:cubicBezTo>
                  <a:pt x="217170" y="338230"/>
                  <a:pt x="204787" y="325847"/>
                  <a:pt x="204787" y="310607"/>
                </a:cubicBezTo>
                <a:cubicBezTo>
                  <a:pt x="205740" y="295367"/>
                  <a:pt x="218122" y="282985"/>
                  <a:pt x="233362" y="282985"/>
                </a:cubicBezTo>
                <a:close/>
                <a:moveTo>
                  <a:pt x="72390" y="281080"/>
                </a:moveTo>
                <a:cubicBezTo>
                  <a:pt x="88582" y="281080"/>
                  <a:pt x="100965" y="293462"/>
                  <a:pt x="100965" y="309655"/>
                </a:cubicBezTo>
                <a:cubicBezTo>
                  <a:pt x="100965" y="325847"/>
                  <a:pt x="89535" y="338230"/>
                  <a:pt x="72390" y="337277"/>
                </a:cubicBezTo>
                <a:cubicBezTo>
                  <a:pt x="56197" y="337277"/>
                  <a:pt x="43815" y="323942"/>
                  <a:pt x="43815" y="308702"/>
                </a:cubicBezTo>
                <a:cubicBezTo>
                  <a:pt x="44767" y="294415"/>
                  <a:pt x="57150" y="281080"/>
                  <a:pt x="72390" y="281080"/>
                </a:cubicBezTo>
                <a:close/>
                <a:moveTo>
                  <a:pt x="231457" y="93437"/>
                </a:moveTo>
                <a:cubicBezTo>
                  <a:pt x="243840" y="93437"/>
                  <a:pt x="247650" y="97247"/>
                  <a:pt x="247650" y="109630"/>
                </a:cubicBezTo>
                <a:cubicBezTo>
                  <a:pt x="247650" y="122965"/>
                  <a:pt x="247650" y="136300"/>
                  <a:pt x="247650" y="149635"/>
                </a:cubicBezTo>
                <a:cubicBezTo>
                  <a:pt x="247650" y="160112"/>
                  <a:pt x="242887" y="164875"/>
                  <a:pt x="232410" y="164875"/>
                </a:cubicBezTo>
                <a:cubicBezTo>
                  <a:pt x="177165" y="163922"/>
                  <a:pt x="121920" y="163922"/>
                  <a:pt x="66675" y="164875"/>
                </a:cubicBezTo>
                <a:cubicBezTo>
                  <a:pt x="56197" y="164875"/>
                  <a:pt x="51435" y="160112"/>
                  <a:pt x="51435" y="149635"/>
                </a:cubicBezTo>
                <a:cubicBezTo>
                  <a:pt x="51435" y="136300"/>
                  <a:pt x="51435" y="123917"/>
                  <a:pt x="51435" y="110582"/>
                </a:cubicBezTo>
                <a:cubicBezTo>
                  <a:pt x="51435" y="96295"/>
                  <a:pt x="55245" y="93437"/>
                  <a:pt x="68580" y="93437"/>
                </a:cubicBezTo>
                <a:cubicBezTo>
                  <a:pt x="95250" y="93437"/>
                  <a:pt x="122872" y="93437"/>
                  <a:pt x="149542" y="93437"/>
                </a:cubicBezTo>
                <a:cubicBezTo>
                  <a:pt x="177165" y="93437"/>
                  <a:pt x="203835" y="93437"/>
                  <a:pt x="231457" y="93437"/>
                </a:cubicBezTo>
                <a:close/>
                <a:moveTo>
                  <a:pt x="191452" y="54385"/>
                </a:moveTo>
                <a:cubicBezTo>
                  <a:pt x="201930" y="54385"/>
                  <a:pt x="200025" y="62005"/>
                  <a:pt x="200977" y="67720"/>
                </a:cubicBezTo>
                <a:cubicBezTo>
                  <a:pt x="200977" y="74387"/>
                  <a:pt x="202882" y="80102"/>
                  <a:pt x="192405" y="80102"/>
                </a:cubicBezTo>
                <a:cubicBezTo>
                  <a:pt x="178117" y="80102"/>
                  <a:pt x="164782" y="80102"/>
                  <a:pt x="150495" y="80102"/>
                </a:cubicBezTo>
                <a:cubicBezTo>
                  <a:pt x="136207" y="80102"/>
                  <a:pt x="122872" y="79150"/>
                  <a:pt x="108585" y="80102"/>
                </a:cubicBezTo>
                <a:cubicBezTo>
                  <a:pt x="99060" y="80102"/>
                  <a:pt x="100012" y="74387"/>
                  <a:pt x="100012" y="67720"/>
                </a:cubicBezTo>
                <a:cubicBezTo>
                  <a:pt x="100012" y="62005"/>
                  <a:pt x="97155" y="54385"/>
                  <a:pt x="108585" y="54385"/>
                </a:cubicBezTo>
                <a:cubicBezTo>
                  <a:pt x="136207" y="54385"/>
                  <a:pt x="163830" y="54385"/>
                  <a:pt x="191452" y="54385"/>
                </a:cubicBezTo>
                <a:close/>
                <a:moveTo>
                  <a:pt x="232410" y="38192"/>
                </a:moveTo>
                <a:cubicBezTo>
                  <a:pt x="178117" y="37240"/>
                  <a:pt x="124777" y="37240"/>
                  <a:pt x="71437" y="38192"/>
                </a:cubicBezTo>
                <a:cubicBezTo>
                  <a:pt x="40957" y="38192"/>
                  <a:pt x="15240" y="63910"/>
                  <a:pt x="15240" y="95342"/>
                </a:cubicBezTo>
                <a:cubicBezTo>
                  <a:pt x="14287" y="167732"/>
                  <a:pt x="14287" y="240122"/>
                  <a:pt x="15240" y="312512"/>
                </a:cubicBezTo>
                <a:cubicBezTo>
                  <a:pt x="15240" y="343945"/>
                  <a:pt x="40957" y="368710"/>
                  <a:pt x="72390" y="369662"/>
                </a:cubicBezTo>
                <a:cubicBezTo>
                  <a:pt x="78105" y="369662"/>
                  <a:pt x="83820" y="369662"/>
                  <a:pt x="92392" y="369662"/>
                </a:cubicBezTo>
                <a:cubicBezTo>
                  <a:pt x="60960" y="396332"/>
                  <a:pt x="31432" y="423002"/>
                  <a:pt x="0" y="450625"/>
                </a:cubicBezTo>
                <a:cubicBezTo>
                  <a:pt x="21907" y="450625"/>
                  <a:pt x="40005" y="450625"/>
                  <a:pt x="58102" y="450625"/>
                </a:cubicBezTo>
                <a:cubicBezTo>
                  <a:pt x="60960" y="450625"/>
                  <a:pt x="63817" y="447767"/>
                  <a:pt x="65722" y="445862"/>
                </a:cubicBezTo>
                <a:cubicBezTo>
                  <a:pt x="70485" y="441100"/>
                  <a:pt x="76200" y="437290"/>
                  <a:pt x="80962" y="431575"/>
                </a:cubicBezTo>
                <a:cubicBezTo>
                  <a:pt x="101917" y="404905"/>
                  <a:pt x="128587" y="398237"/>
                  <a:pt x="161925" y="400142"/>
                </a:cubicBezTo>
                <a:cubicBezTo>
                  <a:pt x="182880" y="401095"/>
                  <a:pt x="200977" y="403952"/>
                  <a:pt x="214312" y="421097"/>
                </a:cubicBezTo>
                <a:cubicBezTo>
                  <a:pt x="234315" y="445862"/>
                  <a:pt x="260032" y="456340"/>
                  <a:pt x="291465" y="450625"/>
                </a:cubicBezTo>
                <a:cubicBezTo>
                  <a:pt x="296227" y="449672"/>
                  <a:pt x="300037" y="450625"/>
                  <a:pt x="307657" y="450625"/>
                </a:cubicBezTo>
                <a:cubicBezTo>
                  <a:pt x="275272" y="422050"/>
                  <a:pt x="245745" y="396332"/>
                  <a:pt x="215265" y="369662"/>
                </a:cubicBezTo>
                <a:cubicBezTo>
                  <a:pt x="226695" y="368710"/>
                  <a:pt x="236220" y="369662"/>
                  <a:pt x="245745" y="366805"/>
                </a:cubicBezTo>
                <a:cubicBezTo>
                  <a:pt x="272415" y="359185"/>
                  <a:pt x="289560" y="337277"/>
                  <a:pt x="289560" y="309655"/>
                </a:cubicBezTo>
                <a:cubicBezTo>
                  <a:pt x="289560" y="239170"/>
                  <a:pt x="289560" y="167732"/>
                  <a:pt x="289560" y="97247"/>
                </a:cubicBezTo>
                <a:cubicBezTo>
                  <a:pt x="289560" y="64862"/>
                  <a:pt x="264795" y="39145"/>
                  <a:pt x="232410" y="38192"/>
                </a:cubicBezTo>
                <a:close/>
                <a:moveTo>
                  <a:pt x="169545" y="92"/>
                </a:moveTo>
                <a:cubicBezTo>
                  <a:pt x="165735" y="-384"/>
                  <a:pt x="162163" y="1045"/>
                  <a:pt x="159186" y="3426"/>
                </a:cubicBezTo>
                <a:lnTo>
                  <a:pt x="154781" y="9300"/>
                </a:lnTo>
                <a:lnTo>
                  <a:pt x="150376" y="3426"/>
                </a:lnTo>
                <a:cubicBezTo>
                  <a:pt x="147399" y="1045"/>
                  <a:pt x="143827" y="-384"/>
                  <a:pt x="140017" y="92"/>
                </a:cubicBezTo>
                <a:lnTo>
                  <a:pt x="135213" y="4643"/>
                </a:lnTo>
                <a:lnTo>
                  <a:pt x="128230" y="7713"/>
                </a:lnTo>
                <a:lnTo>
                  <a:pt x="125752" y="13607"/>
                </a:lnTo>
                <a:lnTo>
                  <a:pt x="121920" y="17237"/>
                </a:lnTo>
                <a:cubicBezTo>
                  <a:pt x="120015" y="26762"/>
                  <a:pt x="129540" y="36287"/>
                  <a:pt x="139065" y="36287"/>
                </a:cubicBezTo>
                <a:lnTo>
                  <a:pt x="154781" y="25810"/>
                </a:lnTo>
                <a:lnTo>
                  <a:pt x="170497" y="36287"/>
                </a:lnTo>
                <a:cubicBezTo>
                  <a:pt x="180022" y="36287"/>
                  <a:pt x="189547" y="26762"/>
                  <a:pt x="187642" y="17237"/>
                </a:cubicBezTo>
                <a:lnTo>
                  <a:pt x="183810" y="13607"/>
                </a:lnTo>
                <a:lnTo>
                  <a:pt x="181332" y="7713"/>
                </a:lnTo>
                <a:lnTo>
                  <a:pt x="174349" y="4643"/>
                </a:ln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00899" y="1213008"/>
            <a:ext cx="106170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ISO 8402 (Quality Vocabulary),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yang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, </a:t>
            </a:r>
            <a:r>
              <a:rPr lang="en-US" dirty="0" err="1"/>
              <a:t>tujuan-tujuan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mengimplementasikannya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alat-alat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62062" y="4661189"/>
            <a:ext cx="2285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Penetapan</a:t>
            </a:r>
            <a:r>
              <a:rPr lang="en-US" sz="1200" dirty="0" smtClean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penerapan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.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pengembangan</a:t>
            </a:r>
            <a:r>
              <a:rPr lang="en-US" sz="1200" dirty="0"/>
              <a:t> </a:t>
            </a:r>
            <a:r>
              <a:rPr lang="en-US" sz="1200" dirty="0" err="1"/>
              <a:t>tujuan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01357" y="4745459"/>
            <a:ext cx="257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Teknik-teknik</a:t>
            </a:r>
            <a:r>
              <a:rPr lang="en-US" sz="1200" dirty="0" smtClean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operasional</a:t>
            </a:r>
            <a:r>
              <a:rPr lang="en-US" sz="1200" dirty="0"/>
              <a:t> </a:t>
            </a:r>
            <a:r>
              <a:rPr lang="en-US" sz="1200" dirty="0" err="1"/>
              <a:t>yg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memenuhi</a:t>
            </a:r>
            <a:r>
              <a:rPr lang="en-US" sz="1200" dirty="0"/>
              <a:t> </a:t>
            </a:r>
            <a:r>
              <a:rPr lang="en-US" sz="1200" dirty="0" err="1"/>
              <a:t>persyaratan</a:t>
            </a:r>
            <a:r>
              <a:rPr lang="en-US" sz="1200" dirty="0"/>
              <a:t> </a:t>
            </a:r>
            <a:r>
              <a:rPr lang="en-US" sz="1200" dirty="0" err="1"/>
              <a:t>kualitas</a:t>
            </a:r>
            <a:r>
              <a:rPr lang="en-US" sz="1200" dirty="0"/>
              <a:t>.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37771" y="3244334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(quality assurance)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26560" y="4661189"/>
            <a:ext cx="27152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Semua</a:t>
            </a:r>
            <a:r>
              <a:rPr lang="en-US" sz="1200" dirty="0" smtClean="0"/>
              <a:t> </a:t>
            </a:r>
            <a:r>
              <a:rPr lang="en-US" sz="1200" dirty="0" err="1" smtClean="0"/>
              <a:t>tindakan</a:t>
            </a:r>
            <a:r>
              <a:rPr lang="en-US" sz="1200" dirty="0" smtClean="0"/>
              <a:t> </a:t>
            </a:r>
            <a:r>
              <a:rPr lang="en-US" sz="1200" dirty="0" err="1" smtClean="0"/>
              <a:t>terencana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sistematik</a:t>
            </a:r>
            <a:r>
              <a:rPr lang="en-US" sz="1200" dirty="0" smtClean="0"/>
              <a:t> yang </a:t>
            </a:r>
            <a:r>
              <a:rPr lang="en-US" sz="1200" dirty="0" err="1" smtClean="0"/>
              <a:t>diimplementasikan</a:t>
            </a:r>
            <a:r>
              <a:rPr lang="en-US" sz="1200" dirty="0" smtClean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 smtClean="0"/>
              <a:t>didemontrasikan</a:t>
            </a:r>
            <a:r>
              <a:rPr lang="en-US" sz="1200" dirty="0" smtClean="0"/>
              <a:t> </a:t>
            </a:r>
            <a:r>
              <a:rPr lang="en-US" sz="1200" dirty="0" err="1" smtClean="0"/>
              <a:t>guna</a:t>
            </a:r>
            <a:r>
              <a:rPr lang="en-US" sz="1200" dirty="0" smtClean="0"/>
              <a:t> </a:t>
            </a:r>
            <a:r>
              <a:rPr lang="en-US" sz="1200" dirty="0" err="1" smtClean="0"/>
              <a:t>memberikan</a:t>
            </a:r>
            <a:r>
              <a:rPr lang="en-US" sz="1200" dirty="0" smtClean="0"/>
              <a:t> </a:t>
            </a:r>
            <a:r>
              <a:rPr lang="en-US" sz="1200" dirty="0" err="1" smtClean="0"/>
              <a:t>kepercayaan</a:t>
            </a:r>
            <a:r>
              <a:rPr lang="en-US" sz="1200" dirty="0" smtClean="0"/>
              <a:t> yang </a:t>
            </a:r>
            <a:r>
              <a:rPr lang="en-US" sz="1200" dirty="0" err="1" smtClean="0"/>
              <a:t>cukup</a:t>
            </a:r>
            <a:r>
              <a:rPr lang="en-US" sz="1200" dirty="0" smtClean="0"/>
              <a:t> </a:t>
            </a:r>
            <a:r>
              <a:rPr lang="en-US" sz="1200" dirty="0" err="1" smtClean="0"/>
              <a:t>bahwa</a:t>
            </a:r>
            <a:r>
              <a:rPr lang="en-US" sz="1200" dirty="0" smtClean="0"/>
              <a:t> </a:t>
            </a:r>
            <a:r>
              <a:rPr lang="en-US" sz="1200" dirty="0" err="1" smtClean="0"/>
              <a:t>produk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memuaskan</a:t>
            </a:r>
            <a:r>
              <a:rPr lang="en-US" sz="1200" dirty="0" smtClean="0"/>
              <a:t>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 smtClean="0"/>
              <a:t>kualitas</a:t>
            </a:r>
            <a:r>
              <a:rPr lang="en-US" sz="1200" dirty="0" smtClean="0"/>
              <a:t> </a:t>
            </a:r>
            <a:r>
              <a:rPr lang="en-US" sz="1200" dirty="0" err="1" smtClean="0"/>
              <a:t>tertentu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38" name="Rectangle 37"/>
          <p:cNvSpPr/>
          <p:nvPr/>
        </p:nvSpPr>
        <p:spPr>
          <a:xfrm>
            <a:off x="8957218" y="4745459"/>
            <a:ext cx="29236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err="1" smtClean="0"/>
              <a:t>Tindakan-tindakan</a:t>
            </a:r>
            <a:r>
              <a:rPr lang="en-US" sz="1200" dirty="0" smtClean="0"/>
              <a:t> yang </a:t>
            </a:r>
            <a:r>
              <a:rPr lang="en-US" sz="1200" dirty="0" err="1"/>
              <a:t>diambil</a:t>
            </a:r>
            <a:r>
              <a:rPr lang="en-US" sz="1200" dirty="0"/>
              <a:t> </a:t>
            </a:r>
            <a:r>
              <a:rPr lang="en-US" sz="1200" dirty="0" err="1"/>
              <a:t>guna</a:t>
            </a:r>
            <a:r>
              <a:rPr lang="en-US" sz="1200" dirty="0"/>
              <a:t> </a:t>
            </a:r>
            <a:r>
              <a:rPr lang="en-US" sz="1200" dirty="0" err="1"/>
              <a:t>meningkatkan</a:t>
            </a:r>
            <a:r>
              <a:rPr lang="en-US" sz="1200" dirty="0"/>
              <a:t> </a:t>
            </a:r>
            <a:r>
              <a:rPr lang="en-US" sz="1200" dirty="0" err="1"/>
              <a:t>nilai</a:t>
            </a:r>
            <a:r>
              <a:rPr lang="en-US" sz="1200" dirty="0"/>
              <a:t> </a:t>
            </a:r>
            <a:r>
              <a:rPr lang="en-US" sz="1200" dirty="0" err="1"/>
              <a:t>produk</a:t>
            </a:r>
            <a:r>
              <a:rPr lang="en-US" sz="1200" dirty="0"/>
              <a:t> </a:t>
            </a:r>
            <a:r>
              <a:rPr lang="en-US" sz="1200" dirty="0" err="1" smtClean="0"/>
              <a:t>untuk</a:t>
            </a:r>
            <a:r>
              <a:rPr lang="en-US" sz="1200" dirty="0" smtClean="0"/>
              <a:t> </a:t>
            </a:r>
            <a:r>
              <a:rPr lang="en-US" sz="1200" dirty="0" err="1"/>
              <a:t>pelanggan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peningkatan</a:t>
            </a:r>
            <a:r>
              <a:rPr lang="en-US" sz="1200" dirty="0"/>
              <a:t> </a:t>
            </a:r>
            <a:r>
              <a:rPr lang="en-US" sz="1200" dirty="0" err="1"/>
              <a:t>efektivitas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efisiensi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proses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 </a:t>
            </a:r>
            <a:r>
              <a:rPr lang="en-US" sz="1200" dirty="0" err="1"/>
              <a:t>organisasi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7980</TotalTime>
  <Words>459</Words>
  <Application>Microsoft Office PowerPoint</Application>
  <PresentationFormat>Custom</PresentationFormat>
  <Paragraphs>82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ICT</cp:lastModifiedBy>
  <cp:revision>100</cp:revision>
  <dcterms:created xsi:type="dcterms:W3CDTF">2020-01-20T05:08:25Z</dcterms:created>
  <dcterms:modified xsi:type="dcterms:W3CDTF">2025-10-30T09:09:05Z</dcterms:modified>
</cp:coreProperties>
</file>