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35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82407-3580-461D-A79E-D3FE438E61DC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FA28F9-6EAA-409A-91CE-1A9C83367D48}">
      <dgm:prSet phldrT="[Text]"/>
      <dgm:spPr/>
      <dgm:t>
        <a:bodyPr/>
        <a:lstStyle/>
        <a:p>
          <a:r>
            <a:rPr lang="en-US" dirty="0" smtClean="0"/>
            <a:t>Back-end </a:t>
          </a:r>
        </a:p>
        <a:p>
          <a:r>
            <a:rPr lang="en-US" dirty="0" smtClean="0"/>
            <a:t>API</a:t>
          </a:r>
          <a:endParaRPr lang="en-US" dirty="0"/>
        </a:p>
      </dgm:t>
    </dgm:pt>
    <dgm:pt modelId="{9C2F2818-F6FC-4D05-99A6-EF0D751F33DE}" type="parTrans" cxnId="{E0AC4157-EC3A-4607-BCAF-96719BA3422E}">
      <dgm:prSet/>
      <dgm:spPr/>
      <dgm:t>
        <a:bodyPr/>
        <a:lstStyle/>
        <a:p>
          <a:endParaRPr lang="en-US"/>
        </a:p>
      </dgm:t>
    </dgm:pt>
    <dgm:pt modelId="{FE416527-7582-4A67-9B5A-242CC1FDDBEC}" type="sibTrans" cxnId="{E0AC4157-EC3A-4607-BCAF-96719BA3422E}">
      <dgm:prSet/>
      <dgm:spPr/>
      <dgm:t>
        <a:bodyPr/>
        <a:lstStyle/>
        <a:p>
          <a:endParaRPr lang="en-US"/>
        </a:p>
      </dgm:t>
    </dgm:pt>
    <dgm:pt modelId="{7BB4872D-70CA-4A55-820D-10A723C45343}">
      <dgm:prSet phldrT="[Text]"/>
      <dgm:spPr/>
      <dgm:t>
        <a:bodyPr/>
        <a:lstStyle/>
        <a:p>
          <a:r>
            <a:rPr lang="en-US" dirty="0" smtClean="0"/>
            <a:t>Front-end implementation 1</a:t>
          </a:r>
          <a:endParaRPr lang="en-US" dirty="0"/>
        </a:p>
      </dgm:t>
    </dgm:pt>
    <dgm:pt modelId="{670853BD-F153-40A6-95B2-FF417FCADAF4}" type="parTrans" cxnId="{E76163F8-6058-4044-8A93-3530BD47367D}">
      <dgm:prSet/>
      <dgm:spPr/>
      <dgm:t>
        <a:bodyPr/>
        <a:lstStyle/>
        <a:p>
          <a:endParaRPr lang="en-US"/>
        </a:p>
      </dgm:t>
    </dgm:pt>
    <dgm:pt modelId="{465EF445-41CD-4320-BB20-09F946E14F79}" type="sibTrans" cxnId="{E76163F8-6058-4044-8A93-3530BD47367D}">
      <dgm:prSet/>
      <dgm:spPr/>
      <dgm:t>
        <a:bodyPr/>
        <a:lstStyle/>
        <a:p>
          <a:endParaRPr lang="en-US"/>
        </a:p>
      </dgm:t>
    </dgm:pt>
    <dgm:pt modelId="{68793768-AE85-4828-B07D-182D7909118A}">
      <dgm:prSet phldrT="[Text]"/>
      <dgm:spPr/>
      <dgm:t>
        <a:bodyPr/>
        <a:lstStyle/>
        <a:p>
          <a:r>
            <a:rPr lang="en-US" dirty="0" smtClean="0"/>
            <a:t>Front-end implementation 3</a:t>
          </a:r>
          <a:endParaRPr lang="en-US" dirty="0"/>
        </a:p>
      </dgm:t>
    </dgm:pt>
    <dgm:pt modelId="{AA33E5F7-BC0B-4F15-8186-48E2806E646C}" type="parTrans" cxnId="{672302F3-6D1D-4D76-849C-68C58201C81A}">
      <dgm:prSet/>
      <dgm:spPr/>
      <dgm:t>
        <a:bodyPr/>
        <a:lstStyle/>
        <a:p>
          <a:endParaRPr lang="en-US"/>
        </a:p>
      </dgm:t>
    </dgm:pt>
    <dgm:pt modelId="{4471C668-E88E-42D4-9976-B5150DC08B7B}" type="sibTrans" cxnId="{672302F3-6D1D-4D76-849C-68C58201C81A}">
      <dgm:prSet/>
      <dgm:spPr/>
      <dgm:t>
        <a:bodyPr/>
        <a:lstStyle/>
        <a:p>
          <a:endParaRPr lang="en-US"/>
        </a:p>
      </dgm:t>
    </dgm:pt>
    <dgm:pt modelId="{AC4134E8-55BB-4A43-8902-A5F55D352FBC}">
      <dgm:prSet phldrT="[Text]"/>
      <dgm:spPr/>
      <dgm:t>
        <a:bodyPr/>
        <a:lstStyle/>
        <a:p>
          <a:r>
            <a:rPr lang="en-US" dirty="0" smtClean="0"/>
            <a:t>Front-end implementation 2</a:t>
          </a:r>
          <a:endParaRPr lang="en-US" dirty="0"/>
        </a:p>
      </dgm:t>
    </dgm:pt>
    <dgm:pt modelId="{425EC089-867A-4C25-942C-C7E532D2AE6A}" type="parTrans" cxnId="{694B29F9-8C8C-45D4-BC39-E176439ECFD8}">
      <dgm:prSet/>
      <dgm:spPr/>
      <dgm:t>
        <a:bodyPr/>
        <a:lstStyle/>
        <a:p>
          <a:endParaRPr lang="en-US"/>
        </a:p>
      </dgm:t>
    </dgm:pt>
    <dgm:pt modelId="{7DBDFD6A-9252-411B-A4A0-88DE7F734E82}" type="sibTrans" cxnId="{694B29F9-8C8C-45D4-BC39-E176439ECFD8}">
      <dgm:prSet/>
      <dgm:spPr/>
      <dgm:t>
        <a:bodyPr/>
        <a:lstStyle/>
        <a:p>
          <a:endParaRPr lang="en-US"/>
        </a:p>
      </dgm:t>
    </dgm:pt>
    <dgm:pt modelId="{095AF9E3-CADC-4571-8BA4-3314CA2BC9E0}" type="pres">
      <dgm:prSet presAssocID="{BF682407-3580-461D-A79E-D3FE438E61D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618355D-9EEB-4A4D-BBDB-45CB5D2732B8}" type="pres">
      <dgm:prSet presAssocID="{F4FA28F9-6EAA-409A-91CE-1A9C83367D48}" presName="singleCycle" presStyleCnt="0"/>
      <dgm:spPr/>
    </dgm:pt>
    <dgm:pt modelId="{8C818A9A-1563-4FA0-860E-E0DC65F07B3C}" type="pres">
      <dgm:prSet presAssocID="{F4FA28F9-6EAA-409A-91CE-1A9C83367D48}" presName="singleCenter" presStyleLbl="node1" presStyleIdx="0" presStyleCnt="4" custScaleX="103581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1D248BC7-D4F7-44FB-B562-6E7ED500CB28}" type="pres">
      <dgm:prSet presAssocID="{670853BD-F153-40A6-95B2-FF417FCADAF4}" presName="Name56" presStyleLbl="parChTrans1D2" presStyleIdx="0" presStyleCnt="3"/>
      <dgm:spPr/>
      <dgm:t>
        <a:bodyPr/>
        <a:lstStyle/>
        <a:p>
          <a:endParaRPr lang="en-US"/>
        </a:p>
      </dgm:t>
    </dgm:pt>
    <dgm:pt modelId="{D0E413A1-98A5-4716-A052-DDA588159F08}" type="pres">
      <dgm:prSet presAssocID="{7BB4872D-70CA-4A55-820D-10A723C45343}" presName="text0" presStyleLbl="node1" presStyleIdx="1" presStyleCnt="4" custScaleX="152774" custScaleY="141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31570-EA8C-4C69-B026-110C2899EE31}" type="pres">
      <dgm:prSet presAssocID="{AA33E5F7-BC0B-4F15-8186-48E2806E646C}" presName="Name56" presStyleLbl="parChTrans1D2" presStyleIdx="1" presStyleCnt="3"/>
      <dgm:spPr/>
      <dgm:t>
        <a:bodyPr/>
        <a:lstStyle/>
        <a:p>
          <a:endParaRPr lang="en-US"/>
        </a:p>
      </dgm:t>
    </dgm:pt>
    <dgm:pt modelId="{78087C2D-C03F-4AAD-A81D-304CAFE9DDAC}" type="pres">
      <dgm:prSet presAssocID="{68793768-AE85-4828-B07D-182D7909118A}" presName="text0" presStyleLbl="node1" presStyleIdx="2" presStyleCnt="4" custScaleX="151965" custScaleY="134746" custRadScaleRad="110023" custRadScaleInc="-4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14CB-BE59-42A7-8560-FE04F7B2EB5D}" type="pres">
      <dgm:prSet presAssocID="{425EC089-867A-4C25-942C-C7E532D2AE6A}" presName="Name56" presStyleLbl="parChTrans1D2" presStyleIdx="2" presStyleCnt="3"/>
      <dgm:spPr/>
      <dgm:t>
        <a:bodyPr/>
        <a:lstStyle/>
        <a:p>
          <a:endParaRPr lang="en-US"/>
        </a:p>
      </dgm:t>
    </dgm:pt>
    <dgm:pt modelId="{0BF91CC5-24D4-4825-A82D-1896CFE611C8}" type="pres">
      <dgm:prSet presAssocID="{AC4134E8-55BB-4A43-8902-A5F55D352FBC}" presName="text0" presStyleLbl="node1" presStyleIdx="3" presStyleCnt="4" custScaleX="151293" custScaleY="137441" custRadScaleRad="120659" custRadScaleInc="9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8001A5-B6A9-4FF1-9442-00019BC1DB79}" type="presOf" srcId="{AC4134E8-55BB-4A43-8902-A5F55D352FBC}" destId="{0BF91CC5-24D4-4825-A82D-1896CFE611C8}" srcOrd="0" destOrd="0" presId="urn:microsoft.com/office/officeart/2008/layout/RadialCluster"/>
    <dgm:cxn modelId="{48EE6458-9764-4681-BA6C-3D844AA18AC1}" type="presOf" srcId="{68793768-AE85-4828-B07D-182D7909118A}" destId="{78087C2D-C03F-4AAD-A81D-304CAFE9DDAC}" srcOrd="0" destOrd="0" presId="urn:microsoft.com/office/officeart/2008/layout/RadialCluster"/>
    <dgm:cxn modelId="{E76163F8-6058-4044-8A93-3530BD47367D}" srcId="{F4FA28F9-6EAA-409A-91CE-1A9C83367D48}" destId="{7BB4872D-70CA-4A55-820D-10A723C45343}" srcOrd="0" destOrd="0" parTransId="{670853BD-F153-40A6-95B2-FF417FCADAF4}" sibTransId="{465EF445-41CD-4320-BB20-09F946E14F79}"/>
    <dgm:cxn modelId="{E0AC4157-EC3A-4607-BCAF-96719BA3422E}" srcId="{BF682407-3580-461D-A79E-D3FE438E61DC}" destId="{F4FA28F9-6EAA-409A-91CE-1A9C83367D48}" srcOrd="0" destOrd="0" parTransId="{9C2F2818-F6FC-4D05-99A6-EF0D751F33DE}" sibTransId="{FE416527-7582-4A67-9B5A-242CC1FDDBEC}"/>
    <dgm:cxn modelId="{694B29F9-8C8C-45D4-BC39-E176439ECFD8}" srcId="{F4FA28F9-6EAA-409A-91CE-1A9C83367D48}" destId="{AC4134E8-55BB-4A43-8902-A5F55D352FBC}" srcOrd="2" destOrd="0" parTransId="{425EC089-867A-4C25-942C-C7E532D2AE6A}" sibTransId="{7DBDFD6A-9252-411B-A4A0-88DE7F734E82}"/>
    <dgm:cxn modelId="{82BEF663-23B6-4B07-866D-CC8DFABF497E}" type="presOf" srcId="{BF682407-3580-461D-A79E-D3FE438E61DC}" destId="{095AF9E3-CADC-4571-8BA4-3314CA2BC9E0}" srcOrd="0" destOrd="0" presId="urn:microsoft.com/office/officeart/2008/layout/RadialCluster"/>
    <dgm:cxn modelId="{F05A561E-1A02-41AA-AFAA-1D5999FF0EE0}" type="presOf" srcId="{425EC089-867A-4C25-942C-C7E532D2AE6A}" destId="{BD9214CB-BE59-42A7-8560-FE04F7B2EB5D}" srcOrd="0" destOrd="0" presId="urn:microsoft.com/office/officeart/2008/layout/RadialCluster"/>
    <dgm:cxn modelId="{672302F3-6D1D-4D76-849C-68C58201C81A}" srcId="{F4FA28F9-6EAA-409A-91CE-1A9C83367D48}" destId="{68793768-AE85-4828-B07D-182D7909118A}" srcOrd="1" destOrd="0" parTransId="{AA33E5F7-BC0B-4F15-8186-48E2806E646C}" sibTransId="{4471C668-E88E-42D4-9976-B5150DC08B7B}"/>
    <dgm:cxn modelId="{1BFDD17C-8C75-4AFF-93A0-DE86494148F7}" type="presOf" srcId="{670853BD-F153-40A6-95B2-FF417FCADAF4}" destId="{1D248BC7-D4F7-44FB-B562-6E7ED500CB28}" srcOrd="0" destOrd="0" presId="urn:microsoft.com/office/officeart/2008/layout/RadialCluster"/>
    <dgm:cxn modelId="{1CF173D4-C8BB-46EA-BCAE-FAA6D007D912}" type="presOf" srcId="{AA33E5F7-BC0B-4F15-8186-48E2806E646C}" destId="{DC531570-EA8C-4C69-B026-110C2899EE31}" srcOrd="0" destOrd="0" presId="urn:microsoft.com/office/officeart/2008/layout/RadialCluster"/>
    <dgm:cxn modelId="{AB3DC68A-9344-42B1-99A8-B82E0D59DBB2}" type="presOf" srcId="{7BB4872D-70CA-4A55-820D-10A723C45343}" destId="{D0E413A1-98A5-4716-A052-DDA588159F08}" srcOrd="0" destOrd="0" presId="urn:microsoft.com/office/officeart/2008/layout/RadialCluster"/>
    <dgm:cxn modelId="{7FCD8673-47AF-44C5-8F7E-565AE9171EAA}" type="presOf" srcId="{F4FA28F9-6EAA-409A-91CE-1A9C83367D48}" destId="{8C818A9A-1563-4FA0-860E-E0DC65F07B3C}" srcOrd="0" destOrd="0" presId="urn:microsoft.com/office/officeart/2008/layout/RadialCluster"/>
    <dgm:cxn modelId="{A66E274F-324E-4913-8909-A074C487D067}" type="presParOf" srcId="{095AF9E3-CADC-4571-8BA4-3314CA2BC9E0}" destId="{0618355D-9EEB-4A4D-BBDB-45CB5D2732B8}" srcOrd="0" destOrd="0" presId="urn:microsoft.com/office/officeart/2008/layout/RadialCluster"/>
    <dgm:cxn modelId="{0F00F4AE-357B-4337-92F2-74B905927014}" type="presParOf" srcId="{0618355D-9EEB-4A4D-BBDB-45CB5D2732B8}" destId="{8C818A9A-1563-4FA0-860E-E0DC65F07B3C}" srcOrd="0" destOrd="0" presId="urn:microsoft.com/office/officeart/2008/layout/RadialCluster"/>
    <dgm:cxn modelId="{5E9F5D47-C6E2-4EE2-8591-C7376F913954}" type="presParOf" srcId="{0618355D-9EEB-4A4D-BBDB-45CB5D2732B8}" destId="{1D248BC7-D4F7-44FB-B562-6E7ED500CB28}" srcOrd="1" destOrd="0" presId="urn:microsoft.com/office/officeart/2008/layout/RadialCluster"/>
    <dgm:cxn modelId="{BEB62AB5-F5B6-4EE2-B744-072D7A38BC5F}" type="presParOf" srcId="{0618355D-9EEB-4A4D-BBDB-45CB5D2732B8}" destId="{D0E413A1-98A5-4716-A052-DDA588159F08}" srcOrd="2" destOrd="0" presId="urn:microsoft.com/office/officeart/2008/layout/RadialCluster"/>
    <dgm:cxn modelId="{2AB8EECF-57A7-4082-86E8-BFBF68D2D2CB}" type="presParOf" srcId="{0618355D-9EEB-4A4D-BBDB-45CB5D2732B8}" destId="{DC531570-EA8C-4C69-B026-110C2899EE31}" srcOrd="3" destOrd="0" presId="urn:microsoft.com/office/officeart/2008/layout/RadialCluster"/>
    <dgm:cxn modelId="{DAD48FED-FCE5-44AB-BBB6-2DA91F5611EA}" type="presParOf" srcId="{0618355D-9EEB-4A4D-BBDB-45CB5D2732B8}" destId="{78087C2D-C03F-4AAD-A81D-304CAFE9DDAC}" srcOrd="4" destOrd="0" presId="urn:microsoft.com/office/officeart/2008/layout/RadialCluster"/>
    <dgm:cxn modelId="{F657F881-092D-467C-AE71-F160B63B4A85}" type="presParOf" srcId="{0618355D-9EEB-4A4D-BBDB-45CB5D2732B8}" destId="{BD9214CB-BE59-42A7-8560-FE04F7B2EB5D}" srcOrd="5" destOrd="0" presId="urn:microsoft.com/office/officeart/2008/layout/RadialCluster"/>
    <dgm:cxn modelId="{F84A00D7-47BB-4315-90BC-F65963E44177}" type="presParOf" srcId="{0618355D-9EEB-4A4D-BBDB-45CB5D2732B8}" destId="{0BF91CC5-24D4-4825-A82D-1896CFE611C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F88AD8-0057-4687-BC66-DCA18484A343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DAADB9-17D8-4032-B7F5-6B09D4D75409}">
      <dgm:prSet phldrT="[Text]"/>
      <dgm:spPr/>
      <dgm:t>
        <a:bodyPr/>
        <a:lstStyle/>
        <a:p>
          <a:r>
            <a:rPr lang="en-US" dirty="0" smtClean="0"/>
            <a:t>Products Action</a:t>
          </a:r>
          <a:endParaRPr lang="en-US" dirty="0"/>
        </a:p>
      </dgm:t>
    </dgm:pt>
    <dgm:pt modelId="{A94B8E16-2A3E-49E6-AD27-E6B505B90AD0}" type="parTrans" cxnId="{AB525388-6150-4E36-B483-D2452F8796C3}">
      <dgm:prSet/>
      <dgm:spPr/>
      <dgm:t>
        <a:bodyPr/>
        <a:lstStyle/>
        <a:p>
          <a:endParaRPr lang="en-US"/>
        </a:p>
      </dgm:t>
    </dgm:pt>
    <dgm:pt modelId="{51EB95E9-772E-4116-99BA-EB8788D57A4F}" type="sibTrans" cxnId="{AB525388-6150-4E36-B483-D2452F8796C3}">
      <dgm:prSet/>
      <dgm:spPr/>
      <dgm:t>
        <a:bodyPr/>
        <a:lstStyle/>
        <a:p>
          <a:endParaRPr lang="en-US"/>
        </a:p>
      </dgm:t>
    </dgm:pt>
    <dgm:pt modelId="{8792A47B-8191-422E-851D-A12A4E3787EC}">
      <dgm:prSet phldrT="[Text]"/>
      <dgm:spPr/>
      <dgm:t>
        <a:bodyPr/>
        <a:lstStyle/>
        <a:p>
          <a:r>
            <a:rPr lang="en-US" dirty="0" smtClean="0"/>
            <a:t>gets all existing products</a:t>
          </a:r>
          <a:endParaRPr lang="en-US" dirty="0"/>
        </a:p>
      </dgm:t>
    </dgm:pt>
    <dgm:pt modelId="{3D47AB33-5675-4BF4-A6CF-B11FCCEACDBC}" type="parTrans" cxnId="{37EE875C-A4A0-4848-A08E-6B2AA6F07901}">
      <dgm:prSet/>
      <dgm:spPr/>
      <dgm:t>
        <a:bodyPr/>
        <a:lstStyle/>
        <a:p>
          <a:endParaRPr lang="en-US"/>
        </a:p>
      </dgm:t>
    </dgm:pt>
    <dgm:pt modelId="{CE609EB3-A0BD-4DF2-9438-11CDCA33E57E}" type="sibTrans" cxnId="{37EE875C-A4A0-4848-A08E-6B2AA6F07901}">
      <dgm:prSet/>
      <dgm:spPr/>
      <dgm:t>
        <a:bodyPr/>
        <a:lstStyle/>
        <a:p>
          <a:endParaRPr lang="en-US"/>
        </a:p>
      </dgm:t>
    </dgm:pt>
    <dgm:pt modelId="{FBF9A66A-0BE4-4825-B754-62C5922790E8}">
      <dgm:prSet phldrT="[Text]"/>
      <dgm:spPr/>
      <dgm:t>
        <a:bodyPr/>
        <a:lstStyle/>
        <a:p>
          <a:r>
            <a:rPr lang="en-US" dirty="0" smtClean="0"/>
            <a:t>Products In Category Action </a:t>
          </a:r>
          <a:endParaRPr lang="en-US" dirty="0"/>
        </a:p>
      </dgm:t>
    </dgm:pt>
    <dgm:pt modelId="{185D8491-7A90-4CAE-9A7D-48249E793884}" type="parTrans" cxnId="{D27030AD-B9D9-4772-9995-807C2769DA80}">
      <dgm:prSet/>
      <dgm:spPr/>
      <dgm:t>
        <a:bodyPr/>
        <a:lstStyle/>
        <a:p>
          <a:endParaRPr lang="en-US"/>
        </a:p>
      </dgm:t>
    </dgm:pt>
    <dgm:pt modelId="{C9755952-DB95-483F-A2C0-8EA8214D4A94}" type="sibTrans" cxnId="{D27030AD-B9D9-4772-9995-807C2769DA80}">
      <dgm:prSet/>
      <dgm:spPr/>
      <dgm:t>
        <a:bodyPr/>
        <a:lstStyle/>
        <a:p>
          <a:endParaRPr lang="en-US"/>
        </a:p>
      </dgm:t>
    </dgm:pt>
    <dgm:pt modelId="{67A72CA8-D9E8-47E8-9E98-97BBA11E7DF0}">
      <dgm:prSet phldrT="[Text]"/>
      <dgm:spPr/>
      <dgm:t>
        <a:bodyPr/>
        <a:lstStyle/>
        <a:p>
          <a:r>
            <a:rPr lang="en-US" dirty="0" smtClean="0"/>
            <a:t>gets all existing products from specified category</a:t>
          </a:r>
          <a:endParaRPr lang="en-US" dirty="0"/>
        </a:p>
      </dgm:t>
    </dgm:pt>
    <dgm:pt modelId="{73EA7B9A-3C3F-4EE7-98F4-A7417118F927}" type="parTrans" cxnId="{CC8D8693-9712-40DA-A965-D4380627E728}">
      <dgm:prSet/>
      <dgm:spPr/>
      <dgm:t>
        <a:bodyPr/>
        <a:lstStyle/>
        <a:p>
          <a:endParaRPr lang="en-US"/>
        </a:p>
      </dgm:t>
    </dgm:pt>
    <dgm:pt modelId="{3C76943D-D1E3-4649-B628-9A3FEEED1161}" type="sibTrans" cxnId="{CC8D8693-9712-40DA-A965-D4380627E728}">
      <dgm:prSet/>
      <dgm:spPr/>
      <dgm:t>
        <a:bodyPr/>
        <a:lstStyle/>
        <a:p>
          <a:endParaRPr lang="en-US"/>
        </a:p>
      </dgm:t>
    </dgm:pt>
    <dgm:pt modelId="{DFED32D4-154A-40DF-A122-BE3B0CBB70EE}">
      <dgm:prSet phldrT="[Text]"/>
      <dgm:spPr/>
      <dgm:t>
        <a:bodyPr/>
        <a:lstStyle/>
        <a:p>
          <a:r>
            <a:rPr lang="en-US" dirty="0" smtClean="0"/>
            <a:t>Get, Add, Update, Remove Product Actions</a:t>
          </a:r>
          <a:endParaRPr lang="en-US" dirty="0"/>
        </a:p>
      </dgm:t>
    </dgm:pt>
    <dgm:pt modelId="{870264F8-E5F9-42BE-A174-94BC5B5FD1B5}" type="parTrans" cxnId="{9C004638-153C-46BB-96E5-BC2203D3B7A5}">
      <dgm:prSet/>
      <dgm:spPr/>
      <dgm:t>
        <a:bodyPr/>
        <a:lstStyle/>
        <a:p>
          <a:endParaRPr lang="en-US"/>
        </a:p>
      </dgm:t>
    </dgm:pt>
    <dgm:pt modelId="{E9FC2951-D5AF-4367-A803-0FF1EFB430FD}" type="sibTrans" cxnId="{9C004638-153C-46BB-96E5-BC2203D3B7A5}">
      <dgm:prSet/>
      <dgm:spPr/>
      <dgm:t>
        <a:bodyPr/>
        <a:lstStyle/>
        <a:p>
          <a:endParaRPr lang="en-US"/>
        </a:p>
      </dgm:t>
    </dgm:pt>
    <dgm:pt modelId="{F99F77FA-A493-4DF2-BE49-EA37646F3EFA}">
      <dgm:prSet phldrT="[Text]"/>
      <dgm:spPr/>
      <dgm:t>
        <a:bodyPr/>
        <a:lstStyle/>
        <a:p>
          <a:r>
            <a:rPr lang="en-US" dirty="0" smtClean="0"/>
            <a:t>gets an existing product, adds a new product, updates an existing product, removes an existing product</a:t>
          </a:r>
          <a:endParaRPr lang="en-US" dirty="0"/>
        </a:p>
      </dgm:t>
    </dgm:pt>
    <dgm:pt modelId="{21150F2A-CB17-4BAF-92D8-8E8B56559A08}" type="parTrans" cxnId="{D7D92C1E-033C-432A-8A55-EA2427B2F5CB}">
      <dgm:prSet/>
      <dgm:spPr/>
      <dgm:t>
        <a:bodyPr/>
        <a:lstStyle/>
        <a:p>
          <a:endParaRPr lang="en-US"/>
        </a:p>
      </dgm:t>
    </dgm:pt>
    <dgm:pt modelId="{7E29E8B2-07B7-4226-AC94-32270C8AF218}" type="sibTrans" cxnId="{D7D92C1E-033C-432A-8A55-EA2427B2F5CB}">
      <dgm:prSet/>
      <dgm:spPr/>
      <dgm:t>
        <a:bodyPr/>
        <a:lstStyle/>
        <a:p>
          <a:endParaRPr lang="en-US"/>
        </a:p>
      </dgm:t>
    </dgm:pt>
    <dgm:pt modelId="{913E900A-B330-40AD-ACF8-252C16B77BC0}">
      <dgm:prSet phldrT="[Text]"/>
      <dgm:spPr/>
      <dgm:t>
        <a:bodyPr/>
        <a:lstStyle/>
        <a:p>
          <a:r>
            <a:rPr lang="en-US" dirty="0" smtClean="0"/>
            <a:t>Product Action</a:t>
          </a:r>
          <a:endParaRPr lang="en-US" dirty="0"/>
        </a:p>
      </dgm:t>
    </dgm:pt>
    <dgm:pt modelId="{C3CE5932-48F7-46DB-975C-0AE4370EF095}" type="parTrans" cxnId="{D2B79DDC-3F9D-4267-B8A0-5027A4DE13A7}">
      <dgm:prSet/>
      <dgm:spPr/>
      <dgm:t>
        <a:bodyPr/>
        <a:lstStyle/>
        <a:p>
          <a:endParaRPr lang="en-US"/>
        </a:p>
      </dgm:t>
    </dgm:pt>
    <dgm:pt modelId="{62FBDB68-ACCE-4C6B-A71C-C72088F309CC}" type="sibTrans" cxnId="{D2B79DDC-3F9D-4267-B8A0-5027A4DE13A7}">
      <dgm:prSet/>
      <dgm:spPr/>
      <dgm:t>
        <a:bodyPr/>
        <a:lstStyle/>
        <a:p>
          <a:endParaRPr lang="en-US"/>
        </a:p>
      </dgm:t>
    </dgm:pt>
    <dgm:pt modelId="{CF95B072-C21C-48DB-827D-86E2D2DD8D55}">
      <dgm:prSet phldrT="[Text]"/>
      <dgm:spPr/>
      <dgm:t>
        <a:bodyPr/>
        <a:lstStyle/>
        <a:p>
          <a:r>
            <a:rPr lang="en-US" dirty="0" smtClean="0"/>
            <a:t>gets a specified product</a:t>
          </a:r>
          <a:endParaRPr lang="en-US" dirty="0"/>
        </a:p>
      </dgm:t>
    </dgm:pt>
    <dgm:pt modelId="{4B8C7B87-6FFA-497B-9008-0F18A67839DA}" type="parTrans" cxnId="{FA4E0B14-B49A-4002-8D54-97D87CCEC6CF}">
      <dgm:prSet/>
      <dgm:spPr/>
      <dgm:t>
        <a:bodyPr/>
        <a:lstStyle/>
        <a:p>
          <a:endParaRPr lang="en-US"/>
        </a:p>
      </dgm:t>
    </dgm:pt>
    <dgm:pt modelId="{76D833E2-FF67-48F7-BC1E-1D9086A9A7F4}" type="sibTrans" cxnId="{FA4E0B14-B49A-4002-8D54-97D87CCEC6CF}">
      <dgm:prSet/>
      <dgm:spPr/>
      <dgm:t>
        <a:bodyPr/>
        <a:lstStyle/>
        <a:p>
          <a:endParaRPr lang="en-US"/>
        </a:p>
      </dgm:t>
    </dgm:pt>
    <dgm:pt modelId="{BAAFFD79-C42D-4106-869F-BEC6E02D663D}" type="pres">
      <dgm:prSet presAssocID="{39F88AD8-0057-4687-BC66-DCA18484A3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BAEB80BE-9BA8-4A85-B54C-ECC5C02F0FD1}" type="pres">
      <dgm:prSet presAssocID="{7DDAADB9-17D8-4032-B7F5-6B09D4D75409}" presName="parenttextcomposite" presStyleCnt="0"/>
      <dgm:spPr/>
    </dgm:pt>
    <dgm:pt modelId="{8EEAB638-7476-4404-B869-35B6C428A6B4}" type="pres">
      <dgm:prSet presAssocID="{7DDAADB9-17D8-4032-B7F5-6B09D4D75409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D8012-DD55-4599-89F4-282E970BA370}" type="pres">
      <dgm:prSet presAssocID="{7DDAADB9-17D8-4032-B7F5-6B09D4D75409}" presName="composite" presStyleCnt="0"/>
      <dgm:spPr/>
    </dgm:pt>
    <dgm:pt modelId="{7958CABB-38DE-4BE3-96E0-3122E55ACC31}" type="pres">
      <dgm:prSet presAssocID="{7DDAADB9-17D8-4032-B7F5-6B09D4D75409}" presName="chevron1" presStyleLbl="alignNode1" presStyleIdx="0" presStyleCnt="28"/>
      <dgm:spPr/>
    </dgm:pt>
    <dgm:pt modelId="{CB866151-9AB7-480D-B2FF-2B91390ECA51}" type="pres">
      <dgm:prSet presAssocID="{7DDAADB9-17D8-4032-B7F5-6B09D4D75409}" presName="chevron2" presStyleLbl="alignNode1" presStyleIdx="1" presStyleCnt="28"/>
      <dgm:spPr/>
    </dgm:pt>
    <dgm:pt modelId="{0B001F1F-7421-4C20-BDE0-0F57EB319F19}" type="pres">
      <dgm:prSet presAssocID="{7DDAADB9-17D8-4032-B7F5-6B09D4D75409}" presName="chevron3" presStyleLbl="alignNode1" presStyleIdx="2" presStyleCnt="28"/>
      <dgm:spPr/>
    </dgm:pt>
    <dgm:pt modelId="{C5E538E8-8BD5-42E9-8356-80F21E2646CE}" type="pres">
      <dgm:prSet presAssocID="{7DDAADB9-17D8-4032-B7F5-6B09D4D75409}" presName="chevron4" presStyleLbl="alignNode1" presStyleIdx="3" presStyleCnt="28"/>
      <dgm:spPr/>
    </dgm:pt>
    <dgm:pt modelId="{37DDC577-C402-43C1-A756-7F145262A878}" type="pres">
      <dgm:prSet presAssocID="{7DDAADB9-17D8-4032-B7F5-6B09D4D75409}" presName="chevron5" presStyleLbl="alignNode1" presStyleIdx="4" presStyleCnt="28"/>
      <dgm:spPr/>
    </dgm:pt>
    <dgm:pt modelId="{6D83123C-1965-4D9F-ACC6-3C6AE5F87CDE}" type="pres">
      <dgm:prSet presAssocID="{7DDAADB9-17D8-4032-B7F5-6B09D4D75409}" presName="chevron6" presStyleLbl="alignNode1" presStyleIdx="5" presStyleCnt="28"/>
      <dgm:spPr/>
    </dgm:pt>
    <dgm:pt modelId="{35D74637-F9E3-4E09-B7C7-267256EF1EDD}" type="pres">
      <dgm:prSet presAssocID="{7DDAADB9-17D8-4032-B7F5-6B09D4D75409}" presName="chevron7" presStyleLbl="alignNode1" presStyleIdx="6" presStyleCnt="28"/>
      <dgm:spPr/>
    </dgm:pt>
    <dgm:pt modelId="{FC67DC7D-CC2C-4F38-8BC5-EF8170027F41}" type="pres">
      <dgm:prSet presAssocID="{7DDAADB9-17D8-4032-B7F5-6B09D4D75409}" presName="childtext" presStyleLbl="solidFgAcc1" presStyleIdx="0" presStyleCnt="4" custScaleX="13685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3D41A-EE10-49DD-973C-5B30B3C2FBB7}" type="pres">
      <dgm:prSet presAssocID="{51EB95E9-772E-4116-99BA-EB8788D57A4F}" presName="sibTrans" presStyleCnt="0"/>
      <dgm:spPr/>
    </dgm:pt>
    <dgm:pt modelId="{3A90FDDD-1EC7-47FE-9DC8-344A47E155F0}" type="pres">
      <dgm:prSet presAssocID="{FBF9A66A-0BE4-4825-B754-62C5922790E8}" presName="parenttextcomposite" presStyleCnt="0"/>
      <dgm:spPr/>
    </dgm:pt>
    <dgm:pt modelId="{37498E76-3D4B-4FD5-BB96-1E90F9EFE7BA}" type="pres">
      <dgm:prSet presAssocID="{FBF9A66A-0BE4-4825-B754-62C5922790E8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3243F-55DB-4576-A4EF-5F1F2B26F96C}" type="pres">
      <dgm:prSet presAssocID="{FBF9A66A-0BE4-4825-B754-62C5922790E8}" presName="composite" presStyleCnt="0"/>
      <dgm:spPr/>
    </dgm:pt>
    <dgm:pt modelId="{8CD3BB56-0E8A-445B-ABCA-CD1A50989FFF}" type="pres">
      <dgm:prSet presAssocID="{FBF9A66A-0BE4-4825-B754-62C5922790E8}" presName="chevron1" presStyleLbl="alignNode1" presStyleIdx="7" presStyleCnt="28"/>
      <dgm:spPr/>
    </dgm:pt>
    <dgm:pt modelId="{56C2E960-750E-4E51-9119-B3741099B09A}" type="pres">
      <dgm:prSet presAssocID="{FBF9A66A-0BE4-4825-B754-62C5922790E8}" presName="chevron2" presStyleLbl="alignNode1" presStyleIdx="8" presStyleCnt="28"/>
      <dgm:spPr/>
    </dgm:pt>
    <dgm:pt modelId="{3DF12492-CA26-4403-9DFB-63C29B190071}" type="pres">
      <dgm:prSet presAssocID="{FBF9A66A-0BE4-4825-B754-62C5922790E8}" presName="chevron3" presStyleLbl="alignNode1" presStyleIdx="9" presStyleCnt="28"/>
      <dgm:spPr/>
    </dgm:pt>
    <dgm:pt modelId="{A02A6AC3-4AC0-413F-9749-52C4ADCFDFE0}" type="pres">
      <dgm:prSet presAssocID="{FBF9A66A-0BE4-4825-B754-62C5922790E8}" presName="chevron4" presStyleLbl="alignNode1" presStyleIdx="10" presStyleCnt="28"/>
      <dgm:spPr/>
    </dgm:pt>
    <dgm:pt modelId="{6C151CE9-C1F2-404F-B469-96D107590AFD}" type="pres">
      <dgm:prSet presAssocID="{FBF9A66A-0BE4-4825-B754-62C5922790E8}" presName="chevron5" presStyleLbl="alignNode1" presStyleIdx="11" presStyleCnt="28"/>
      <dgm:spPr/>
    </dgm:pt>
    <dgm:pt modelId="{1CBF945B-9501-454D-A740-253137673B8B}" type="pres">
      <dgm:prSet presAssocID="{FBF9A66A-0BE4-4825-B754-62C5922790E8}" presName="chevron6" presStyleLbl="alignNode1" presStyleIdx="12" presStyleCnt="28"/>
      <dgm:spPr/>
    </dgm:pt>
    <dgm:pt modelId="{54360897-1F32-447D-B8AD-1D51062CA80E}" type="pres">
      <dgm:prSet presAssocID="{FBF9A66A-0BE4-4825-B754-62C5922790E8}" presName="chevron7" presStyleLbl="alignNode1" presStyleIdx="13" presStyleCnt="28"/>
      <dgm:spPr/>
    </dgm:pt>
    <dgm:pt modelId="{83E41669-CA22-4BD9-9E21-A9CC5420F7DB}" type="pres">
      <dgm:prSet presAssocID="{FBF9A66A-0BE4-4825-B754-62C5922790E8}" presName="childtext" presStyleLbl="solidFgAcc1" presStyleIdx="1" presStyleCnt="4" custScaleX="13686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65B3B-EDD5-4B40-BF02-09160D2F8C46}" type="pres">
      <dgm:prSet presAssocID="{C9755952-DB95-483F-A2C0-8EA8214D4A94}" presName="sibTrans" presStyleCnt="0"/>
      <dgm:spPr/>
    </dgm:pt>
    <dgm:pt modelId="{F0EC7E7C-B3AB-44CA-9359-2BFD2D4E5069}" type="pres">
      <dgm:prSet presAssocID="{913E900A-B330-40AD-ACF8-252C16B77BC0}" presName="parenttextcomposite" presStyleCnt="0"/>
      <dgm:spPr/>
    </dgm:pt>
    <dgm:pt modelId="{E7E6B298-8669-45CD-84D2-99DD63D2548B}" type="pres">
      <dgm:prSet presAssocID="{913E900A-B330-40AD-ACF8-252C16B77BC0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46C42-90AE-4A39-B9DF-DEB9A4E64EF7}" type="pres">
      <dgm:prSet presAssocID="{913E900A-B330-40AD-ACF8-252C16B77BC0}" presName="composite" presStyleCnt="0"/>
      <dgm:spPr/>
    </dgm:pt>
    <dgm:pt modelId="{D8E2F00B-CB7C-4565-9B61-874F8C00BA8A}" type="pres">
      <dgm:prSet presAssocID="{913E900A-B330-40AD-ACF8-252C16B77BC0}" presName="chevron1" presStyleLbl="alignNode1" presStyleIdx="14" presStyleCnt="28"/>
      <dgm:spPr/>
    </dgm:pt>
    <dgm:pt modelId="{8D1241E3-73D7-41DC-940F-905D14D8C520}" type="pres">
      <dgm:prSet presAssocID="{913E900A-B330-40AD-ACF8-252C16B77BC0}" presName="chevron2" presStyleLbl="alignNode1" presStyleIdx="15" presStyleCnt="28"/>
      <dgm:spPr/>
    </dgm:pt>
    <dgm:pt modelId="{EC321726-3C6D-4887-A422-C8E3AA18D7CD}" type="pres">
      <dgm:prSet presAssocID="{913E900A-B330-40AD-ACF8-252C16B77BC0}" presName="chevron3" presStyleLbl="alignNode1" presStyleIdx="16" presStyleCnt="28"/>
      <dgm:spPr/>
    </dgm:pt>
    <dgm:pt modelId="{1BD758EC-B916-4A6F-B12C-5CD8467891A0}" type="pres">
      <dgm:prSet presAssocID="{913E900A-B330-40AD-ACF8-252C16B77BC0}" presName="chevron4" presStyleLbl="alignNode1" presStyleIdx="17" presStyleCnt="28"/>
      <dgm:spPr/>
    </dgm:pt>
    <dgm:pt modelId="{2346031D-F593-47FF-BC1A-429E0CB39107}" type="pres">
      <dgm:prSet presAssocID="{913E900A-B330-40AD-ACF8-252C16B77BC0}" presName="chevron5" presStyleLbl="alignNode1" presStyleIdx="18" presStyleCnt="28"/>
      <dgm:spPr/>
    </dgm:pt>
    <dgm:pt modelId="{98A7C6EE-B5B2-4720-BA48-0EFB441FB897}" type="pres">
      <dgm:prSet presAssocID="{913E900A-B330-40AD-ACF8-252C16B77BC0}" presName="chevron6" presStyleLbl="alignNode1" presStyleIdx="19" presStyleCnt="28"/>
      <dgm:spPr/>
    </dgm:pt>
    <dgm:pt modelId="{C5A31BF3-5FC1-46B1-AD65-071FC2744587}" type="pres">
      <dgm:prSet presAssocID="{913E900A-B330-40AD-ACF8-252C16B77BC0}" presName="chevron7" presStyleLbl="alignNode1" presStyleIdx="20" presStyleCnt="28"/>
      <dgm:spPr/>
    </dgm:pt>
    <dgm:pt modelId="{0EB57FE1-BD52-4A9C-98DC-182C562F9C7F}" type="pres">
      <dgm:prSet presAssocID="{913E900A-B330-40AD-ACF8-252C16B77BC0}" presName="childtext" presStyleLbl="solidFgAcc1" presStyleIdx="2" presStyleCnt="4" custScaleX="13734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4E195-BA49-4157-BBDD-BD0BD1F3AB48}" type="pres">
      <dgm:prSet presAssocID="{62FBDB68-ACCE-4C6B-A71C-C72088F309CC}" presName="sibTrans" presStyleCnt="0"/>
      <dgm:spPr/>
    </dgm:pt>
    <dgm:pt modelId="{830C01A5-78E1-4824-B8A2-58482F512646}" type="pres">
      <dgm:prSet presAssocID="{DFED32D4-154A-40DF-A122-BE3B0CBB70EE}" presName="parenttextcomposite" presStyleCnt="0"/>
      <dgm:spPr/>
    </dgm:pt>
    <dgm:pt modelId="{400E85FF-CFA4-497A-8479-A0C51B838ED2}" type="pres">
      <dgm:prSet presAssocID="{DFED32D4-154A-40DF-A122-BE3B0CBB70EE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74DFF-61BA-431E-B85B-7436D960D8F1}" type="pres">
      <dgm:prSet presAssocID="{DFED32D4-154A-40DF-A122-BE3B0CBB70EE}" presName="composite" presStyleCnt="0"/>
      <dgm:spPr/>
    </dgm:pt>
    <dgm:pt modelId="{8AF02500-E58A-452C-81A1-0BDEBAB45597}" type="pres">
      <dgm:prSet presAssocID="{DFED32D4-154A-40DF-A122-BE3B0CBB70EE}" presName="chevron1" presStyleLbl="alignNode1" presStyleIdx="21" presStyleCnt="28"/>
      <dgm:spPr/>
    </dgm:pt>
    <dgm:pt modelId="{062664CF-D582-4828-8ED3-1B6ACCE0F515}" type="pres">
      <dgm:prSet presAssocID="{DFED32D4-154A-40DF-A122-BE3B0CBB70EE}" presName="chevron2" presStyleLbl="alignNode1" presStyleIdx="22" presStyleCnt="28"/>
      <dgm:spPr/>
    </dgm:pt>
    <dgm:pt modelId="{9941BE4C-6D5C-4EF9-A959-126B67E544FB}" type="pres">
      <dgm:prSet presAssocID="{DFED32D4-154A-40DF-A122-BE3B0CBB70EE}" presName="chevron3" presStyleLbl="alignNode1" presStyleIdx="23" presStyleCnt="28"/>
      <dgm:spPr/>
    </dgm:pt>
    <dgm:pt modelId="{D3F39F9E-CD3D-4303-8292-82A9E315E85D}" type="pres">
      <dgm:prSet presAssocID="{DFED32D4-154A-40DF-A122-BE3B0CBB70EE}" presName="chevron4" presStyleLbl="alignNode1" presStyleIdx="24" presStyleCnt="28"/>
      <dgm:spPr/>
    </dgm:pt>
    <dgm:pt modelId="{29B15651-7A8C-48FF-A04D-0C9341D4C63F}" type="pres">
      <dgm:prSet presAssocID="{DFED32D4-154A-40DF-A122-BE3B0CBB70EE}" presName="chevron5" presStyleLbl="alignNode1" presStyleIdx="25" presStyleCnt="28"/>
      <dgm:spPr/>
    </dgm:pt>
    <dgm:pt modelId="{7DB1E2E7-CAFE-4EB2-8FAE-F7B8BDF2289F}" type="pres">
      <dgm:prSet presAssocID="{DFED32D4-154A-40DF-A122-BE3B0CBB70EE}" presName="chevron6" presStyleLbl="alignNode1" presStyleIdx="26" presStyleCnt="28"/>
      <dgm:spPr/>
    </dgm:pt>
    <dgm:pt modelId="{3A9FD3C5-63B1-4790-87E5-D398F39C51C0}" type="pres">
      <dgm:prSet presAssocID="{DFED32D4-154A-40DF-A122-BE3B0CBB70EE}" presName="chevron7" presStyleLbl="alignNode1" presStyleIdx="27" presStyleCnt="28"/>
      <dgm:spPr/>
    </dgm:pt>
    <dgm:pt modelId="{6F4167B7-D573-412B-A8F8-7F7F4DE26B66}" type="pres">
      <dgm:prSet presAssocID="{DFED32D4-154A-40DF-A122-BE3B0CBB70EE}" presName="childtext" presStyleLbl="solidFgAcc1" presStyleIdx="3" presStyleCnt="4" custScaleX="13684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4E0B14-B49A-4002-8D54-97D87CCEC6CF}" srcId="{913E900A-B330-40AD-ACF8-252C16B77BC0}" destId="{CF95B072-C21C-48DB-827D-86E2D2DD8D55}" srcOrd="0" destOrd="0" parTransId="{4B8C7B87-6FFA-497B-9008-0F18A67839DA}" sibTransId="{76D833E2-FF67-48F7-BC1E-1D9086A9A7F4}"/>
    <dgm:cxn modelId="{AB525388-6150-4E36-B483-D2452F8796C3}" srcId="{39F88AD8-0057-4687-BC66-DCA18484A343}" destId="{7DDAADB9-17D8-4032-B7F5-6B09D4D75409}" srcOrd="0" destOrd="0" parTransId="{A94B8E16-2A3E-49E6-AD27-E6B505B90AD0}" sibTransId="{51EB95E9-772E-4116-99BA-EB8788D57A4F}"/>
    <dgm:cxn modelId="{6BD8B57B-DEAC-4603-8A0E-DA6D1F0584AF}" type="presOf" srcId="{7DDAADB9-17D8-4032-B7F5-6B09D4D75409}" destId="{8EEAB638-7476-4404-B869-35B6C428A6B4}" srcOrd="0" destOrd="0" presId="urn:microsoft.com/office/officeart/2008/layout/VerticalAccentList"/>
    <dgm:cxn modelId="{CC8D8693-9712-40DA-A965-D4380627E728}" srcId="{FBF9A66A-0BE4-4825-B754-62C5922790E8}" destId="{67A72CA8-D9E8-47E8-9E98-97BBA11E7DF0}" srcOrd="0" destOrd="0" parTransId="{73EA7B9A-3C3F-4EE7-98F4-A7417118F927}" sibTransId="{3C76943D-D1E3-4649-B628-9A3FEEED1161}"/>
    <dgm:cxn modelId="{D27030AD-B9D9-4772-9995-807C2769DA80}" srcId="{39F88AD8-0057-4687-BC66-DCA18484A343}" destId="{FBF9A66A-0BE4-4825-B754-62C5922790E8}" srcOrd="1" destOrd="0" parTransId="{185D8491-7A90-4CAE-9A7D-48249E793884}" sibTransId="{C9755952-DB95-483F-A2C0-8EA8214D4A94}"/>
    <dgm:cxn modelId="{32FFDAC8-305B-47CE-9353-4F5E6CF87E42}" type="presOf" srcId="{DFED32D4-154A-40DF-A122-BE3B0CBB70EE}" destId="{400E85FF-CFA4-497A-8479-A0C51B838ED2}" srcOrd="0" destOrd="0" presId="urn:microsoft.com/office/officeart/2008/layout/VerticalAccentList"/>
    <dgm:cxn modelId="{757CAA32-5CAC-4AA7-803B-2C8DAC8EDC33}" type="presOf" srcId="{8792A47B-8191-422E-851D-A12A4E3787EC}" destId="{FC67DC7D-CC2C-4F38-8BC5-EF8170027F41}" srcOrd="0" destOrd="0" presId="urn:microsoft.com/office/officeart/2008/layout/VerticalAccentList"/>
    <dgm:cxn modelId="{37EE875C-A4A0-4848-A08E-6B2AA6F07901}" srcId="{7DDAADB9-17D8-4032-B7F5-6B09D4D75409}" destId="{8792A47B-8191-422E-851D-A12A4E3787EC}" srcOrd="0" destOrd="0" parTransId="{3D47AB33-5675-4BF4-A6CF-B11FCCEACDBC}" sibTransId="{CE609EB3-A0BD-4DF2-9438-11CDCA33E57E}"/>
    <dgm:cxn modelId="{D7D92C1E-033C-432A-8A55-EA2427B2F5CB}" srcId="{DFED32D4-154A-40DF-A122-BE3B0CBB70EE}" destId="{F99F77FA-A493-4DF2-BE49-EA37646F3EFA}" srcOrd="0" destOrd="0" parTransId="{21150F2A-CB17-4BAF-92D8-8E8B56559A08}" sibTransId="{7E29E8B2-07B7-4226-AC94-32270C8AF218}"/>
    <dgm:cxn modelId="{65F52F28-0928-40D6-BA8D-E76EF132BF4E}" type="presOf" srcId="{39F88AD8-0057-4687-BC66-DCA18484A343}" destId="{BAAFFD79-C42D-4106-869F-BEC6E02D663D}" srcOrd="0" destOrd="0" presId="urn:microsoft.com/office/officeart/2008/layout/VerticalAccentList"/>
    <dgm:cxn modelId="{CF80513C-FD5A-4873-9EEB-60DEDC6E2610}" type="presOf" srcId="{FBF9A66A-0BE4-4825-B754-62C5922790E8}" destId="{37498E76-3D4B-4FD5-BB96-1E90F9EFE7BA}" srcOrd="0" destOrd="0" presId="urn:microsoft.com/office/officeart/2008/layout/VerticalAccentList"/>
    <dgm:cxn modelId="{EA14ABC4-9DAC-4982-82EB-BA9EB422C781}" type="presOf" srcId="{67A72CA8-D9E8-47E8-9E98-97BBA11E7DF0}" destId="{83E41669-CA22-4BD9-9E21-A9CC5420F7DB}" srcOrd="0" destOrd="0" presId="urn:microsoft.com/office/officeart/2008/layout/VerticalAccentList"/>
    <dgm:cxn modelId="{D2B79DDC-3F9D-4267-B8A0-5027A4DE13A7}" srcId="{39F88AD8-0057-4687-BC66-DCA18484A343}" destId="{913E900A-B330-40AD-ACF8-252C16B77BC0}" srcOrd="2" destOrd="0" parTransId="{C3CE5932-48F7-46DB-975C-0AE4370EF095}" sibTransId="{62FBDB68-ACCE-4C6B-A71C-C72088F309CC}"/>
    <dgm:cxn modelId="{5FCB85EE-D84B-40F8-985C-E7245F114B6C}" type="presOf" srcId="{F99F77FA-A493-4DF2-BE49-EA37646F3EFA}" destId="{6F4167B7-D573-412B-A8F8-7F7F4DE26B66}" srcOrd="0" destOrd="0" presId="urn:microsoft.com/office/officeart/2008/layout/VerticalAccentList"/>
    <dgm:cxn modelId="{9C004638-153C-46BB-96E5-BC2203D3B7A5}" srcId="{39F88AD8-0057-4687-BC66-DCA18484A343}" destId="{DFED32D4-154A-40DF-A122-BE3B0CBB70EE}" srcOrd="3" destOrd="0" parTransId="{870264F8-E5F9-42BE-A174-94BC5B5FD1B5}" sibTransId="{E9FC2951-D5AF-4367-A803-0FF1EFB430FD}"/>
    <dgm:cxn modelId="{C05F9952-6365-459B-B422-66C547FA2732}" type="presOf" srcId="{CF95B072-C21C-48DB-827D-86E2D2DD8D55}" destId="{0EB57FE1-BD52-4A9C-98DC-182C562F9C7F}" srcOrd="0" destOrd="0" presId="urn:microsoft.com/office/officeart/2008/layout/VerticalAccentList"/>
    <dgm:cxn modelId="{AF7D8CA7-E38A-42D1-8599-EC7F55502970}" type="presOf" srcId="{913E900A-B330-40AD-ACF8-252C16B77BC0}" destId="{E7E6B298-8669-45CD-84D2-99DD63D2548B}" srcOrd="0" destOrd="0" presId="urn:microsoft.com/office/officeart/2008/layout/VerticalAccentList"/>
    <dgm:cxn modelId="{71222C47-034B-4831-B8DF-26FC8CBB23B4}" type="presParOf" srcId="{BAAFFD79-C42D-4106-869F-BEC6E02D663D}" destId="{BAEB80BE-9BA8-4A85-B54C-ECC5C02F0FD1}" srcOrd="0" destOrd="0" presId="urn:microsoft.com/office/officeart/2008/layout/VerticalAccentList"/>
    <dgm:cxn modelId="{08B1ED21-0171-48D2-86F7-51555D84B1D9}" type="presParOf" srcId="{BAEB80BE-9BA8-4A85-B54C-ECC5C02F0FD1}" destId="{8EEAB638-7476-4404-B869-35B6C428A6B4}" srcOrd="0" destOrd="0" presId="urn:microsoft.com/office/officeart/2008/layout/VerticalAccentList"/>
    <dgm:cxn modelId="{EF3382B9-1886-4697-B965-60C10DDFE459}" type="presParOf" srcId="{BAAFFD79-C42D-4106-869F-BEC6E02D663D}" destId="{9FAD8012-DD55-4599-89F4-282E970BA370}" srcOrd="1" destOrd="0" presId="urn:microsoft.com/office/officeart/2008/layout/VerticalAccentList"/>
    <dgm:cxn modelId="{4778B70C-3565-4D42-A2B6-92D0320B3730}" type="presParOf" srcId="{9FAD8012-DD55-4599-89F4-282E970BA370}" destId="{7958CABB-38DE-4BE3-96E0-3122E55ACC31}" srcOrd="0" destOrd="0" presId="urn:microsoft.com/office/officeart/2008/layout/VerticalAccentList"/>
    <dgm:cxn modelId="{63FFF01D-97D5-4C6F-8C2F-9FEA3BF2CEEC}" type="presParOf" srcId="{9FAD8012-DD55-4599-89F4-282E970BA370}" destId="{CB866151-9AB7-480D-B2FF-2B91390ECA51}" srcOrd="1" destOrd="0" presId="urn:microsoft.com/office/officeart/2008/layout/VerticalAccentList"/>
    <dgm:cxn modelId="{16EACEA7-B979-4F26-9C99-1F6D0FBFF5B3}" type="presParOf" srcId="{9FAD8012-DD55-4599-89F4-282E970BA370}" destId="{0B001F1F-7421-4C20-BDE0-0F57EB319F19}" srcOrd="2" destOrd="0" presId="urn:microsoft.com/office/officeart/2008/layout/VerticalAccentList"/>
    <dgm:cxn modelId="{5C98186E-5C87-40A2-9D47-0C0B9BC8AF4A}" type="presParOf" srcId="{9FAD8012-DD55-4599-89F4-282E970BA370}" destId="{C5E538E8-8BD5-42E9-8356-80F21E2646CE}" srcOrd="3" destOrd="0" presId="urn:microsoft.com/office/officeart/2008/layout/VerticalAccentList"/>
    <dgm:cxn modelId="{194247D1-27D9-4213-ABBD-B4DAC3ED1DFF}" type="presParOf" srcId="{9FAD8012-DD55-4599-89F4-282E970BA370}" destId="{37DDC577-C402-43C1-A756-7F145262A878}" srcOrd="4" destOrd="0" presId="urn:microsoft.com/office/officeart/2008/layout/VerticalAccentList"/>
    <dgm:cxn modelId="{FAC93DAF-8865-4635-9204-56CB255FFAD2}" type="presParOf" srcId="{9FAD8012-DD55-4599-89F4-282E970BA370}" destId="{6D83123C-1965-4D9F-ACC6-3C6AE5F87CDE}" srcOrd="5" destOrd="0" presId="urn:microsoft.com/office/officeart/2008/layout/VerticalAccentList"/>
    <dgm:cxn modelId="{4AEED932-95F1-4BCC-811B-C05DC8B3919D}" type="presParOf" srcId="{9FAD8012-DD55-4599-89F4-282E970BA370}" destId="{35D74637-F9E3-4E09-B7C7-267256EF1EDD}" srcOrd="6" destOrd="0" presId="urn:microsoft.com/office/officeart/2008/layout/VerticalAccentList"/>
    <dgm:cxn modelId="{EF218099-1B13-447F-B2ED-D21D6275DB10}" type="presParOf" srcId="{9FAD8012-DD55-4599-89F4-282E970BA370}" destId="{FC67DC7D-CC2C-4F38-8BC5-EF8170027F41}" srcOrd="7" destOrd="0" presId="urn:microsoft.com/office/officeart/2008/layout/VerticalAccentList"/>
    <dgm:cxn modelId="{9EE9B742-139F-487E-8DEC-07B4FAAF8BFD}" type="presParOf" srcId="{BAAFFD79-C42D-4106-869F-BEC6E02D663D}" destId="{92A3D41A-EE10-49DD-973C-5B30B3C2FBB7}" srcOrd="2" destOrd="0" presId="urn:microsoft.com/office/officeart/2008/layout/VerticalAccentList"/>
    <dgm:cxn modelId="{FE777F05-6B91-48E6-AB3B-9D8C3F093E36}" type="presParOf" srcId="{BAAFFD79-C42D-4106-869F-BEC6E02D663D}" destId="{3A90FDDD-1EC7-47FE-9DC8-344A47E155F0}" srcOrd="3" destOrd="0" presId="urn:microsoft.com/office/officeart/2008/layout/VerticalAccentList"/>
    <dgm:cxn modelId="{B990D629-E32C-4360-B2E6-ECB38E0B908C}" type="presParOf" srcId="{3A90FDDD-1EC7-47FE-9DC8-344A47E155F0}" destId="{37498E76-3D4B-4FD5-BB96-1E90F9EFE7BA}" srcOrd="0" destOrd="0" presId="urn:microsoft.com/office/officeart/2008/layout/VerticalAccentList"/>
    <dgm:cxn modelId="{AEA0D7F8-F85B-4390-819F-C08F234575F5}" type="presParOf" srcId="{BAAFFD79-C42D-4106-869F-BEC6E02D663D}" destId="{F603243F-55DB-4576-A4EF-5F1F2B26F96C}" srcOrd="4" destOrd="0" presId="urn:microsoft.com/office/officeart/2008/layout/VerticalAccentList"/>
    <dgm:cxn modelId="{8FD37B8C-07BE-4477-82F3-FE00D8665369}" type="presParOf" srcId="{F603243F-55DB-4576-A4EF-5F1F2B26F96C}" destId="{8CD3BB56-0E8A-445B-ABCA-CD1A50989FFF}" srcOrd="0" destOrd="0" presId="urn:microsoft.com/office/officeart/2008/layout/VerticalAccentList"/>
    <dgm:cxn modelId="{B37C4F33-E30C-49D9-B95C-28DA4DA45DD5}" type="presParOf" srcId="{F603243F-55DB-4576-A4EF-5F1F2B26F96C}" destId="{56C2E960-750E-4E51-9119-B3741099B09A}" srcOrd="1" destOrd="0" presId="urn:microsoft.com/office/officeart/2008/layout/VerticalAccentList"/>
    <dgm:cxn modelId="{1C230EBA-EE6B-4D82-96B5-0F07555EEAF6}" type="presParOf" srcId="{F603243F-55DB-4576-A4EF-5F1F2B26F96C}" destId="{3DF12492-CA26-4403-9DFB-63C29B190071}" srcOrd="2" destOrd="0" presId="urn:microsoft.com/office/officeart/2008/layout/VerticalAccentList"/>
    <dgm:cxn modelId="{40B5EEAA-D9EB-46B2-8D52-F0B8B56C1E37}" type="presParOf" srcId="{F603243F-55DB-4576-A4EF-5F1F2B26F96C}" destId="{A02A6AC3-4AC0-413F-9749-52C4ADCFDFE0}" srcOrd="3" destOrd="0" presId="urn:microsoft.com/office/officeart/2008/layout/VerticalAccentList"/>
    <dgm:cxn modelId="{11686DC7-74F5-48A0-BD77-73CDE6E1D91D}" type="presParOf" srcId="{F603243F-55DB-4576-A4EF-5F1F2B26F96C}" destId="{6C151CE9-C1F2-404F-B469-96D107590AFD}" srcOrd="4" destOrd="0" presId="urn:microsoft.com/office/officeart/2008/layout/VerticalAccentList"/>
    <dgm:cxn modelId="{4B1B1431-A772-4B83-836D-2B0B50C7C4F1}" type="presParOf" srcId="{F603243F-55DB-4576-A4EF-5F1F2B26F96C}" destId="{1CBF945B-9501-454D-A740-253137673B8B}" srcOrd="5" destOrd="0" presId="urn:microsoft.com/office/officeart/2008/layout/VerticalAccentList"/>
    <dgm:cxn modelId="{8F6748DC-E3C7-4420-90B1-3A6CE425D643}" type="presParOf" srcId="{F603243F-55DB-4576-A4EF-5F1F2B26F96C}" destId="{54360897-1F32-447D-B8AD-1D51062CA80E}" srcOrd="6" destOrd="0" presId="urn:microsoft.com/office/officeart/2008/layout/VerticalAccentList"/>
    <dgm:cxn modelId="{1EF2451A-1841-4851-9505-C9FF69F22675}" type="presParOf" srcId="{F603243F-55DB-4576-A4EF-5F1F2B26F96C}" destId="{83E41669-CA22-4BD9-9E21-A9CC5420F7DB}" srcOrd="7" destOrd="0" presId="urn:microsoft.com/office/officeart/2008/layout/VerticalAccentList"/>
    <dgm:cxn modelId="{332A7F8A-EAD6-43BF-B217-324DEB0D0EC1}" type="presParOf" srcId="{BAAFFD79-C42D-4106-869F-BEC6E02D663D}" destId="{E5165B3B-EDD5-4B40-BF02-09160D2F8C46}" srcOrd="5" destOrd="0" presId="urn:microsoft.com/office/officeart/2008/layout/VerticalAccentList"/>
    <dgm:cxn modelId="{5C2ADD06-A401-4C40-9D25-7E6D95AEADBF}" type="presParOf" srcId="{BAAFFD79-C42D-4106-869F-BEC6E02D663D}" destId="{F0EC7E7C-B3AB-44CA-9359-2BFD2D4E5069}" srcOrd="6" destOrd="0" presId="urn:microsoft.com/office/officeart/2008/layout/VerticalAccentList"/>
    <dgm:cxn modelId="{9FABBEDC-97B6-47C0-A204-5BA523D90AAB}" type="presParOf" srcId="{F0EC7E7C-B3AB-44CA-9359-2BFD2D4E5069}" destId="{E7E6B298-8669-45CD-84D2-99DD63D2548B}" srcOrd="0" destOrd="0" presId="urn:microsoft.com/office/officeart/2008/layout/VerticalAccentList"/>
    <dgm:cxn modelId="{592C711D-39C8-4259-B87B-25D6A24AAE46}" type="presParOf" srcId="{BAAFFD79-C42D-4106-869F-BEC6E02D663D}" destId="{17A46C42-90AE-4A39-B9DF-DEB9A4E64EF7}" srcOrd="7" destOrd="0" presId="urn:microsoft.com/office/officeart/2008/layout/VerticalAccentList"/>
    <dgm:cxn modelId="{FAEEA9BE-1378-4489-B453-D50E64782FC9}" type="presParOf" srcId="{17A46C42-90AE-4A39-B9DF-DEB9A4E64EF7}" destId="{D8E2F00B-CB7C-4565-9B61-874F8C00BA8A}" srcOrd="0" destOrd="0" presId="urn:microsoft.com/office/officeart/2008/layout/VerticalAccentList"/>
    <dgm:cxn modelId="{DE5D75CA-2D21-4EC5-AB0F-243E10F7CBFA}" type="presParOf" srcId="{17A46C42-90AE-4A39-B9DF-DEB9A4E64EF7}" destId="{8D1241E3-73D7-41DC-940F-905D14D8C520}" srcOrd="1" destOrd="0" presId="urn:microsoft.com/office/officeart/2008/layout/VerticalAccentList"/>
    <dgm:cxn modelId="{4651313C-23A5-477D-B34F-B4F245E17C20}" type="presParOf" srcId="{17A46C42-90AE-4A39-B9DF-DEB9A4E64EF7}" destId="{EC321726-3C6D-4887-A422-C8E3AA18D7CD}" srcOrd="2" destOrd="0" presId="urn:microsoft.com/office/officeart/2008/layout/VerticalAccentList"/>
    <dgm:cxn modelId="{58229F23-723A-49D1-995D-381051C7B20F}" type="presParOf" srcId="{17A46C42-90AE-4A39-B9DF-DEB9A4E64EF7}" destId="{1BD758EC-B916-4A6F-B12C-5CD8467891A0}" srcOrd="3" destOrd="0" presId="urn:microsoft.com/office/officeart/2008/layout/VerticalAccentList"/>
    <dgm:cxn modelId="{4842EAAD-2589-445F-9B71-C2BD0EBACC40}" type="presParOf" srcId="{17A46C42-90AE-4A39-B9DF-DEB9A4E64EF7}" destId="{2346031D-F593-47FF-BC1A-429E0CB39107}" srcOrd="4" destOrd="0" presId="urn:microsoft.com/office/officeart/2008/layout/VerticalAccentList"/>
    <dgm:cxn modelId="{D124BFA1-7507-49EA-B319-46FEEDB19461}" type="presParOf" srcId="{17A46C42-90AE-4A39-B9DF-DEB9A4E64EF7}" destId="{98A7C6EE-B5B2-4720-BA48-0EFB441FB897}" srcOrd="5" destOrd="0" presId="urn:microsoft.com/office/officeart/2008/layout/VerticalAccentList"/>
    <dgm:cxn modelId="{E234FE43-493B-4686-92D9-2CCE4853A85B}" type="presParOf" srcId="{17A46C42-90AE-4A39-B9DF-DEB9A4E64EF7}" destId="{C5A31BF3-5FC1-46B1-AD65-071FC2744587}" srcOrd="6" destOrd="0" presId="urn:microsoft.com/office/officeart/2008/layout/VerticalAccentList"/>
    <dgm:cxn modelId="{9138B034-AD21-4A1F-88D6-06C346D4F6F7}" type="presParOf" srcId="{17A46C42-90AE-4A39-B9DF-DEB9A4E64EF7}" destId="{0EB57FE1-BD52-4A9C-98DC-182C562F9C7F}" srcOrd="7" destOrd="0" presId="urn:microsoft.com/office/officeart/2008/layout/VerticalAccentList"/>
    <dgm:cxn modelId="{658B0275-E22F-4204-B2ED-A6E929ADABB5}" type="presParOf" srcId="{BAAFFD79-C42D-4106-869F-BEC6E02D663D}" destId="{8E84E195-BA49-4157-BBDD-BD0BD1F3AB48}" srcOrd="8" destOrd="0" presId="urn:microsoft.com/office/officeart/2008/layout/VerticalAccentList"/>
    <dgm:cxn modelId="{4C7B2029-D8E7-4431-853F-7A23DA365244}" type="presParOf" srcId="{BAAFFD79-C42D-4106-869F-BEC6E02D663D}" destId="{830C01A5-78E1-4824-B8A2-58482F512646}" srcOrd="9" destOrd="0" presId="urn:microsoft.com/office/officeart/2008/layout/VerticalAccentList"/>
    <dgm:cxn modelId="{718BDF6E-AD3E-45D6-B2E7-C00A194C0613}" type="presParOf" srcId="{830C01A5-78E1-4824-B8A2-58482F512646}" destId="{400E85FF-CFA4-497A-8479-A0C51B838ED2}" srcOrd="0" destOrd="0" presId="urn:microsoft.com/office/officeart/2008/layout/VerticalAccentList"/>
    <dgm:cxn modelId="{AE010234-D4F7-4FA8-9D35-CE3BC46E0585}" type="presParOf" srcId="{BAAFFD79-C42D-4106-869F-BEC6E02D663D}" destId="{83074DFF-61BA-431E-B85B-7436D960D8F1}" srcOrd="10" destOrd="0" presId="urn:microsoft.com/office/officeart/2008/layout/VerticalAccentList"/>
    <dgm:cxn modelId="{4CC5C8BE-652B-46BB-8C99-C8F16C8C6C95}" type="presParOf" srcId="{83074DFF-61BA-431E-B85B-7436D960D8F1}" destId="{8AF02500-E58A-452C-81A1-0BDEBAB45597}" srcOrd="0" destOrd="0" presId="urn:microsoft.com/office/officeart/2008/layout/VerticalAccentList"/>
    <dgm:cxn modelId="{067E74CA-3405-48F3-9461-5D41692C5511}" type="presParOf" srcId="{83074DFF-61BA-431E-B85B-7436D960D8F1}" destId="{062664CF-D582-4828-8ED3-1B6ACCE0F515}" srcOrd="1" destOrd="0" presId="urn:microsoft.com/office/officeart/2008/layout/VerticalAccentList"/>
    <dgm:cxn modelId="{B93B3C68-C625-49B1-A7F4-8FF13C15987A}" type="presParOf" srcId="{83074DFF-61BA-431E-B85B-7436D960D8F1}" destId="{9941BE4C-6D5C-4EF9-A959-126B67E544FB}" srcOrd="2" destOrd="0" presId="urn:microsoft.com/office/officeart/2008/layout/VerticalAccentList"/>
    <dgm:cxn modelId="{BD3E0351-819C-4AC9-B137-65567D74349D}" type="presParOf" srcId="{83074DFF-61BA-431E-B85B-7436D960D8F1}" destId="{D3F39F9E-CD3D-4303-8292-82A9E315E85D}" srcOrd="3" destOrd="0" presId="urn:microsoft.com/office/officeart/2008/layout/VerticalAccentList"/>
    <dgm:cxn modelId="{A0889876-1F11-429F-B9D8-CB578C03ACAC}" type="presParOf" srcId="{83074DFF-61BA-431E-B85B-7436D960D8F1}" destId="{29B15651-7A8C-48FF-A04D-0C9341D4C63F}" srcOrd="4" destOrd="0" presId="urn:microsoft.com/office/officeart/2008/layout/VerticalAccentList"/>
    <dgm:cxn modelId="{ABC5EA7F-F42A-4EB1-BDF3-BDADE67776C2}" type="presParOf" srcId="{83074DFF-61BA-431E-B85B-7436D960D8F1}" destId="{7DB1E2E7-CAFE-4EB2-8FAE-F7B8BDF2289F}" srcOrd="5" destOrd="0" presId="urn:microsoft.com/office/officeart/2008/layout/VerticalAccentList"/>
    <dgm:cxn modelId="{A2E00C5F-56AE-4FF2-BA04-A2AB74ACD538}" type="presParOf" srcId="{83074DFF-61BA-431E-B85B-7436D960D8F1}" destId="{3A9FD3C5-63B1-4790-87E5-D398F39C51C0}" srcOrd="6" destOrd="0" presId="urn:microsoft.com/office/officeart/2008/layout/VerticalAccentList"/>
    <dgm:cxn modelId="{64527BB6-1CB0-4A7B-BCA5-6327E6A0A116}" type="presParOf" srcId="{83074DFF-61BA-431E-B85B-7436D960D8F1}" destId="{6F4167B7-D573-412B-A8F8-7F7F4DE26B66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F88AD8-0057-4687-BC66-DCA18484A343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DAADB9-17D8-4032-B7F5-6B09D4D75409}">
      <dgm:prSet phldrT="[Text]"/>
      <dgm:spPr/>
      <dgm:t>
        <a:bodyPr/>
        <a:lstStyle/>
        <a:p>
          <a:r>
            <a:rPr lang="en-US" dirty="0" smtClean="0"/>
            <a:t>Items Action</a:t>
          </a:r>
          <a:endParaRPr lang="en-US" dirty="0"/>
        </a:p>
      </dgm:t>
    </dgm:pt>
    <dgm:pt modelId="{A94B8E16-2A3E-49E6-AD27-E6B505B90AD0}" type="parTrans" cxnId="{AB525388-6150-4E36-B483-D2452F8796C3}">
      <dgm:prSet/>
      <dgm:spPr/>
      <dgm:t>
        <a:bodyPr/>
        <a:lstStyle/>
        <a:p>
          <a:endParaRPr lang="en-US"/>
        </a:p>
      </dgm:t>
    </dgm:pt>
    <dgm:pt modelId="{51EB95E9-772E-4116-99BA-EB8788D57A4F}" type="sibTrans" cxnId="{AB525388-6150-4E36-B483-D2452F8796C3}">
      <dgm:prSet/>
      <dgm:spPr/>
      <dgm:t>
        <a:bodyPr/>
        <a:lstStyle/>
        <a:p>
          <a:endParaRPr lang="en-US"/>
        </a:p>
      </dgm:t>
    </dgm:pt>
    <dgm:pt modelId="{8792A47B-8191-422E-851D-A12A4E3787EC}">
      <dgm:prSet phldrT="[Text]"/>
      <dgm:spPr/>
      <dgm:t>
        <a:bodyPr/>
        <a:lstStyle/>
        <a:p>
          <a:r>
            <a:rPr lang="en-US" dirty="0" smtClean="0"/>
            <a:t>gets all existing Items</a:t>
          </a:r>
          <a:endParaRPr lang="en-US" dirty="0"/>
        </a:p>
      </dgm:t>
    </dgm:pt>
    <dgm:pt modelId="{3D47AB33-5675-4BF4-A6CF-B11FCCEACDBC}" type="parTrans" cxnId="{37EE875C-A4A0-4848-A08E-6B2AA6F07901}">
      <dgm:prSet/>
      <dgm:spPr/>
      <dgm:t>
        <a:bodyPr/>
        <a:lstStyle/>
        <a:p>
          <a:endParaRPr lang="en-US"/>
        </a:p>
      </dgm:t>
    </dgm:pt>
    <dgm:pt modelId="{CE609EB3-A0BD-4DF2-9438-11CDCA33E57E}" type="sibTrans" cxnId="{37EE875C-A4A0-4848-A08E-6B2AA6F07901}">
      <dgm:prSet/>
      <dgm:spPr/>
      <dgm:t>
        <a:bodyPr/>
        <a:lstStyle/>
        <a:p>
          <a:endParaRPr lang="en-US"/>
        </a:p>
      </dgm:t>
    </dgm:pt>
    <dgm:pt modelId="{FBF9A66A-0BE4-4825-B754-62C5922790E8}">
      <dgm:prSet phldrT="[Text]"/>
      <dgm:spPr/>
      <dgm:t>
        <a:bodyPr/>
        <a:lstStyle/>
        <a:p>
          <a:r>
            <a:rPr lang="en-US" dirty="0" smtClean="0"/>
            <a:t>Items Of Product Action </a:t>
          </a:r>
          <a:endParaRPr lang="en-US" dirty="0"/>
        </a:p>
      </dgm:t>
    </dgm:pt>
    <dgm:pt modelId="{185D8491-7A90-4CAE-9A7D-48249E793884}" type="parTrans" cxnId="{D27030AD-B9D9-4772-9995-807C2769DA80}">
      <dgm:prSet/>
      <dgm:spPr/>
      <dgm:t>
        <a:bodyPr/>
        <a:lstStyle/>
        <a:p>
          <a:endParaRPr lang="en-US"/>
        </a:p>
      </dgm:t>
    </dgm:pt>
    <dgm:pt modelId="{C9755952-DB95-483F-A2C0-8EA8214D4A94}" type="sibTrans" cxnId="{D27030AD-B9D9-4772-9995-807C2769DA80}">
      <dgm:prSet/>
      <dgm:spPr/>
      <dgm:t>
        <a:bodyPr/>
        <a:lstStyle/>
        <a:p>
          <a:endParaRPr lang="en-US"/>
        </a:p>
      </dgm:t>
    </dgm:pt>
    <dgm:pt modelId="{67A72CA8-D9E8-47E8-9E98-97BBA11E7DF0}">
      <dgm:prSet phldrT="[Text]"/>
      <dgm:spPr/>
      <dgm:t>
        <a:bodyPr/>
        <a:lstStyle/>
        <a:p>
          <a:r>
            <a:rPr lang="en-US" dirty="0" smtClean="0"/>
            <a:t>gets all existing products of specified Product</a:t>
          </a:r>
          <a:endParaRPr lang="en-US" dirty="0"/>
        </a:p>
      </dgm:t>
    </dgm:pt>
    <dgm:pt modelId="{73EA7B9A-3C3F-4EE7-98F4-A7417118F927}" type="parTrans" cxnId="{CC8D8693-9712-40DA-A965-D4380627E728}">
      <dgm:prSet/>
      <dgm:spPr/>
      <dgm:t>
        <a:bodyPr/>
        <a:lstStyle/>
        <a:p>
          <a:endParaRPr lang="en-US"/>
        </a:p>
      </dgm:t>
    </dgm:pt>
    <dgm:pt modelId="{3C76943D-D1E3-4649-B628-9A3FEEED1161}" type="sibTrans" cxnId="{CC8D8693-9712-40DA-A965-D4380627E728}">
      <dgm:prSet/>
      <dgm:spPr/>
      <dgm:t>
        <a:bodyPr/>
        <a:lstStyle/>
        <a:p>
          <a:endParaRPr lang="en-US"/>
        </a:p>
      </dgm:t>
    </dgm:pt>
    <dgm:pt modelId="{DFED32D4-154A-40DF-A122-BE3B0CBB70EE}">
      <dgm:prSet phldrT="[Text]"/>
      <dgm:spPr/>
      <dgm:t>
        <a:bodyPr/>
        <a:lstStyle/>
        <a:p>
          <a:r>
            <a:rPr lang="en-US" dirty="0" smtClean="0"/>
            <a:t>Get, Add, Update, Remove Items Actions</a:t>
          </a:r>
          <a:endParaRPr lang="en-US" dirty="0"/>
        </a:p>
      </dgm:t>
    </dgm:pt>
    <dgm:pt modelId="{870264F8-E5F9-42BE-A174-94BC5B5FD1B5}" type="parTrans" cxnId="{9C004638-153C-46BB-96E5-BC2203D3B7A5}">
      <dgm:prSet/>
      <dgm:spPr/>
      <dgm:t>
        <a:bodyPr/>
        <a:lstStyle/>
        <a:p>
          <a:endParaRPr lang="en-US"/>
        </a:p>
      </dgm:t>
    </dgm:pt>
    <dgm:pt modelId="{E9FC2951-D5AF-4367-A803-0FF1EFB430FD}" type="sibTrans" cxnId="{9C004638-153C-46BB-96E5-BC2203D3B7A5}">
      <dgm:prSet/>
      <dgm:spPr/>
      <dgm:t>
        <a:bodyPr/>
        <a:lstStyle/>
        <a:p>
          <a:endParaRPr lang="en-US"/>
        </a:p>
      </dgm:t>
    </dgm:pt>
    <dgm:pt modelId="{F99F77FA-A493-4DF2-BE49-EA37646F3EFA}">
      <dgm:prSet phldrT="[Text]"/>
      <dgm:spPr/>
      <dgm:t>
        <a:bodyPr/>
        <a:lstStyle/>
        <a:p>
          <a:r>
            <a:rPr lang="en-US" dirty="0" smtClean="0"/>
            <a:t>gets an existing item, adds a new item, updates an existing item, removes an existing item</a:t>
          </a:r>
          <a:endParaRPr lang="en-US" dirty="0"/>
        </a:p>
      </dgm:t>
    </dgm:pt>
    <dgm:pt modelId="{21150F2A-CB17-4BAF-92D8-8E8B56559A08}" type="parTrans" cxnId="{D7D92C1E-033C-432A-8A55-EA2427B2F5CB}">
      <dgm:prSet/>
      <dgm:spPr/>
      <dgm:t>
        <a:bodyPr/>
        <a:lstStyle/>
        <a:p>
          <a:endParaRPr lang="en-US"/>
        </a:p>
      </dgm:t>
    </dgm:pt>
    <dgm:pt modelId="{7E29E8B2-07B7-4226-AC94-32270C8AF218}" type="sibTrans" cxnId="{D7D92C1E-033C-432A-8A55-EA2427B2F5CB}">
      <dgm:prSet/>
      <dgm:spPr/>
      <dgm:t>
        <a:bodyPr/>
        <a:lstStyle/>
        <a:p>
          <a:endParaRPr lang="en-US"/>
        </a:p>
      </dgm:t>
    </dgm:pt>
    <dgm:pt modelId="{913E900A-B330-40AD-ACF8-252C16B77BC0}">
      <dgm:prSet phldrT="[Text]"/>
      <dgm:spPr/>
      <dgm:t>
        <a:bodyPr/>
        <a:lstStyle/>
        <a:p>
          <a:r>
            <a:rPr lang="en-US" dirty="0" smtClean="0"/>
            <a:t>Item Action</a:t>
          </a:r>
          <a:endParaRPr lang="en-US" dirty="0"/>
        </a:p>
      </dgm:t>
    </dgm:pt>
    <dgm:pt modelId="{C3CE5932-48F7-46DB-975C-0AE4370EF095}" type="parTrans" cxnId="{D2B79DDC-3F9D-4267-B8A0-5027A4DE13A7}">
      <dgm:prSet/>
      <dgm:spPr/>
      <dgm:t>
        <a:bodyPr/>
        <a:lstStyle/>
        <a:p>
          <a:endParaRPr lang="en-US"/>
        </a:p>
      </dgm:t>
    </dgm:pt>
    <dgm:pt modelId="{62FBDB68-ACCE-4C6B-A71C-C72088F309CC}" type="sibTrans" cxnId="{D2B79DDC-3F9D-4267-B8A0-5027A4DE13A7}">
      <dgm:prSet/>
      <dgm:spPr/>
      <dgm:t>
        <a:bodyPr/>
        <a:lstStyle/>
        <a:p>
          <a:endParaRPr lang="en-US"/>
        </a:p>
      </dgm:t>
    </dgm:pt>
    <dgm:pt modelId="{CF95B072-C21C-48DB-827D-86E2D2DD8D55}">
      <dgm:prSet phldrT="[Text]"/>
      <dgm:spPr/>
      <dgm:t>
        <a:bodyPr/>
        <a:lstStyle/>
        <a:p>
          <a:r>
            <a:rPr lang="en-US" dirty="0" smtClean="0"/>
            <a:t>gets a specified item</a:t>
          </a:r>
          <a:endParaRPr lang="en-US" dirty="0"/>
        </a:p>
      </dgm:t>
    </dgm:pt>
    <dgm:pt modelId="{4B8C7B87-6FFA-497B-9008-0F18A67839DA}" type="parTrans" cxnId="{FA4E0B14-B49A-4002-8D54-97D87CCEC6CF}">
      <dgm:prSet/>
      <dgm:spPr/>
      <dgm:t>
        <a:bodyPr/>
        <a:lstStyle/>
        <a:p>
          <a:endParaRPr lang="en-US"/>
        </a:p>
      </dgm:t>
    </dgm:pt>
    <dgm:pt modelId="{76D833E2-FF67-48F7-BC1E-1D9086A9A7F4}" type="sibTrans" cxnId="{FA4E0B14-B49A-4002-8D54-97D87CCEC6CF}">
      <dgm:prSet/>
      <dgm:spPr/>
      <dgm:t>
        <a:bodyPr/>
        <a:lstStyle/>
        <a:p>
          <a:endParaRPr lang="en-US"/>
        </a:p>
      </dgm:t>
    </dgm:pt>
    <dgm:pt modelId="{BAAFFD79-C42D-4106-869F-BEC6E02D663D}" type="pres">
      <dgm:prSet presAssocID="{39F88AD8-0057-4687-BC66-DCA18484A3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BAEB80BE-9BA8-4A85-B54C-ECC5C02F0FD1}" type="pres">
      <dgm:prSet presAssocID="{7DDAADB9-17D8-4032-B7F5-6B09D4D75409}" presName="parenttextcomposite" presStyleCnt="0"/>
      <dgm:spPr/>
    </dgm:pt>
    <dgm:pt modelId="{8EEAB638-7476-4404-B869-35B6C428A6B4}" type="pres">
      <dgm:prSet presAssocID="{7DDAADB9-17D8-4032-B7F5-6B09D4D75409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D8012-DD55-4599-89F4-282E970BA370}" type="pres">
      <dgm:prSet presAssocID="{7DDAADB9-17D8-4032-B7F5-6B09D4D75409}" presName="composite" presStyleCnt="0"/>
      <dgm:spPr/>
    </dgm:pt>
    <dgm:pt modelId="{7958CABB-38DE-4BE3-96E0-3122E55ACC31}" type="pres">
      <dgm:prSet presAssocID="{7DDAADB9-17D8-4032-B7F5-6B09D4D75409}" presName="chevron1" presStyleLbl="alignNode1" presStyleIdx="0" presStyleCnt="28"/>
      <dgm:spPr/>
    </dgm:pt>
    <dgm:pt modelId="{CB866151-9AB7-480D-B2FF-2B91390ECA51}" type="pres">
      <dgm:prSet presAssocID="{7DDAADB9-17D8-4032-B7F5-6B09D4D75409}" presName="chevron2" presStyleLbl="alignNode1" presStyleIdx="1" presStyleCnt="28"/>
      <dgm:spPr/>
    </dgm:pt>
    <dgm:pt modelId="{0B001F1F-7421-4C20-BDE0-0F57EB319F19}" type="pres">
      <dgm:prSet presAssocID="{7DDAADB9-17D8-4032-B7F5-6B09D4D75409}" presName="chevron3" presStyleLbl="alignNode1" presStyleIdx="2" presStyleCnt="28"/>
      <dgm:spPr/>
    </dgm:pt>
    <dgm:pt modelId="{C5E538E8-8BD5-42E9-8356-80F21E2646CE}" type="pres">
      <dgm:prSet presAssocID="{7DDAADB9-17D8-4032-B7F5-6B09D4D75409}" presName="chevron4" presStyleLbl="alignNode1" presStyleIdx="3" presStyleCnt="28"/>
      <dgm:spPr/>
    </dgm:pt>
    <dgm:pt modelId="{37DDC577-C402-43C1-A756-7F145262A878}" type="pres">
      <dgm:prSet presAssocID="{7DDAADB9-17D8-4032-B7F5-6B09D4D75409}" presName="chevron5" presStyleLbl="alignNode1" presStyleIdx="4" presStyleCnt="28"/>
      <dgm:spPr/>
    </dgm:pt>
    <dgm:pt modelId="{6D83123C-1965-4D9F-ACC6-3C6AE5F87CDE}" type="pres">
      <dgm:prSet presAssocID="{7DDAADB9-17D8-4032-B7F5-6B09D4D75409}" presName="chevron6" presStyleLbl="alignNode1" presStyleIdx="5" presStyleCnt="28"/>
      <dgm:spPr/>
    </dgm:pt>
    <dgm:pt modelId="{35D74637-F9E3-4E09-B7C7-267256EF1EDD}" type="pres">
      <dgm:prSet presAssocID="{7DDAADB9-17D8-4032-B7F5-6B09D4D75409}" presName="chevron7" presStyleLbl="alignNode1" presStyleIdx="6" presStyleCnt="28"/>
      <dgm:spPr/>
    </dgm:pt>
    <dgm:pt modelId="{FC67DC7D-CC2C-4F38-8BC5-EF8170027F41}" type="pres">
      <dgm:prSet presAssocID="{7DDAADB9-17D8-4032-B7F5-6B09D4D75409}" presName="childtext" presStyleLbl="solidFgAcc1" presStyleIdx="0" presStyleCnt="4" custScaleX="13685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3D41A-EE10-49DD-973C-5B30B3C2FBB7}" type="pres">
      <dgm:prSet presAssocID="{51EB95E9-772E-4116-99BA-EB8788D57A4F}" presName="sibTrans" presStyleCnt="0"/>
      <dgm:spPr/>
    </dgm:pt>
    <dgm:pt modelId="{3A90FDDD-1EC7-47FE-9DC8-344A47E155F0}" type="pres">
      <dgm:prSet presAssocID="{FBF9A66A-0BE4-4825-B754-62C5922790E8}" presName="parenttextcomposite" presStyleCnt="0"/>
      <dgm:spPr/>
    </dgm:pt>
    <dgm:pt modelId="{37498E76-3D4B-4FD5-BB96-1E90F9EFE7BA}" type="pres">
      <dgm:prSet presAssocID="{FBF9A66A-0BE4-4825-B754-62C5922790E8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3243F-55DB-4576-A4EF-5F1F2B26F96C}" type="pres">
      <dgm:prSet presAssocID="{FBF9A66A-0BE4-4825-B754-62C5922790E8}" presName="composite" presStyleCnt="0"/>
      <dgm:spPr/>
    </dgm:pt>
    <dgm:pt modelId="{8CD3BB56-0E8A-445B-ABCA-CD1A50989FFF}" type="pres">
      <dgm:prSet presAssocID="{FBF9A66A-0BE4-4825-B754-62C5922790E8}" presName="chevron1" presStyleLbl="alignNode1" presStyleIdx="7" presStyleCnt="28"/>
      <dgm:spPr/>
    </dgm:pt>
    <dgm:pt modelId="{56C2E960-750E-4E51-9119-B3741099B09A}" type="pres">
      <dgm:prSet presAssocID="{FBF9A66A-0BE4-4825-B754-62C5922790E8}" presName="chevron2" presStyleLbl="alignNode1" presStyleIdx="8" presStyleCnt="28"/>
      <dgm:spPr/>
    </dgm:pt>
    <dgm:pt modelId="{3DF12492-CA26-4403-9DFB-63C29B190071}" type="pres">
      <dgm:prSet presAssocID="{FBF9A66A-0BE4-4825-B754-62C5922790E8}" presName="chevron3" presStyleLbl="alignNode1" presStyleIdx="9" presStyleCnt="28"/>
      <dgm:spPr/>
    </dgm:pt>
    <dgm:pt modelId="{A02A6AC3-4AC0-413F-9749-52C4ADCFDFE0}" type="pres">
      <dgm:prSet presAssocID="{FBF9A66A-0BE4-4825-B754-62C5922790E8}" presName="chevron4" presStyleLbl="alignNode1" presStyleIdx="10" presStyleCnt="28"/>
      <dgm:spPr/>
    </dgm:pt>
    <dgm:pt modelId="{6C151CE9-C1F2-404F-B469-96D107590AFD}" type="pres">
      <dgm:prSet presAssocID="{FBF9A66A-0BE4-4825-B754-62C5922790E8}" presName="chevron5" presStyleLbl="alignNode1" presStyleIdx="11" presStyleCnt="28"/>
      <dgm:spPr/>
    </dgm:pt>
    <dgm:pt modelId="{1CBF945B-9501-454D-A740-253137673B8B}" type="pres">
      <dgm:prSet presAssocID="{FBF9A66A-0BE4-4825-B754-62C5922790E8}" presName="chevron6" presStyleLbl="alignNode1" presStyleIdx="12" presStyleCnt="28"/>
      <dgm:spPr/>
    </dgm:pt>
    <dgm:pt modelId="{54360897-1F32-447D-B8AD-1D51062CA80E}" type="pres">
      <dgm:prSet presAssocID="{FBF9A66A-0BE4-4825-B754-62C5922790E8}" presName="chevron7" presStyleLbl="alignNode1" presStyleIdx="13" presStyleCnt="28"/>
      <dgm:spPr/>
    </dgm:pt>
    <dgm:pt modelId="{83E41669-CA22-4BD9-9E21-A9CC5420F7DB}" type="pres">
      <dgm:prSet presAssocID="{FBF9A66A-0BE4-4825-B754-62C5922790E8}" presName="childtext" presStyleLbl="solidFgAcc1" presStyleIdx="1" presStyleCnt="4" custScaleX="13686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65B3B-EDD5-4B40-BF02-09160D2F8C46}" type="pres">
      <dgm:prSet presAssocID="{C9755952-DB95-483F-A2C0-8EA8214D4A94}" presName="sibTrans" presStyleCnt="0"/>
      <dgm:spPr/>
    </dgm:pt>
    <dgm:pt modelId="{F0EC7E7C-B3AB-44CA-9359-2BFD2D4E5069}" type="pres">
      <dgm:prSet presAssocID="{913E900A-B330-40AD-ACF8-252C16B77BC0}" presName="parenttextcomposite" presStyleCnt="0"/>
      <dgm:spPr/>
    </dgm:pt>
    <dgm:pt modelId="{E7E6B298-8669-45CD-84D2-99DD63D2548B}" type="pres">
      <dgm:prSet presAssocID="{913E900A-B330-40AD-ACF8-252C16B77BC0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46C42-90AE-4A39-B9DF-DEB9A4E64EF7}" type="pres">
      <dgm:prSet presAssocID="{913E900A-B330-40AD-ACF8-252C16B77BC0}" presName="composite" presStyleCnt="0"/>
      <dgm:spPr/>
    </dgm:pt>
    <dgm:pt modelId="{D8E2F00B-CB7C-4565-9B61-874F8C00BA8A}" type="pres">
      <dgm:prSet presAssocID="{913E900A-B330-40AD-ACF8-252C16B77BC0}" presName="chevron1" presStyleLbl="alignNode1" presStyleIdx="14" presStyleCnt="28"/>
      <dgm:spPr/>
    </dgm:pt>
    <dgm:pt modelId="{8D1241E3-73D7-41DC-940F-905D14D8C520}" type="pres">
      <dgm:prSet presAssocID="{913E900A-B330-40AD-ACF8-252C16B77BC0}" presName="chevron2" presStyleLbl="alignNode1" presStyleIdx="15" presStyleCnt="28"/>
      <dgm:spPr/>
    </dgm:pt>
    <dgm:pt modelId="{EC321726-3C6D-4887-A422-C8E3AA18D7CD}" type="pres">
      <dgm:prSet presAssocID="{913E900A-B330-40AD-ACF8-252C16B77BC0}" presName="chevron3" presStyleLbl="alignNode1" presStyleIdx="16" presStyleCnt="28"/>
      <dgm:spPr/>
    </dgm:pt>
    <dgm:pt modelId="{1BD758EC-B916-4A6F-B12C-5CD8467891A0}" type="pres">
      <dgm:prSet presAssocID="{913E900A-B330-40AD-ACF8-252C16B77BC0}" presName="chevron4" presStyleLbl="alignNode1" presStyleIdx="17" presStyleCnt="28"/>
      <dgm:spPr/>
    </dgm:pt>
    <dgm:pt modelId="{2346031D-F593-47FF-BC1A-429E0CB39107}" type="pres">
      <dgm:prSet presAssocID="{913E900A-B330-40AD-ACF8-252C16B77BC0}" presName="chevron5" presStyleLbl="alignNode1" presStyleIdx="18" presStyleCnt="28"/>
      <dgm:spPr/>
    </dgm:pt>
    <dgm:pt modelId="{98A7C6EE-B5B2-4720-BA48-0EFB441FB897}" type="pres">
      <dgm:prSet presAssocID="{913E900A-B330-40AD-ACF8-252C16B77BC0}" presName="chevron6" presStyleLbl="alignNode1" presStyleIdx="19" presStyleCnt="28"/>
      <dgm:spPr/>
    </dgm:pt>
    <dgm:pt modelId="{C5A31BF3-5FC1-46B1-AD65-071FC2744587}" type="pres">
      <dgm:prSet presAssocID="{913E900A-B330-40AD-ACF8-252C16B77BC0}" presName="chevron7" presStyleLbl="alignNode1" presStyleIdx="20" presStyleCnt="28"/>
      <dgm:spPr/>
    </dgm:pt>
    <dgm:pt modelId="{0EB57FE1-BD52-4A9C-98DC-182C562F9C7F}" type="pres">
      <dgm:prSet presAssocID="{913E900A-B330-40AD-ACF8-252C16B77BC0}" presName="childtext" presStyleLbl="solidFgAcc1" presStyleIdx="2" presStyleCnt="4" custScaleX="13734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4E195-BA49-4157-BBDD-BD0BD1F3AB48}" type="pres">
      <dgm:prSet presAssocID="{62FBDB68-ACCE-4C6B-A71C-C72088F309CC}" presName="sibTrans" presStyleCnt="0"/>
      <dgm:spPr/>
    </dgm:pt>
    <dgm:pt modelId="{830C01A5-78E1-4824-B8A2-58482F512646}" type="pres">
      <dgm:prSet presAssocID="{DFED32D4-154A-40DF-A122-BE3B0CBB70EE}" presName="parenttextcomposite" presStyleCnt="0"/>
      <dgm:spPr/>
    </dgm:pt>
    <dgm:pt modelId="{400E85FF-CFA4-497A-8479-A0C51B838ED2}" type="pres">
      <dgm:prSet presAssocID="{DFED32D4-154A-40DF-A122-BE3B0CBB70EE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74DFF-61BA-431E-B85B-7436D960D8F1}" type="pres">
      <dgm:prSet presAssocID="{DFED32D4-154A-40DF-A122-BE3B0CBB70EE}" presName="composite" presStyleCnt="0"/>
      <dgm:spPr/>
    </dgm:pt>
    <dgm:pt modelId="{8AF02500-E58A-452C-81A1-0BDEBAB45597}" type="pres">
      <dgm:prSet presAssocID="{DFED32D4-154A-40DF-A122-BE3B0CBB70EE}" presName="chevron1" presStyleLbl="alignNode1" presStyleIdx="21" presStyleCnt="28"/>
      <dgm:spPr/>
    </dgm:pt>
    <dgm:pt modelId="{062664CF-D582-4828-8ED3-1B6ACCE0F515}" type="pres">
      <dgm:prSet presAssocID="{DFED32D4-154A-40DF-A122-BE3B0CBB70EE}" presName="chevron2" presStyleLbl="alignNode1" presStyleIdx="22" presStyleCnt="28"/>
      <dgm:spPr/>
    </dgm:pt>
    <dgm:pt modelId="{9941BE4C-6D5C-4EF9-A959-126B67E544FB}" type="pres">
      <dgm:prSet presAssocID="{DFED32D4-154A-40DF-A122-BE3B0CBB70EE}" presName="chevron3" presStyleLbl="alignNode1" presStyleIdx="23" presStyleCnt="28"/>
      <dgm:spPr/>
    </dgm:pt>
    <dgm:pt modelId="{D3F39F9E-CD3D-4303-8292-82A9E315E85D}" type="pres">
      <dgm:prSet presAssocID="{DFED32D4-154A-40DF-A122-BE3B0CBB70EE}" presName="chevron4" presStyleLbl="alignNode1" presStyleIdx="24" presStyleCnt="28"/>
      <dgm:spPr/>
    </dgm:pt>
    <dgm:pt modelId="{29B15651-7A8C-48FF-A04D-0C9341D4C63F}" type="pres">
      <dgm:prSet presAssocID="{DFED32D4-154A-40DF-A122-BE3B0CBB70EE}" presName="chevron5" presStyleLbl="alignNode1" presStyleIdx="25" presStyleCnt="28"/>
      <dgm:spPr/>
    </dgm:pt>
    <dgm:pt modelId="{7DB1E2E7-CAFE-4EB2-8FAE-F7B8BDF2289F}" type="pres">
      <dgm:prSet presAssocID="{DFED32D4-154A-40DF-A122-BE3B0CBB70EE}" presName="chevron6" presStyleLbl="alignNode1" presStyleIdx="26" presStyleCnt="28"/>
      <dgm:spPr/>
    </dgm:pt>
    <dgm:pt modelId="{3A9FD3C5-63B1-4790-87E5-D398F39C51C0}" type="pres">
      <dgm:prSet presAssocID="{DFED32D4-154A-40DF-A122-BE3B0CBB70EE}" presName="chevron7" presStyleLbl="alignNode1" presStyleIdx="27" presStyleCnt="28"/>
      <dgm:spPr/>
    </dgm:pt>
    <dgm:pt modelId="{6F4167B7-D573-412B-A8F8-7F7F4DE26B66}" type="pres">
      <dgm:prSet presAssocID="{DFED32D4-154A-40DF-A122-BE3B0CBB70EE}" presName="childtext" presStyleLbl="solidFgAcc1" presStyleIdx="3" presStyleCnt="4" custScaleX="13684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EE875C-A4A0-4848-A08E-6B2AA6F07901}" srcId="{7DDAADB9-17D8-4032-B7F5-6B09D4D75409}" destId="{8792A47B-8191-422E-851D-A12A4E3787EC}" srcOrd="0" destOrd="0" parTransId="{3D47AB33-5675-4BF4-A6CF-B11FCCEACDBC}" sibTransId="{CE609EB3-A0BD-4DF2-9438-11CDCA33E57E}"/>
    <dgm:cxn modelId="{5FCB85EE-D84B-40F8-985C-E7245F114B6C}" type="presOf" srcId="{F99F77FA-A493-4DF2-BE49-EA37646F3EFA}" destId="{6F4167B7-D573-412B-A8F8-7F7F4DE26B66}" srcOrd="0" destOrd="0" presId="urn:microsoft.com/office/officeart/2008/layout/VerticalAccentList"/>
    <dgm:cxn modelId="{EA14ABC4-9DAC-4982-82EB-BA9EB422C781}" type="presOf" srcId="{67A72CA8-D9E8-47E8-9E98-97BBA11E7DF0}" destId="{83E41669-CA22-4BD9-9E21-A9CC5420F7DB}" srcOrd="0" destOrd="0" presId="urn:microsoft.com/office/officeart/2008/layout/VerticalAccentList"/>
    <dgm:cxn modelId="{AB525388-6150-4E36-B483-D2452F8796C3}" srcId="{39F88AD8-0057-4687-BC66-DCA18484A343}" destId="{7DDAADB9-17D8-4032-B7F5-6B09D4D75409}" srcOrd="0" destOrd="0" parTransId="{A94B8E16-2A3E-49E6-AD27-E6B505B90AD0}" sibTransId="{51EB95E9-772E-4116-99BA-EB8788D57A4F}"/>
    <dgm:cxn modelId="{AF7D8CA7-E38A-42D1-8599-EC7F55502970}" type="presOf" srcId="{913E900A-B330-40AD-ACF8-252C16B77BC0}" destId="{E7E6B298-8669-45CD-84D2-99DD63D2548B}" srcOrd="0" destOrd="0" presId="urn:microsoft.com/office/officeart/2008/layout/VerticalAccentList"/>
    <dgm:cxn modelId="{CF80513C-FD5A-4873-9EEB-60DEDC6E2610}" type="presOf" srcId="{FBF9A66A-0BE4-4825-B754-62C5922790E8}" destId="{37498E76-3D4B-4FD5-BB96-1E90F9EFE7BA}" srcOrd="0" destOrd="0" presId="urn:microsoft.com/office/officeart/2008/layout/VerticalAccentList"/>
    <dgm:cxn modelId="{FA4E0B14-B49A-4002-8D54-97D87CCEC6CF}" srcId="{913E900A-B330-40AD-ACF8-252C16B77BC0}" destId="{CF95B072-C21C-48DB-827D-86E2D2DD8D55}" srcOrd="0" destOrd="0" parTransId="{4B8C7B87-6FFA-497B-9008-0F18A67839DA}" sibTransId="{76D833E2-FF67-48F7-BC1E-1D9086A9A7F4}"/>
    <dgm:cxn modelId="{32FFDAC8-305B-47CE-9353-4F5E6CF87E42}" type="presOf" srcId="{DFED32D4-154A-40DF-A122-BE3B0CBB70EE}" destId="{400E85FF-CFA4-497A-8479-A0C51B838ED2}" srcOrd="0" destOrd="0" presId="urn:microsoft.com/office/officeart/2008/layout/VerticalAccentList"/>
    <dgm:cxn modelId="{D2B79DDC-3F9D-4267-B8A0-5027A4DE13A7}" srcId="{39F88AD8-0057-4687-BC66-DCA18484A343}" destId="{913E900A-B330-40AD-ACF8-252C16B77BC0}" srcOrd="2" destOrd="0" parTransId="{C3CE5932-48F7-46DB-975C-0AE4370EF095}" sibTransId="{62FBDB68-ACCE-4C6B-A71C-C72088F309CC}"/>
    <dgm:cxn modelId="{757CAA32-5CAC-4AA7-803B-2C8DAC8EDC33}" type="presOf" srcId="{8792A47B-8191-422E-851D-A12A4E3787EC}" destId="{FC67DC7D-CC2C-4F38-8BC5-EF8170027F41}" srcOrd="0" destOrd="0" presId="urn:microsoft.com/office/officeart/2008/layout/VerticalAccentList"/>
    <dgm:cxn modelId="{9C004638-153C-46BB-96E5-BC2203D3B7A5}" srcId="{39F88AD8-0057-4687-BC66-DCA18484A343}" destId="{DFED32D4-154A-40DF-A122-BE3B0CBB70EE}" srcOrd="3" destOrd="0" parTransId="{870264F8-E5F9-42BE-A174-94BC5B5FD1B5}" sibTransId="{E9FC2951-D5AF-4367-A803-0FF1EFB430FD}"/>
    <dgm:cxn modelId="{C05F9952-6365-459B-B422-66C547FA2732}" type="presOf" srcId="{CF95B072-C21C-48DB-827D-86E2D2DD8D55}" destId="{0EB57FE1-BD52-4A9C-98DC-182C562F9C7F}" srcOrd="0" destOrd="0" presId="urn:microsoft.com/office/officeart/2008/layout/VerticalAccentList"/>
    <dgm:cxn modelId="{D27030AD-B9D9-4772-9995-807C2769DA80}" srcId="{39F88AD8-0057-4687-BC66-DCA18484A343}" destId="{FBF9A66A-0BE4-4825-B754-62C5922790E8}" srcOrd="1" destOrd="0" parTransId="{185D8491-7A90-4CAE-9A7D-48249E793884}" sibTransId="{C9755952-DB95-483F-A2C0-8EA8214D4A94}"/>
    <dgm:cxn modelId="{CC8D8693-9712-40DA-A965-D4380627E728}" srcId="{FBF9A66A-0BE4-4825-B754-62C5922790E8}" destId="{67A72CA8-D9E8-47E8-9E98-97BBA11E7DF0}" srcOrd="0" destOrd="0" parTransId="{73EA7B9A-3C3F-4EE7-98F4-A7417118F927}" sibTransId="{3C76943D-D1E3-4649-B628-9A3FEEED1161}"/>
    <dgm:cxn modelId="{D7D92C1E-033C-432A-8A55-EA2427B2F5CB}" srcId="{DFED32D4-154A-40DF-A122-BE3B0CBB70EE}" destId="{F99F77FA-A493-4DF2-BE49-EA37646F3EFA}" srcOrd="0" destOrd="0" parTransId="{21150F2A-CB17-4BAF-92D8-8E8B56559A08}" sibTransId="{7E29E8B2-07B7-4226-AC94-32270C8AF218}"/>
    <dgm:cxn modelId="{65F52F28-0928-40D6-BA8D-E76EF132BF4E}" type="presOf" srcId="{39F88AD8-0057-4687-BC66-DCA18484A343}" destId="{BAAFFD79-C42D-4106-869F-BEC6E02D663D}" srcOrd="0" destOrd="0" presId="urn:microsoft.com/office/officeart/2008/layout/VerticalAccentList"/>
    <dgm:cxn modelId="{6BD8B57B-DEAC-4603-8A0E-DA6D1F0584AF}" type="presOf" srcId="{7DDAADB9-17D8-4032-B7F5-6B09D4D75409}" destId="{8EEAB638-7476-4404-B869-35B6C428A6B4}" srcOrd="0" destOrd="0" presId="urn:microsoft.com/office/officeart/2008/layout/VerticalAccentList"/>
    <dgm:cxn modelId="{71222C47-034B-4831-B8DF-26FC8CBB23B4}" type="presParOf" srcId="{BAAFFD79-C42D-4106-869F-BEC6E02D663D}" destId="{BAEB80BE-9BA8-4A85-B54C-ECC5C02F0FD1}" srcOrd="0" destOrd="0" presId="urn:microsoft.com/office/officeart/2008/layout/VerticalAccentList"/>
    <dgm:cxn modelId="{08B1ED21-0171-48D2-86F7-51555D84B1D9}" type="presParOf" srcId="{BAEB80BE-9BA8-4A85-B54C-ECC5C02F0FD1}" destId="{8EEAB638-7476-4404-B869-35B6C428A6B4}" srcOrd="0" destOrd="0" presId="urn:microsoft.com/office/officeart/2008/layout/VerticalAccentList"/>
    <dgm:cxn modelId="{EF3382B9-1886-4697-B965-60C10DDFE459}" type="presParOf" srcId="{BAAFFD79-C42D-4106-869F-BEC6E02D663D}" destId="{9FAD8012-DD55-4599-89F4-282E970BA370}" srcOrd="1" destOrd="0" presId="urn:microsoft.com/office/officeart/2008/layout/VerticalAccentList"/>
    <dgm:cxn modelId="{4778B70C-3565-4D42-A2B6-92D0320B3730}" type="presParOf" srcId="{9FAD8012-DD55-4599-89F4-282E970BA370}" destId="{7958CABB-38DE-4BE3-96E0-3122E55ACC31}" srcOrd="0" destOrd="0" presId="urn:microsoft.com/office/officeart/2008/layout/VerticalAccentList"/>
    <dgm:cxn modelId="{63FFF01D-97D5-4C6F-8C2F-9FEA3BF2CEEC}" type="presParOf" srcId="{9FAD8012-DD55-4599-89F4-282E970BA370}" destId="{CB866151-9AB7-480D-B2FF-2B91390ECA51}" srcOrd="1" destOrd="0" presId="urn:microsoft.com/office/officeart/2008/layout/VerticalAccentList"/>
    <dgm:cxn modelId="{16EACEA7-B979-4F26-9C99-1F6D0FBFF5B3}" type="presParOf" srcId="{9FAD8012-DD55-4599-89F4-282E970BA370}" destId="{0B001F1F-7421-4C20-BDE0-0F57EB319F19}" srcOrd="2" destOrd="0" presId="urn:microsoft.com/office/officeart/2008/layout/VerticalAccentList"/>
    <dgm:cxn modelId="{5C98186E-5C87-40A2-9D47-0C0B9BC8AF4A}" type="presParOf" srcId="{9FAD8012-DD55-4599-89F4-282E970BA370}" destId="{C5E538E8-8BD5-42E9-8356-80F21E2646CE}" srcOrd="3" destOrd="0" presId="urn:microsoft.com/office/officeart/2008/layout/VerticalAccentList"/>
    <dgm:cxn modelId="{194247D1-27D9-4213-ABBD-B4DAC3ED1DFF}" type="presParOf" srcId="{9FAD8012-DD55-4599-89F4-282E970BA370}" destId="{37DDC577-C402-43C1-A756-7F145262A878}" srcOrd="4" destOrd="0" presId="urn:microsoft.com/office/officeart/2008/layout/VerticalAccentList"/>
    <dgm:cxn modelId="{FAC93DAF-8865-4635-9204-56CB255FFAD2}" type="presParOf" srcId="{9FAD8012-DD55-4599-89F4-282E970BA370}" destId="{6D83123C-1965-4D9F-ACC6-3C6AE5F87CDE}" srcOrd="5" destOrd="0" presId="urn:microsoft.com/office/officeart/2008/layout/VerticalAccentList"/>
    <dgm:cxn modelId="{4AEED932-95F1-4BCC-811B-C05DC8B3919D}" type="presParOf" srcId="{9FAD8012-DD55-4599-89F4-282E970BA370}" destId="{35D74637-F9E3-4E09-B7C7-267256EF1EDD}" srcOrd="6" destOrd="0" presId="urn:microsoft.com/office/officeart/2008/layout/VerticalAccentList"/>
    <dgm:cxn modelId="{EF218099-1B13-447F-B2ED-D21D6275DB10}" type="presParOf" srcId="{9FAD8012-DD55-4599-89F4-282E970BA370}" destId="{FC67DC7D-CC2C-4F38-8BC5-EF8170027F41}" srcOrd="7" destOrd="0" presId="urn:microsoft.com/office/officeart/2008/layout/VerticalAccentList"/>
    <dgm:cxn modelId="{9EE9B742-139F-487E-8DEC-07B4FAAF8BFD}" type="presParOf" srcId="{BAAFFD79-C42D-4106-869F-BEC6E02D663D}" destId="{92A3D41A-EE10-49DD-973C-5B30B3C2FBB7}" srcOrd="2" destOrd="0" presId="urn:microsoft.com/office/officeart/2008/layout/VerticalAccentList"/>
    <dgm:cxn modelId="{FE777F05-6B91-48E6-AB3B-9D8C3F093E36}" type="presParOf" srcId="{BAAFFD79-C42D-4106-869F-BEC6E02D663D}" destId="{3A90FDDD-1EC7-47FE-9DC8-344A47E155F0}" srcOrd="3" destOrd="0" presId="urn:microsoft.com/office/officeart/2008/layout/VerticalAccentList"/>
    <dgm:cxn modelId="{B990D629-E32C-4360-B2E6-ECB38E0B908C}" type="presParOf" srcId="{3A90FDDD-1EC7-47FE-9DC8-344A47E155F0}" destId="{37498E76-3D4B-4FD5-BB96-1E90F9EFE7BA}" srcOrd="0" destOrd="0" presId="urn:microsoft.com/office/officeart/2008/layout/VerticalAccentList"/>
    <dgm:cxn modelId="{AEA0D7F8-F85B-4390-819F-C08F234575F5}" type="presParOf" srcId="{BAAFFD79-C42D-4106-869F-BEC6E02D663D}" destId="{F603243F-55DB-4576-A4EF-5F1F2B26F96C}" srcOrd="4" destOrd="0" presId="urn:microsoft.com/office/officeart/2008/layout/VerticalAccentList"/>
    <dgm:cxn modelId="{8FD37B8C-07BE-4477-82F3-FE00D8665369}" type="presParOf" srcId="{F603243F-55DB-4576-A4EF-5F1F2B26F96C}" destId="{8CD3BB56-0E8A-445B-ABCA-CD1A50989FFF}" srcOrd="0" destOrd="0" presId="urn:microsoft.com/office/officeart/2008/layout/VerticalAccentList"/>
    <dgm:cxn modelId="{B37C4F33-E30C-49D9-B95C-28DA4DA45DD5}" type="presParOf" srcId="{F603243F-55DB-4576-A4EF-5F1F2B26F96C}" destId="{56C2E960-750E-4E51-9119-B3741099B09A}" srcOrd="1" destOrd="0" presId="urn:microsoft.com/office/officeart/2008/layout/VerticalAccentList"/>
    <dgm:cxn modelId="{1C230EBA-EE6B-4D82-96B5-0F07555EEAF6}" type="presParOf" srcId="{F603243F-55DB-4576-A4EF-5F1F2B26F96C}" destId="{3DF12492-CA26-4403-9DFB-63C29B190071}" srcOrd="2" destOrd="0" presId="urn:microsoft.com/office/officeart/2008/layout/VerticalAccentList"/>
    <dgm:cxn modelId="{40B5EEAA-D9EB-46B2-8D52-F0B8B56C1E37}" type="presParOf" srcId="{F603243F-55DB-4576-A4EF-5F1F2B26F96C}" destId="{A02A6AC3-4AC0-413F-9749-52C4ADCFDFE0}" srcOrd="3" destOrd="0" presId="urn:microsoft.com/office/officeart/2008/layout/VerticalAccentList"/>
    <dgm:cxn modelId="{11686DC7-74F5-48A0-BD77-73CDE6E1D91D}" type="presParOf" srcId="{F603243F-55DB-4576-A4EF-5F1F2B26F96C}" destId="{6C151CE9-C1F2-404F-B469-96D107590AFD}" srcOrd="4" destOrd="0" presId="urn:microsoft.com/office/officeart/2008/layout/VerticalAccentList"/>
    <dgm:cxn modelId="{4B1B1431-A772-4B83-836D-2B0B50C7C4F1}" type="presParOf" srcId="{F603243F-55DB-4576-A4EF-5F1F2B26F96C}" destId="{1CBF945B-9501-454D-A740-253137673B8B}" srcOrd="5" destOrd="0" presId="urn:microsoft.com/office/officeart/2008/layout/VerticalAccentList"/>
    <dgm:cxn modelId="{8F6748DC-E3C7-4420-90B1-3A6CE425D643}" type="presParOf" srcId="{F603243F-55DB-4576-A4EF-5F1F2B26F96C}" destId="{54360897-1F32-447D-B8AD-1D51062CA80E}" srcOrd="6" destOrd="0" presId="urn:microsoft.com/office/officeart/2008/layout/VerticalAccentList"/>
    <dgm:cxn modelId="{1EF2451A-1841-4851-9505-C9FF69F22675}" type="presParOf" srcId="{F603243F-55DB-4576-A4EF-5F1F2B26F96C}" destId="{83E41669-CA22-4BD9-9E21-A9CC5420F7DB}" srcOrd="7" destOrd="0" presId="urn:microsoft.com/office/officeart/2008/layout/VerticalAccentList"/>
    <dgm:cxn modelId="{332A7F8A-EAD6-43BF-B217-324DEB0D0EC1}" type="presParOf" srcId="{BAAFFD79-C42D-4106-869F-BEC6E02D663D}" destId="{E5165B3B-EDD5-4B40-BF02-09160D2F8C46}" srcOrd="5" destOrd="0" presId="urn:microsoft.com/office/officeart/2008/layout/VerticalAccentList"/>
    <dgm:cxn modelId="{5C2ADD06-A401-4C40-9D25-7E6D95AEADBF}" type="presParOf" srcId="{BAAFFD79-C42D-4106-869F-BEC6E02D663D}" destId="{F0EC7E7C-B3AB-44CA-9359-2BFD2D4E5069}" srcOrd="6" destOrd="0" presId="urn:microsoft.com/office/officeart/2008/layout/VerticalAccentList"/>
    <dgm:cxn modelId="{9FABBEDC-97B6-47C0-A204-5BA523D90AAB}" type="presParOf" srcId="{F0EC7E7C-B3AB-44CA-9359-2BFD2D4E5069}" destId="{E7E6B298-8669-45CD-84D2-99DD63D2548B}" srcOrd="0" destOrd="0" presId="urn:microsoft.com/office/officeart/2008/layout/VerticalAccentList"/>
    <dgm:cxn modelId="{592C711D-39C8-4259-B87B-25D6A24AAE46}" type="presParOf" srcId="{BAAFFD79-C42D-4106-869F-BEC6E02D663D}" destId="{17A46C42-90AE-4A39-B9DF-DEB9A4E64EF7}" srcOrd="7" destOrd="0" presId="urn:microsoft.com/office/officeart/2008/layout/VerticalAccentList"/>
    <dgm:cxn modelId="{FAEEA9BE-1378-4489-B453-D50E64782FC9}" type="presParOf" srcId="{17A46C42-90AE-4A39-B9DF-DEB9A4E64EF7}" destId="{D8E2F00B-CB7C-4565-9B61-874F8C00BA8A}" srcOrd="0" destOrd="0" presId="urn:microsoft.com/office/officeart/2008/layout/VerticalAccentList"/>
    <dgm:cxn modelId="{DE5D75CA-2D21-4EC5-AB0F-243E10F7CBFA}" type="presParOf" srcId="{17A46C42-90AE-4A39-B9DF-DEB9A4E64EF7}" destId="{8D1241E3-73D7-41DC-940F-905D14D8C520}" srcOrd="1" destOrd="0" presId="urn:microsoft.com/office/officeart/2008/layout/VerticalAccentList"/>
    <dgm:cxn modelId="{4651313C-23A5-477D-B34F-B4F245E17C20}" type="presParOf" srcId="{17A46C42-90AE-4A39-B9DF-DEB9A4E64EF7}" destId="{EC321726-3C6D-4887-A422-C8E3AA18D7CD}" srcOrd="2" destOrd="0" presId="urn:microsoft.com/office/officeart/2008/layout/VerticalAccentList"/>
    <dgm:cxn modelId="{58229F23-723A-49D1-995D-381051C7B20F}" type="presParOf" srcId="{17A46C42-90AE-4A39-B9DF-DEB9A4E64EF7}" destId="{1BD758EC-B916-4A6F-B12C-5CD8467891A0}" srcOrd="3" destOrd="0" presId="urn:microsoft.com/office/officeart/2008/layout/VerticalAccentList"/>
    <dgm:cxn modelId="{4842EAAD-2589-445F-9B71-C2BD0EBACC40}" type="presParOf" srcId="{17A46C42-90AE-4A39-B9DF-DEB9A4E64EF7}" destId="{2346031D-F593-47FF-BC1A-429E0CB39107}" srcOrd="4" destOrd="0" presId="urn:microsoft.com/office/officeart/2008/layout/VerticalAccentList"/>
    <dgm:cxn modelId="{D124BFA1-7507-49EA-B319-46FEEDB19461}" type="presParOf" srcId="{17A46C42-90AE-4A39-B9DF-DEB9A4E64EF7}" destId="{98A7C6EE-B5B2-4720-BA48-0EFB441FB897}" srcOrd="5" destOrd="0" presId="urn:microsoft.com/office/officeart/2008/layout/VerticalAccentList"/>
    <dgm:cxn modelId="{E234FE43-493B-4686-92D9-2CCE4853A85B}" type="presParOf" srcId="{17A46C42-90AE-4A39-B9DF-DEB9A4E64EF7}" destId="{C5A31BF3-5FC1-46B1-AD65-071FC2744587}" srcOrd="6" destOrd="0" presId="urn:microsoft.com/office/officeart/2008/layout/VerticalAccentList"/>
    <dgm:cxn modelId="{9138B034-AD21-4A1F-88D6-06C346D4F6F7}" type="presParOf" srcId="{17A46C42-90AE-4A39-B9DF-DEB9A4E64EF7}" destId="{0EB57FE1-BD52-4A9C-98DC-182C562F9C7F}" srcOrd="7" destOrd="0" presId="urn:microsoft.com/office/officeart/2008/layout/VerticalAccentList"/>
    <dgm:cxn modelId="{658B0275-E22F-4204-B2ED-A6E929ADABB5}" type="presParOf" srcId="{BAAFFD79-C42D-4106-869F-BEC6E02D663D}" destId="{8E84E195-BA49-4157-BBDD-BD0BD1F3AB48}" srcOrd="8" destOrd="0" presId="urn:microsoft.com/office/officeart/2008/layout/VerticalAccentList"/>
    <dgm:cxn modelId="{4C7B2029-D8E7-4431-853F-7A23DA365244}" type="presParOf" srcId="{BAAFFD79-C42D-4106-869F-BEC6E02D663D}" destId="{830C01A5-78E1-4824-B8A2-58482F512646}" srcOrd="9" destOrd="0" presId="urn:microsoft.com/office/officeart/2008/layout/VerticalAccentList"/>
    <dgm:cxn modelId="{718BDF6E-AD3E-45D6-B2E7-C00A194C0613}" type="presParOf" srcId="{830C01A5-78E1-4824-B8A2-58482F512646}" destId="{400E85FF-CFA4-497A-8479-A0C51B838ED2}" srcOrd="0" destOrd="0" presId="urn:microsoft.com/office/officeart/2008/layout/VerticalAccentList"/>
    <dgm:cxn modelId="{AE010234-D4F7-4FA8-9D35-CE3BC46E0585}" type="presParOf" srcId="{BAAFFD79-C42D-4106-869F-BEC6E02D663D}" destId="{83074DFF-61BA-431E-B85B-7436D960D8F1}" srcOrd="10" destOrd="0" presId="urn:microsoft.com/office/officeart/2008/layout/VerticalAccentList"/>
    <dgm:cxn modelId="{4CC5C8BE-652B-46BB-8C99-C8F16C8C6C95}" type="presParOf" srcId="{83074DFF-61BA-431E-B85B-7436D960D8F1}" destId="{8AF02500-E58A-452C-81A1-0BDEBAB45597}" srcOrd="0" destOrd="0" presId="urn:microsoft.com/office/officeart/2008/layout/VerticalAccentList"/>
    <dgm:cxn modelId="{067E74CA-3405-48F3-9461-5D41692C5511}" type="presParOf" srcId="{83074DFF-61BA-431E-B85B-7436D960D8F1}" destId="{062664CF-D582-4828-8ED3-1B6ACCE0F515}" srcOrd="1" destOrd="0" presId="urn:microsoft.com/office/officeart/2008/layout/VerticalAccentList"/>
    <dgm:cxn modelId="{B93B3C68-C625-49B1-A7F4-8FF13C15987A}" type="presParOf" srcId="{83074DFF-61BA-431E-B85B-7436D960D8F1}" destId="{9941BE4C-6D5C-4EF9-A959-126B67E544FB}" srcOrd="2" destOrd="0" presId="urn:microsoft.com/office/officeart/2008/layout/VerticalAccentList"/>
    <dgm:cxn modelId="{BD3E0351-819C-4AC9-B137-65567D74349D}" type="presParOf" srcId="{83074DFF-61BA-431E-B85B-7436D960D8F1}" destId="{D3F39F9E-CD3D-4303-8292-82A9E315E85D}" srcOrd="3" destOrd="0" presId="urn:microsoft.com/office/officeart/2008/layout/VerticalAccentList"/>
    <dgm:cxn modelId="{A0889876-1F11-429F-B9D8-CB578C03ACAC}" type="presParOf" srcId="{83074DFF-61BA-431E-B85B-7436D960D8F1}" destId="{29B15651-7A8C-48FF-A04D-0C9341D4C63F}" srcOrd="4" destOrd="0" presId="urn:microsoft.com/office/officeart/2008/layout/VerticalAccentList"/>
    <dgm:cxn modelId="{ABC5EA7F-F42A-4EB1-BDF3-BDADE67776C2}" type="presParOf" srcId="{83074DFF-61BA-431E-B85B-7436D960D8F1}" destId="{7DB1E2E7-CAFE-4EB2-8FAE-F7B8BDF2289F}" srcOrd="5" destOrd="0" presId="urn:microsoft.com/office/officeart/2008/layout/VerticalAccentList"/>
    <dgm:cxn modelId="{A2E00C5F-56AE-4FF2-BA04-A2AB74ACD538}" type="presParOf" srcId="{83074DFF-61BA-431E-B85B-7436D960D8F1}" destId="{3A9FD3C5-63B1-4790-87E5-D398F39C51C0}" srcOrd="6" destOrd="0" presId="urn:microsoft.com/office/officeart/2008/layout/VerticalAccentList"/>
    <dgm:cxn modelId="{64527BB6-1CB0-4A7B-BCA5-6327E6A0A116}" type="presParOf" srcId="{83074DFF-61BA-431E-B85B-7436D960D8F1}" destId="{6F4167B7-D573-412B-A8F8-7F7F4DE26B66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CEB9478-E5A0-441A-AFB1-043D261BB6E3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DFA4B-BCF1-4618-A327-61A0D0DF087F}">
      <dgm:prSet phldrT="[Text]"/>
      <dgm:spPr/>
      <dgm:t>
        <a:bodyPr/>
        <a:lstStyle/>
        <a:p>
          <a:r>
            <a:rPr lang="en-US" dirty="0" smtClean="0"/>
            <a:t>Cart Action</a:t>
          </a:r>
          <a:endParaRPr lang="en-US" dirty="0"/>
        </a:p>
      </dgm:t>
    </dgm:pt>
    <dgm:pt modelId="{80D21403-CCD4-440D-996A-1332C5B06913}" type="parTrans" cxnId="{6ACEF122-982B-4780-9E5D-7B7D1C28B6D0}">
      <dgm:prSet/>
      <dgm:spPr/>
      <dgm:t>
        <a:bodyPr/>
        <a:lstStyle/>
        <a:p>
          <a:endParaRPr lang="en-US"/>
        </a:p>
      </dgm:t>
    </dgm:pt>
    <dgm:pt modelId="{2E9437B5-C922-4CAE-A094-BA8112EB76CB}" type="sibTrans" cxnId="{6ACEF122-982B-4780-9E5D-7B7D1C28B6D0}">
      <dgm:prSet/>
      <dgm:spPr/>
      <dgm:t>
        <a:bodyPr/>
        <a:lstStyle/>
        <a:p>
          <a:endParaRPr lang="en-US"/>
        </a:p>
      </dgm:t>
    </dgm:pt>
    <dgm:pt modelId="{AAEBB952-AF29-4C99-9A53-20D01500FCA9}">
      <dgm:prSet phldrT="[Text]"/>
      <dgm:spPr/>
      <dgm:t>
        <a:bodyPr/>
        <a:lstStyle/>
        <a:p>
          <a:r>
            <a:rPr lang="en-US" dirty="0" smtClean="0"/>
            <a:t>shows cart (items of the cart) to the user</a:t>
          </a:r>
          <a:endParaRPr lang="en-US" dirty="0"/>
        </a:p>
      </dgm:t>
    </dgm:pt>
    <dgm:pt modelId="{33255DFA-2F9B-4354-9A2D-4B128D3FDB7C}" type="parTrans" cxnId="{59FDEB09-3C8B-4379-818F-BBB81AD3B91F}">
      <dgm:prSet/>
      <dgm:spPr/>
      <dgm:t>
        <a:bodyPr/>
        <a:lstStyle/>
        <a:p>
          <a:endParaRPr lang="en-US"/>
        </a:p>
      </dgm:t>
    </dgm:pt>
    <dgm:pt modelId="{F1F0AE49-8CF4-4A4D-A997-CF1DB194467F}" type="sibTrans" cxnId="{59FDEB09-3C8B-4379-818F-BBB81AD3B91F}">
      <dgm:prSet/>
      <dgm:spPr/>
      <dgm:t>
        <a:bodyPr/>
        <a:lstStyle/>
        <a:p>
          <a:endParaRPr lang="en-US"/>
        </a:p>
      </dgm:t>
    </dgm:pt>
    <dgm:pt modelId="{7A307C73-ACD9-4F84-ACE0-7339ED5202C6}">
      <dgm:prSet phldrT="[Text]"/>
      <dgm:spPr/>
      <dgm:t>
        <a:bodyPr/>
        <a:lstStyle/>
        <a:p>
          <a:r>
            <a:rPr lang="en-US" dirty="0" smtClean="0"/>
            <a:t>Add To Cart Action</a:t>
          </a:r>
          <a:endParaRPr lang="en-US" dirty="0"/>
        </a:p>
      </dgm:t>
    </dgm:pt>
    <dgm:pt modelId="{13D34E40-933A-47B2-A309-ACC0D236BF6B}" type="parTrans" cxnId="{8EA3A992-7707-4B78-936D-65AB92F5BBD5}">
      <dgm:prSet/>
      <dgm:spPr/>
      <dgm:t>
        <a:bodyPr/>
        <a:lstStyle/>
        <a:p>
          <a:endParaRPr lang="en-US"/>
        </a:p>
      </dgm:t>
    </dgm:pt>
    <dgm:pt modelId="{9D29C342-C3BA-4C31-BD38-8F97319AFF71}" type="sibTrans" cxnId="{8EA3A992-7707-4B78-936D-65AB92F5BBD5}">
      <dgm:prSet/>
      <dgm:spPr/>
      <dgm:t>
        <a:bodyPr/>
        <a:lstStyle/>
        <a:p>
          <a:endParaRPr lang="en-US"/>
        </a:p>
      </dgm:t>
    </dgm:pt>
    <dgm:pt modelId="{57F3131F-D478-4792-A387-8B67FCC08506}">
      <dgm:prSet phldrT="[Text]"/>
      <dgm:spPr/>
      <dgm:t>
        <a:bodyPr/>
        <a:lstStyle/>
        <a:p>
          <a:r>
            <a:rPr lang="en-US" dirty="0" smtClean="0"/>
            <a:t>adds a specified item to the cart</a:t>
          </a:r>
          <a:endParaRPr lang="en-US" dirty="0"/>
        </a:p>
      </dgm:t>
    </dgm:pt>
    <dgm:pt modelId="{9A9F1D5D-B2F6-4432-9D17-7D7BF78CAA90}" type="parTrans" cxnId="{05A7D474-1D39-4E23-A79D-BAEF9005C259}">
      <dgm:prSet/>
      <dgm:spPr/>
      <dgm:t>
        <a:bodyPr/>
        <a:lstStyle/>
        <a:p>
          <a:endParaRPr lang="en-US"/>
        </a:p>
      </dgm:t>
    </dgm:pt>
    <dgm:pt modelId="{A093FA04-1B37-41A2-B8DA-C6922B1B395F}" type="sibTrans" cxnId="{05A7D474-1D39-4E23-A79D-BAEF9005C259}">
      <dgm:prSet/>
      <dgm:spPr/>
      <dgm:t>
        <a:bodyPr/>
        <a:lstStyle/>
        <a:p>
          <a:endParaRPr lang="en-US"/>
        </a:p>
      </dgm:t>
    </dgm:pt>
    <dgm:pt modelId="{63E4EFC5-43B2-4073-8EEF-A3AE39CD7CF1}">
      <dgm:prSet phldrT="[Text]"/>
      <dgm:spPr/>
      <dgm:t>
        <a:bodyPr/>
        <a:lstStyle/>
        <a:p>
          <a:r>
            <a:rPr lang="en-US" dirty="0" smtClean="0"/>
            <a:t>Remove Action</a:t>
          </a:r>
          <a:endParaRPr lang="en-US" dirty="0"/>
        </a:p>
      </dgm:t>
    </dgm:pt>
    <dgm:pt modelId="{EB071E2F-6743-4DFD-A389-B3F89B974997}" type="parTrans" cxnId="{D54DCE6C-918A-4EED-A580-AD7D875F25B9}">
      <dgm:prSet/>
      <dgm:spPr/>
      <dgm:t>
        <a:bodyPr/>
        <a:lstStyle/>
        <a:p>
          <a:endParaRPr lang="en-US"/>
        </a:p>
      </dgm:t>
    </dgm:pt>
    <dgm:pt modelId="{81F3F813-DFD6-45F0-9DBE-842633757880}" type="sibTrans" cxnId="{D54DCE6C-918A-4EED-A580-AD7D875F25B9}">
      <dgm:prSet/>
      <dgm:spPr/>
      <dgm:t>
        <a:bodyPr/>
        <a:lstStyle/>
        <a:p>
          <a:endParaRPr lang="en-US"/>
        </a:p>
      </dgm:t>
    </dgm:pt>
    <dgm:pt modelId="{C65F460D-FD2C-4A30-A4DB-6965ADEC57FB}">
      <dgm:prSet phldrT="[Text]"/>
      <dgm:spPr/>
      <dgm:t>
        <a:bodyPr/>
        <a:lstStyle/>
        <a:p>
          <a:r>
            <a:rPr lang="en-US" dirty="0" smtClean="0"/>
            <a:t>removes a specified item from the cart</a:t>
          </a:r>
          <a:endParaRPr lang="en-US" dirty="0"/>
        </a:p>
      </dgm:t>
    </dgm:pt>
    <dgm:pt modelId="{C5818932-703C-49D6-9942-2367A43C77F2}" type="parTrans" cxnId="{73B308F1-AA94-416A-B8FA-B15484543876}">
      <dgm:prSet/>
      <dgm:spPr/>
      <dgm:t>
        <a:bodyPr/>
        <a:lstStyle/>
        <a:p>
          <a:endParaRPr lang="en-US"/>
        </a:p>
      </dgm:t>
    </dgm:pt>
    <dgm:pt modelId="{7C59E0B9-CCC6-47A8-87A3-25A7D567C80A}" type="sibTrans" cxnId="{73B308F1-AA94-416A-B8FA-B15484543876}">
      <dgm:prSet/>
      <dgm:spPr/>
      <dgm:t>
        <a:bodyPr/>
        <a:lstStyle/>
        <a:p>
          <a:endParaRPr lang="en-US"/>
        </a:p>
      </dgm:t>
    </dgm:pt>
    <dgm:pt modelId="{10258736-F6E1-4158-BE21-1D3C1BB91999}" type="pres">
      <dgm:prSet presAssocID="{FCEB9478-E5A0-441A-AFB1-043D261BB6E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423B5001-D343-4390-89F5-88F4D6D5BFE3}" type="pres">
      <dgm:prSet presAssocID="{7EFDFA4B-BCF1-4618-A327-61A0D0DF087F}" presName="parenttextcomposite" presStyleCnt="0"/>
      <dgm:spPr/>
    </dgm:pt>
    <dgm:pt modelId="{BA2739EF-26B6-4F19-B992-A81D7C7C964B}" type="pres">
      <dgm:prSet presAssocID="{7EFDFA4B-BCF1-4618-A327-61A0D0DF087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62F2E-C00D-4AC6-A216-F3235A6EB38F}" type="pres">
      <dgm:prSet presAssocID="{7EFDFA4B-BCF1-4618-A327-61A0D0DF087F}" presName="composite" presStyleCnt="0"/>
      <dgm:spPr/>
    </dgm:pt>
    <dgm:pt modelId="{AC559F5F-A297-4440-92A5-6C46C52C12DB}" type="pres">
      <dgm:prSet presAssocID="{7EFDFA4B-BCF1-4618-A327-61A0D0DF087F}" presName="chevron1" presStyleLbl="alignNode1" presStyleIdx="0" presStyleCnt="21"/>
      <dgm:spPr/>
    </dgm:pt>
    <dgm:pt modelId="{23940468-D9CE-482F-B3CE-0710DC986396}" type="pres">
      <dgm:prSet presAssocID="{7EFDFA4B-BCF1-4618-A327-61A0D0DF087F}" presName="chevron2" presStyleLbl="alignNode1" presStyleIdx="1" presStyleCnt="21"/>
      <dgm:spPr/>
    </dgm:pt>
    <dgm:pt modelId="{F09B32C1-FAC9-41B5-BB5E-4C05A1C77BD6}" type="pres">
      <dgm:prSet presAssocID="{7EFDFA4B-BCF1-4618-A327-61A0D0DF087F}" presName="chevron3" presStyleLbl="alignNode1" presStyleIdx="2" presStyleCnt="21"/>
      <dgm:spPr/>
    </dgm:pt>
    <dgm:pt modelId="{695654D0-4DEE-4C11-A0A4-CF2503F1BA1B}" type="pres">
      <dgm:prSet presAssocID="{7EFDFA4B-BCF1-4618-A327-61A0D0DF087F}" presName="chevron4" presStyleLbl="alignNode1" presStyleIdx="3" presStyleCnt="21"/>
      <dgm:spPr/>
    </dgm:pt>
    <dgm:pt modelId="{1C5B5010-EE7D-41B0-92CE-63489115FC63}" type="pres">
      <dgm:prSet presAssocID="{7EFDFA4B-BCF1-4618-A327-61A0D0DF087F}" presName="chevron5" presStyleLbl="alignNode1" presStyleIdx="4" presStyleCnt="21"/>
      <dgm:spPr/>
    </dgm:pt>
    <dgm:pt modelId="{BA8B641C-8357-4148-AE55-76CAC2AEA1C5}" type="pres">
      <dgm:prSet presAssocID="{7EFDFA4B-BCF1-4618-A327-61A0D0DF087F}" presName="chevron6" presStyleLbl="alignNode1" presStyleIdx="5" presStyleCnt="21"/>
      <dgm:spPr/>
    </dgm:pt>
    <dgm:pt modelId="{0958BB9F-9346-4E81-B2BB-F7E9701E5243}" type="pres">
      <dgm:prSet presAssocID="{7EFDFA4B-BCF1-4618-A327-61A0D0DF087F}" presName="chevron7" presStyleLbl="alignNode1" presStyleIdx="6" presStyleCnt="21"/>
      <dgm:spPr/>
    </dgm:pt>
    <dgm:pt modelId="{2DCC84BF-8352-431C-8A1F-917C5F3C02E3}" type="pres">
      <dgm:prSet presAssocID="{7EFDFA4B-BCF1-4618-A327-61A0D0DF087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C9550-6E71-463E-B213-B4EAA16D6762}" type="pres">
      <dgm:prSet presAssocID="{2E9437B5-C922-4CAE-A094-BA8112EB76CB}" presName="sibTrans" presStyleCnt="0"/>
      <dgm:spPr/>
    </dgm:pt>
    <dgm:pt modelId="{FECE7DF1-5B01-4EC9-8C86-B841466D580F}" type="pres">
      <dgm:prSet presAssocID="{7A307C73-ACD9-4F84-ACE0-7339ED5202C6}" presName="parenttextcomposite" presStyleCnt="0"/>
      <dgm:spPr/>
    </dgm:pt>
    <dgm:pt modelId="{D1733CDD-A039-4D45-877C-C79F1809A6CC}" type="pres">
      <dgm:prSet presAssocID="{7A307C73-ACD9-4F84-ACE0-7339ED5202C6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EC4F6-FD84-4566-8E54-49EB52135F07}" type="pres">
      <dgm:prSet presAssocID="{7A307C73-ACD9-4F84-ACE0-7339ED5202C6}" presName="composite" presStyleCnt="0"/>
      <dgm:spPr/>
    </dgm:pt>
    <dgm:pt modelId="{766667B3-5029-4CFC-B1F4-A9488C9654E4}" type="pres">
      <dgm:prSet presAssocID="{7A307C73-ACD9-4F84-ACE0-7339ED5202C6}" presName="chevron1" presStyleLbl="alignNode1" presStyleIdx="7" presStyleCnt="21"/>
      <dgm:spPr/>
    </dgm:pt>
    <dgm:pt modelId="{8EA09319-9923-47F9-9FC0-BDB2CFBDBA4D}" type="pres">
      <dgm:prSet presAssocID="{7A307C73-ACD9-4F84-ACE0-7339ED5202C6}" presName="chevron2" presStyleLbl="alignNode1" presStyleIdx="8" presStyleCnt="21"/>
      <dgm:spPr/>
    </dgm:pt>
    <dgm:pt modelId="{9FA8D520-F10B-49B5-BDDC-2073642BBAE2}" type="pres">
      <dgm:prSet presAssocID="{7A307C73-ACD9-4F84-ACE0-7339ED5202C6}" presName="chevron3" presStyleLbl="alignNode1" presStyleIdx="9" presStyleCnt="21"/>
      <dgm:spPr/>
    </dgm:pt>
    <dgm:pt modelId="{D8C3985D-F1AB-424A-87BB-97D7EC1F854D}" type="pres">
      <dgm:prSet presAssocID="{7A307C73-ACD9-4F84-ACE0-7339ED5202C6}" presName="chevron4" presStyleLbl="alignNode1" presStyleIdx="10" presStyleCnt="21"/>
      <dgm:spPr/>
    </dgm:pt>
    <dgm:pt modelId="{FB8463AD-5505-4841-8EA7-5160E030DFA9}" type="pres">
      <dgm:prSet presAssocID="{7A307C73-ACD9-4F84-ACE0-7339ED5202C6}" presName="chevron5" presStyleLbl="alignNode1" presStyleIdx="11" presStyleCnt="21"/>
      <dgm:spPr/>
    </dgm:pt>
    <dgm:pt modelId="{97FE8BE6-0419-4B5B-B2A1-221A3929FD17}" type="pres">
      <dgm:prSet presAssocID="{7A307C73-ACD9-4F84-ACE0-7339ED5202C6}" presName="chevron6" presStyleLbl="alignNode1" presStyleIdx="12" presStyleCnt="21"/>
      <dgm:spPr/>
    </dgm:pt>
    <dgm:pt modelId="{C596D48B-E891-4811-9B5B-6AE26DE30BA9}" type="pres">
      <dgm:prSet presAssocID="{7A307C73-ACD9-4F84-ACE0-7339ED5202C6}" presName="chevron7" presStyleLbl="alignNode1" presStyleIdx="13" presStyleCnt="21"/>
      <dgm:spPr/>
    </dgm:pt>
    <dgm:pt modelId="{1DF618FF-F52C-484A-9707-835F03F31C87}" type="pres">
      <dgm:prSet presAssocID="{7A307C73-ACD9-4F84-ACE0-7339ED5202C6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2041E-DA80-41CB-A124-BF03A158E6E6}" type="pres">
      <dgm:prSet presAssocID="{9D29C342-C3BA-4C31-BD38-8F97319AFF71}" presName="sibTrans" presStyleCnt="0"/>
      <dgm:spPr/>
    </dgm:pt>
    <dgm:pt modelId="{A824EE73-04B3-4232-8B3C-2039D8A338AC}" type="pres">
      <dgm:prSet presAssocID="{63E4EFC5-43B2-4073-8EEF-A3AE39CD7CF1}" presName="parenttextcomposite" presStyleCnt="0"/>
      <dgm:spPr/>
    </dgm:pt>
    <dgm:pt modelId="{2698BB4C-438A-4435-9342-BEC51CC9C6A9}" type="pres">
      <dgm:prSet presAssocID="{63E4EFC5-43B2-4073-8EEF-A3AE39CD7CF1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8B2A6-938F-489C-88B5-11C65E85C3AF}" type="pres">
      <dgm:prSet presAssocID="{63E4EFC5-43B2-4073-8EEF-A3AE39CD7CF1}" presName="composite" presStyleCnt="0"/>
      <dgm:spPr/>
    </dgm:pt>
    <dgm:pt modelId="{304DCE28-AB4B-4154-8247-A4405FF6B67C}" type="pres">
      <dgm:prSet presAssocID="{63E4EFC5-43B2-4073-8EEF-A3AE39CD7CF1}" presName="chevron1" presStyleLbl="alignNode1" presStyleIdx="14" presStyleCnt="21"/>
      <dgm:spPr/>
    </dgm:pt>
    <dgm:pt modelId="{540D936F-8A1B-4277-A3B0-042F9BBBDBA3}" type="pres">
      <dgm:prSet presAssocID="{63E4EFC5-43B2-4073-8EEF-A3AE39CD7CF1}" presName="chevron2" presStyleLbl="alignNode1" presStyleIdx="15" presStyleCnt="21"/>
      <dgm:spPr/>
    </dgm:pt>
    <dgm:pt modelId="{C49E888C-6C23-47C8-8EA0-ED85EB121632}" type="pres">
      <dgm:prSet presAssocID="{63E4EFC5-43B2-4073-8EEF-A3AE39CD7CF1}" presName="chevron3" presStyleLbl="alignNode1" presStyleIdx="16" presStyleCnt="21"/>
      <dgm:spPr/>
    </dgm:pt>
    <dgm:pt modelId="{DAD8BE93-D565-4FCC-807D-27EF6C32D4ED}" type="pres">
      <dgm:prSet presAssocID="{63E4EFC5-43B2-4073-8EEF-A3AE39CD7CF1}" presName="chevron4" presStyleLbl="alignNode1" presStyleIdx="17" presStyleCnt="21"/>
      <dgm:spPr/>
    </dgm:pt>
    <dgm:pt modelId="{810B890D-C400-4973-B889-6F73B43BD7EE}" type="pres">
      <dgm:prSet presAssocID="{63E4EFC5-43B2-4073-8EEF-A3AE39CD7CF1}" presName="chevron5" presStyleLbl="alignNode1" presStyleIdx="18" presStyleCnt="21"/>
      <dgm:spPr/>
    </dgm:pt>
    <dgm:pt modelId="{A95E9B49-9982-463F-AF1B-C469283463E1}" type="pres">
      <dgm:prSet presAssocID="{63E4EFC5-43B2-4073-8EEF-A3AE39CD7CF1}" presName="chevron6" presStyleLbl="alignNode1" presStyleIdx="19" presStyleCnt="21"/>
      <dgm:spPr/>
    </dgm:pt>
    <dgm:pt modelId="{09192517-FE45-47BC-AD47-208640016845}" type="pres">
      <dgm:prSet presAssocID="{63E4EFC5-43B2-4073-8EEF-A3AE39CD7CF1}" presName="chevron7" presStyleLbl="alignNode1" presStyleIdx="20" presStyleCnt="21"/>
      <dgm:spPr/>
    </dgm:pt>
    <dgm:pt modelId="{E410B2B6-BB7C-47B0-B572-CD8C11A3EF9E}" type="pres">
      <dgm:prSet presAssocID="{63E4EFC5-43B2-4073-8EEF-A3AE39CD7CF1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A7D474-1D39-4E23-A79D-BAEF9005C259}" srcId="{7A307C73-ACD9-4F84-ACE0-7339ED5202C6}" destId="{57F3131F-D478-4792-A387-8B67FCC08506}" srcOrd="0" destOrd="0" parTransId="{9A9F1D5D-B2F6-4432-9D17-7D7BF78CAA90}" sibTransId="{A093FA04-1B37-41A2-B8DA-C6922B1B395F}"/>
    <dgm:cxn modelId="{F1AEAB62-6DA7-4C41-8E11-A7BC9506C6DB}" type="presOf" srcId="{63E4EFC5-43B2-4073-8EEF-A3AE39CD7CF1}" destId="{2698BB4C-438A-4435-9342-BEC51CC9C6A9}" srcOrd="0" destOrd="0" presId="urn:microsoft.com/office/officeart/2008/layout/VerticalAccentList"/>
    <dgm:cxn modelId="{0C8B6A65-EC4E-49F5-892F-7141DF7C44F4}" type="presOf" srcId="{57F3131F-D478-4792-A387-8B67FCC08506}" destId="{1DF618FF-F52C-484A-9707-835F03F31C87}" srcOrd="0" destOrd="0" presId="urn:microsoft.com/office/officeart/2008/layout/VerticalAccentList"/>
    <dgm:cxn modelId="{8EA3A992-7707-4B78-936D-65AB92F5BBD5}" srcId="{FCEB9478-E5A0-441A-AFB1-043D261BB6E3}" destId="{7A307C73-ACD9-4F84-ACE0-7339ED5202C6}" srcOrd="1" destOrd="0" parTransId="{13D34E40-933A-47B2-A309-ACC0D236BF6B}" sibTransId="{9D29C342-C3BA-4C31-BD38-8F97319AFF71}"/>
    <dgm:cxn modelId="{271E4AA9-9631-4C78-B77A-2D6A97F1EB8A}" type="presOf" srcId="{7A307C73-ACD9-4F84-ACE0-7339ED5202C6}" destId="{D1733CDD-A039-4D45-877C-C79F1809A6CC}" srcOrd="0" destOrd="0" presId="urn:microsoft.com/office/officeart/2008/layout/VerticalAccentList"/>
    <dgm:cxn modelId="{A44A79D7-0D1F-47E9-8B07-2955EFA8FC9E}" type="presOf" srcId="{FCEB9478-E5A0-441A-AFB1-043D261BB6E3}" destId="{10258736-F6E1-4158-BE21-1D3C1BB91999}" srcOrd="0" destOrd="0" presId="urn:microsoft.com/office/officeart/2008/layout/VerticalAccentList"/>
    <dgm:cxn modelId="{EB2405D6-2560-46E7-9438-AB6D7F6E76F6}" type="presOf" srcId="{AAEBB952-AF29-4C99-9A53-20D01500FCA9}" destId="{2DCC84BF-8352-431C-8A1F-917C5F3C02E3}" srcOrd="0" destOrd="0" presId="urn:microsoft.com/office/officeart/2008/layout/VerticalAccentList"/>
    <dgm:cxn modelId="{84D7CF59-DB38-4E1E-8DD8-B6EDB316475C}" type="presOf" srcId="{C65F460D-FD2C-4A30-A4DB-6965ADEC57FB}" destId="{E410B2B6-BB7C-47B0-B572-CD8C11A3EF9E}" srcOrd="0" destOrd="0" presId="urn:microsoft.com/office/officeart/2008/layout/VerticalAccentList"/>
    <dgm:cxn modelId="{D54DCE6C-918A-4EED-A580-AD7D875F25B9}" srcId="{FCEB9478-E5A0-441A-AFB1-043D261BB6E3}" destId="{63E4EFC5-43B2-4073-8EEF-A3AE39CD7CF1}" srcOrd="2" destOrd="0" parTransId="{EB071E2F-6743-4DFD-A389-B3F89B974997}" sibTransId="{81F3F813-DFD6-45F0-9DBE-842633757880}"/>
    <dgm:cxn modelId="{6ACEF122-982B-4780-9E5D-7B7D1C28B6D0}" srcId="{FCEB9478-E5A0-441A-AFB1-043D261BB6E3}" destId="{7EFDFA4B-BCF1-4618-A327-61A0D0DF087F}" srcOrd="0" destOrd="0" parTransId="{80D21403-CCD4-440D-996A-1332C5B06913}" sibTransId="{2E9437B5-C922-4CAE-A094-BA8112EB76CB}"/>
    <dgm:cxn modelId="{73B308F1-AA94-416A-B8FA-B15484543876}" srcId="{63E4EFC5-43B2-4073-8EEF-A3AE39CD7CF1}" destId="{C65F460D-FD2C-4A30-A4DB-6965ADEC57FB}" srcOrd="0" destOrd="0" parTransId="{C5818932-703C-49D6-9942-2367A43C77F2}" sibTransId="{7C59E0B9-CCC6-47A8-87A3-25A7D567C80A}"/>
    <dgm:cxn modelId="{59FDEB09-3C8B-4379-818F-BBB81AD3B91F}" srcId="{7EFDFA4B-BCF1-4618-A327-61A0D0DF087F}" destId="{AAEBB952-AF29-4C99-9A53-20D01500FCA9}" srcOrd="0" destOrd="0" parTransId="{33255DFA-2F9B-4354-9A2D-4B128D3FDB7C}" sibTransId="{F1F0AE49-8CF4-4A4D-A997-CF1DB194467F}"/>
    <dgm:cxn modelId="{AB17D322-A42B-4B12-B013-87D4608FDFB7}" type="presOf" srcId="{7EFDFA4B-BCF1-4618-A327-61A0D0DF087F}" destId="{BA2739EF-26B6-4F19-B992-A81D7C7C964B}" srcOrd="0" destOrd="0" presId="urn:microsoft.com/office/officeart/2008/layout/VerticalAccentList"/>
    <dgm:cxn modelId="{B9C5F538-D982-4ED3-8B22-C25E3CE15947}" type="presParOf" srcId="{10258736-F6E1-4158-BE21-1D3C1BB91999}" destId="{423B5001-D343-4390-89F5-88F4D6D5BFE3}" srcOrd="0" destOrd="0" presId="urn:microsoft.com/office/officeart/2008/layout/VerticalAccentList"/>
    <dgm:cxn modelId="{6F4F7EF0-5B53-4104-BBB8-415C5FDD7428}" type="presParOf" srcId="{423B5001-D343-4390-89F5-88F4D6D5BFE3}" destId="{BA2739EF-26B6-4F19-B992-A81D7C7C964B}" srcOrd="0" destOrd="0" presId="urn:microsoft.com/office/officeart/2008/layout/VerticalAccentList"/>
    <dgm:cxn modelId="{2AD26ADE-D059-4999-AB82-64DDF02AA174}" type="presParOf" srcId="{10258736-F6E1-4158-BE21-1D3C1BB91999}" destId="{EB162F2E-C00D-4AC6-A216-F3235A6EB38F}" srcOrd="1" destOrd="0" presId="urn:microsoft.com/office/officeart/2008/layout/VerticalAccentList"/>
    <dgm:cxn modelId="{CA9CC1AC-AC62-42C7-9491-72E9B72B305A}" type="presParOf" srcId="{EB162F2E-C00D-4AC6-A216-F3235A6EB38F}" destId="{AC559F5F-A297-4440-92A5-6C46C52C12DB}" srcOrd="0" destOrd="0" presId="urn:microsoft.com/office/officeart/2008/layout/VerticalAccentList"/>
    <dgm:cxn modelId="{1DCAB6A6-7F33-43A3-9BCC-A825BACFE68F}" type="presParOf" srcId="{EB162F2E-C00D-4AC6-A216-F3235A6EB38F}" destId="{23940468-D9CE-482F-B3CE-0710DC986396}" srcOrd="1" destOrd="0" presId="urn:microsoft.com/office/officeart/2008/layout/VerticalAccentList"/>
    <dgm:cxn modelId="{E33A5E4A-961B-42E7-A872-10263CCBF60E}" type="presParOf" srcId="{EB162F2E-C00D-4AC6-A216-F3235A6EB38F}" destId="{F09B32C1-FAC9-41B5-BB5E-4C05A1C77BD6}" srcOrd="2" destOrd="0" presId="urn:microsoft.com/office/officeart/2008/layout/VerticalAccentList"/>
    <dgm:cxn modelId="{ED498898-0148-4268-A3FA-774B6B91D9A7}" type="presParOf" srcId="{EB162F2E-C00D-4AC6-A216-F3235A6EB38F}" destId="{695654D0-4DEE-4C11-A0A4-CF2503F1BA1B}" srcOrd="3" destOrd="0" presId="urn:microsoft.com/office/officeart/2008/layout/VerticalAccentList"/>
    <dgm:cxn modelId="{D8C555A9-6110-4364-8C30-25A61EFA19F7}" type="presParOf" srcId="{EB162F2E-C00D-4AC6-A216-F3235A6EB38F}" destId="{1C5B5010-EE7D-41B0-92CE-63489115FC63}" srcOrd="4" destOrd="0" presId="urn:microsoft.com/office/officeart/2008/layout/VerticalAccentList"/>
    <dgm:cxn modelId="{D5A79677-58BD-4883-9286-A2106615CDC8}" type="presParOf" srcId="{EB162F2E-C00D-4AC6-A216-F3235A6EB38F}" destId="{BA8B641C-8357-4148-AE55-76CAC2AEA1C5}" srcOrd="5" destOrd="0" presId="urn:microsoft.com/office/officeart/2008/layout/VerticalAccentList"/>
    <dgm:cxn modelId="{2EABF3D0-1CCB-46DF-A314-E18EEBFC92FE}" type="presParOf" srcId="{EB162F2E-C00D-4AC6-A216-F3235A6EB38F}" destId="{0958BB9F-9346-4E81-B2BB-F7E9701E5243}" srcOrd="6" destOrd="0" presId="urn:microsoft.com/office/officeart/2008/layout/VerticalAccentList"/>
    <dgm:cxn modelId="{3F914A00-8F0E-4079-91F3-62B091964471}" type="presParOf" srcId="{EB162F2E-C00D-4AC6-A216-F3235A6EB38F}" destId="{2DCC84BF-8352-431C-8A1F-917C5F3C02E3}" srcOrd="7" destOrd="0" presId="urn:microsoft.com/office/officeart/2008/layout/VerticalAccentList"/>
    <dgm:cxn modelId="{5127BE8E-88C2-4DF8-8077-21FEE2A01FAC}" type="presParOf" srcId="{10258736-F6E1-4158-BE21-1D3C1BB91999}" destId="{F59C9550-6E71-463E-B213-B4EAA16D6762}" srcOrd="2" destOrd="0" presId="urn:microsoft.com/office/officeart/2008/layout/VerticalAccentList"/>
    <dgm:cxn modelId="{92EE3E45-9FC1-4A67-AB66-F3AA45C83C2E}" type="presParOf" srcId="{10258736-F6E1-4158-BE21-1D3C1BB91999}" destId="{FECE7DF1-5B01-4EC9-8C86-B841466D580F}" srcOrd="3" destOrd="0" presId="urn:microsoft.com/office/officeart/2008/layout/VerticalAccentList"/>
    <dgm:cxn modelId="{002F2865-DEA1-4567-9E06-53C0F4D257EF}" type="presParOf" srcId="{FECE7DF1-5B01-4EC9-8C86-B841466D580F}" destId="{D1733CDD-A039-4D45-877C-C79F1809A6CC}" srcOrd="0" destOrd="0" presId="urn:microsoft.com/office/officeart/2008/layout/VerticalAccentList"/>
    <dgm:cxn modelId="{E2408C1A-0CA6-49A1-9C0C-1168B07884B9}" type="presParOf" srcId="{10258736-F6E1-4158-BE21-1D3C1BB91999}" destId="{5F9EC4F6-FD84-4566-8E54-49EB52135F07}" srcOrd="4" destOrd="0" presId="urn:microsoft.com/office/officeart/2008/layout/VerticalAccentList"/>
    <dgm:cxn modelId="{8EDE929B-ACC6-482B-9E6A-FDE7259CCFAF}" type="presParOf" srcId="{5F9EC4F6-FD84-4566-8E54-49EB52135F07}" destId="{766667B3-5029-4CFC-B1F4-A9488C9654E4}" srcOrd="0" destOrd="0" presId="urn:microsoft.com/office/officeart/2008/layout/VerticalAccentList"/>
    <dgm:cxn modelId="{73376A3F-A38A-4876-8FCA-389719DF184F}" type="presParOf" srcId="{5F9EC4F6-FD84-4566-8E54-49EB52135F07}" destId="{8EA09319-9923-47F9-9FC0-BDB2CFBDBA4D}" srcOrd="1" destOrd="0" presId="urn:microsoft.com/office/officeart/2008/layout/VerticalAccentList"/>
    <dgm:cxn modelId="{1D21B884-DC00-4D56-9823-696899B2CB07}" type="presParOf" srcId="{5F9EC4F6-FD84-4566-8E54-49EB52135F07}" destId="{9FA8D520-F10B-49B5-BDDC-2073642BBAE2}" srcOrd="2" destOrd="0" presId="urn:microsoft.com/office/officeart/2008/layout/VerticalAccentList"/>
    <dgm:cxn modelId="{C6BDD877-85A1-4C6E-9E57-6FE10672EF99}" type="presParOf" srcId="{5F9EC4F6-FD84-4566-8E54-49EB52135F07}" destId="{D8C3985D-F1AB-424A-87BB-97D7EC1F854D}" srcOrd="3" destOrd="0" presId="urn:microsoft.com/office/officeart/2008/layout/VerticalAccentList"/>
    <dgm:cxn modelId="{0DA33373-166F-4B79-857F-BC6B8FFDC9B9}" type="presParOf" srcId="{5F9EC4F6-FD84-4566-8E54-49EB52135F07}" destId="{FB8463AD-5505-4841-8EA7-5160E030DFA9}" srcOrd="4" destOrd="0" presId="urn:microsoft.com/office/officeart/2008/layout/VerticalAccentList"/>
    <dgm:cxn modelId="{67A3C555-B323-4E72-A1FE-6849DAF72BB6}" type="presParOf" srcId="{5F9EC4F6-FD84-4566-8E54-49EB52135F07}" destId="{97FE8BE6-0419-4B5B-B2A1-221A3929FD17}" srcOrd="5" destOrd="0" presId="urn:microsoft.com/office/officeart/2008/layout/VerticalAccentList"/>
    <dgm:cxn modelId="{D61E20F2-3348-47BA-8A69-935045C6E322}" type="presParOf" srcId="{5F9EC4F6-FD84-4566-8E54-49EB52135F07}" destId="{C596D48B-E891-4811-9B5B-6AE26DE30BA9}" srcOrd="6" destOrd="0" presId="urn:microsoft.com/office/officeart/2008/layout/VerticalAccentList"/>
    <dgm:cxn modelId="{C1C44483-5684-4AD6-BF43-39EB1DB25754}" type="presParOf" srcId="{5F9EC4F6-FD84-4566-8E54-49EB52135F07}" destId="{1DF618FF-F52C-484A-9707-835F03F31C87}" srcOrd="7" destOrd="0" presId="urn:microsoft.com/office/officeart/2008/layout/VerticalAccentList"/>
    <dgm:cxn modelId="{59C730D9-4AA4-4EEE-8237-581E1B97EB53}" type="presParOf" srcId="{10258736-F6E1-4158-BE21-1D3C1BB91999}" destId="{20F2041E-DA80-41CB-A124-BF03A158E6E6}" srcOrd="5" destOrd="0" presId="urn:microsoft.com/office/officeart/2008/layout/VerticalAccentList"/>
    <dgm:cxn modelId="{675D7830-3673-4DB9-B317-003C43EA6665}" type="presParOf" srcId="{10258736-F6E1-4158-BE21-1D3C1BB91999}" destId="{A824EE73-04B3-4232-8B3C-2039D8A338AC}" srcOrd="6" destOrd="0" presId="urn:microsoft.com/office/officeart/2008/layout/VerticalAccentList"/>
    <dgm:cxn modelId="{F61B8AA5-C408-41AF-A766-4714F3B5FBE4}" type="presParOf" srcId="{A824EE73-04B3-4232-8B3C-2039D8A338AC}" destId="{2698BB4C-438A-4435-9342-BEC51CC9C6A9}" srcOrd="0" destOrd="0" presId="urn:microsoft.com/office/officeart/2008/layout/VerticalAccentList"/>
    <dgm:cxn modelId="{007BD3EA-641C-4D9F-9390-9AF099B42A9B}" type="presParOf" srcId="{10258736-F6E1-4158-BE21-1D3C1BB91999}" destId="{B5E8B2A6-938F-489C-88B5-11C65E85C3AF}" srcOrd="7" destOrd="0" presId="urn:microsoft.com/office/officeart/2008/layout/VerticalAccentList"/>
    <dgm:cxn modelId="{D79CD445-CB95-4490-9447-ABB0B2E176EA}" type="presParOf" srcId="{B5E8B2A6-938F-489C-88B5-11C65E85C3AF}" destId="{304DCE28-AB4B-4154-8247-A4405FF6B67C}" srcOrd="0" destOrd="0" presId="urn:microsoft.com/office/officeart/2008/layout/VerticalAccentList"/>
    <dgm:cxn modelId="{73AC9B8F-7C75-40C3-94E9-F65F9D0377CB}" type="presParOf" srcId="{B5E8B2A6-938F-489C-88B5-11C65E85C3AF}" destId="{540D936F-8A1B-4277-A3B0-042F9BBBDBA3}" srcOrd="1" destOrd="0" presId="urn:microsoft.com/office/officeart/2008/layout/VerticalAccentList"/>
    <dgm:cxn modelId="{D29C0CB1-4173-4B5D-9293-FE7815E454F2}" type="presParOf" srcId="{B5E8B2A6-938F-489C-88B5-11C65E85C3AF}" destId="{C49E888C-6C23-47C8-8EA0-ED85EB121632}" srcOrd="2" destOrd="0" presId="urn:microsoft.com/office/officeart/2008/layout/VerticalAccentList"/>
    <dgm:cxn modelId="{281B7D27-4A76-4645-B592-CE03253A8831}" type="presParOf" srcId="{B5E8B2A6-938F-489C-88B5-11C65E85C3AF}" destId="{DAD8BE93-D565-4FCC-807D-27EF6C32D4ED}" srcOrd="3" destOrd="0" presId="urn:microsoft.com/office/officeart/2008/layout/VerticalAccentList"/>
    <dgm:cxn modelId="{38E6C8F2-6F41-4EBB-9444-799E1E309407}" type="presParOf" srcId="{B5E8B2A6-938F-489C-88B5-11C65E85C3AF}" destId="{810B890D-C400-4973-B889-6F73B43BD7EE}" srcOrd="4" destOrd="0" presId="urn:microsoft.com/office/officeart/2008/layout/VerticalAccentList"/>
    <dgm:cxn modelId="{96F65325-9C3C-4166-819C-1DB368993D13}" type="presParOf" srcId="{B5E8B2A6-938F-489C-88B5-11C65E85C3AF}" destId="{A95E9B49-9982-463F-AF1B-C469283463E1}" srcOrd="5" destOrd="0" presId="urn:microsoft.com/office/officeart/2008/layout/VerticalAccentList"/>
    <dgm:cxn modelId="{C01DB8C2-3A77-47E5-9C28-7BC8F41A66FD}" type="presParOf" srcId="{B5E8B2A6-938F-489C-88B5-11C65E85C3AF}" destId="{09192517-FE45-47BC-AD47-208640016845}" srcOrd="6" destOrd="0" presId="urn:microsoft.com/office/officeart/2008/layout/VerticalAccentList"/>
    <dgm:cxn modelId="{83DF8A43-3C7D-44F9-927B-1A13CB901AA9}" type="presParOf" srcId="{B5E8B2A6-938F-489C-88B5-11C65E85C3AF}" destId="{E410B2B6-BB7C-47B0-B572-CD8C11A3EF9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EB9478-E5A0-441A-AFB1-043D261BB6E3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DFA4B-BCF1-4618-A327-61A0D0DF087F}">
      <dgm:prSet phldrT="[Text]"/>
      <dgm:spPr/>
      <dgm:t>
        <a:bodyPr/>
        <a:lstStyle/>
        <a:p>
          <a:r>
            <a:rPr lang="en-US" dirty="0" smtClean="0"/>
            <a:t>Order History Action</a:t>
          </a:r>
          <a:endParaRPr lang="en-US" dirty="0"/>
        </a:p>
      </dgm:t>
    </dgm:pt>
    <dgm:pt modelId="{80D21403-CCD4-440D-996A-1332C5B06913}" type="parTrans" cxnId="{6ACEF122-982B-4780-9E5D-7B7D1C28B6D0}">
      <dgm:prSet/>
      <dgm:spPr/>
      <dgm:t>
        <a:bodyPr/>
        <a:lstStyle/>
        <a:p>
          <a:endParaRPr lang="en-US"/>
        </a:p>
      </dgm:t>
    </dgm:pt>
    <dgm:pt modelId="{2E9437B5-C922-4CAE-A094-BA8112EB76CB}" type="sibTrans" cxnId="{6ACEF122-982B-4780-9E5D-7B7D1C28B6D0}">
      <dgm:prSet/>
      <dgm:spPr/>
      <dgm:t>
        <a:bodyPr/>
        <a:lstStyle/>
        <a:p>
          <a:endParaRPr lang="en-US"/>
        </a:p>
      </dgm:t>
    </dgm:pt>
    <dgm:pt modelId="{AAEBB952-AF29-4C99-9A53-20D01500FCA9}">
      <dgm:prSet phldrT="[Text]"/>
      <dgm:spPr/>
      <dgm:t>
        <a:bodyPr/>
        <a:lstStyle/>
        <a:p>
          <a:r>
            <a:rPr lang="en-US" dirty="0" smtClean="0"/>
            <a:t>shows all the orders of the user</a:t>
          </a:r>
          <a:endParaRPr lang="en-US" dirty="0"/>
        </a:p>
      </dgm:t>
    </dgm:pt>
    <dgm:pt modelId="{33255DFA-2F9B-4354-9A2D-4B128D3FDB7C}" type="parTrans" cxnId="{59FDEB09-3C8B-4379-818F-BBB81AD3B91F}">
      <dgm:prSet/>
      <dgm:spPr/>
      <dgm:t>
        <a:bodyPr/>
        <a:lstStyle/>
        <a:p>
          <a:endParaRPr lang="en-US"/>
        </a:p>
      </dgm:t>
    </dgm:pt>
    <dgm:pt modelId="{F1F0AE49-8CF4-4A4D-A997-CF1DB194467F}" type="sibTrans" cxnId="{59FDEB09-3C8B-4379-818F-BBB81AD3B91F}">
      <dgm:prSet/>
      <dgm:spPr/>
      <dgm:t>
        <a:bodyPr/>
        <a:lstStyle/>
        <a:p>
          <a:endParaRPr lang="en-US"/>
        </a:p>
      </dgm:t>
    </dgm:pt>
    <dgm:pt modelId="{7A307C73-ACD9-4F84-ACE0-7339ED5202C6}">
      <dgm:prSet phldrT="[Text]"/>
      <dgm:spPr/>
      <dgm:t>
        <a:bodyPr/>
        <a:lstStyle/>
        <a:p>
          <a:r>
            <a:rPr lang="en-US" dirty="0" smtClean="0"/>
            <a:t>Place Order Action</a:t>
          </a:r>
          <a:endParaRPr lang="en-US" dirty="0"/>
        </a:p>
      </dgm:t>
    </dgm:pt>
    <dgm:pt modelId="{13D34E40-933A-47B2-A309-ACC0D236BF6B}" type="parTrans" cxnId="{8EA3A992-7707-4B78-936D-65AB92F5BBD5}">
      <dgm:prSet/>
      <dgm:spPr/>
      <dgm:t>
        <a:bodyPr/>
        <a:lstStyle/>
        <a:p>
          <a:endParaRPr lang="en-US"/>
        </a:p>
      </dgm:t>
    </dgm:pt>
    <dgm:pt modelId="{9D29C342-C3BA-4C31-BD38-8F97319AFF71}" type="sibTrans" cxnId="{8EA3A992-7707-4B78-936D-65AB92F5BBD5}">
      <dgm:prSet/>
      <dgm:spPr/>
      <dgm:t>
        <a:bodyPr/>
        <a:lstStyle/>
        <a:p>
          <a:endParaRPr lang="en-US"/>
        </a:p>
      </dgm:t>
    </dgm:pt>
    <dgm:pt modelId="{57F3131F-D478-4792-A387-8B67FCC08506}">
      <dgm:prSet phldrT="[Text]"/>
      <dgm:spPr/>
      <dgm:t>
        <a:bodyPr/>
        <a:lstStyle/>
        <a:p>
          <a:r>
            <a:rPr lang="en-US" dirty="0" smtClean="0"/>
            <a:t>places a new order from an existing user cart</a:t>
          </a:r>
          <a:endParaRPr lang="en-US" dirty="0"/>
        </a:p>
      </dgm:t>
    </dgm:pt>
    <dgm:pt modelId="{9A9F1D5D-B2F6-4432-9D17-7D7BF78CAA90}" type="parTrans" cxnId="{05A7D474-1D39-4E23-A79D-BAEF9005C259}">
      <dgm:prSet/>
      <dgm:spPr/>
      <dgm:t>
        <a:bodyPr/>
        <a:lstStyle/>
        <a:p>
          <a:endParaRPr lang="en-US"/>
        </a:p>
      </dgm:t>
    </dgm:pt>
    <dgm:pt modelId="{A093FA04-1B37-41A2-B8DA-C6922B1B395F}" type="sibTrans" cxnId="{05A7D474-1D39-4E23-A79D-BAEF9005C259}">
      <dgm:prSet/>
      <dgm:spPr/>
      <dgm:t>
        <a:bodyPr/>
        <a:lstStyle/>
        <a:p>
          <a:endParaRPr lang="en-US"/>
        </a:p>
      </dgm:t>
    </dgm:pt>
    <dgm:pt modelId="{63E4EFC5-43B2-4073-8EEF-A3AE39CD7CF1}">
      <dgm:prSet phldrT="[Text]"/>
      <dgm:spPr/>
      <dgm:t>
        <a:bodyPr/>
        <a:lstStyle/>
        <a:p>
          <a:r>
            <a:rPr lang="en-US" dirty="0" smtClean="0"/>
            <a:t>Cancel Order Action</a:t>
          </a:r>
          <a:endParaRPr lang="en-US" dirty="0"/>
        </a:p>
      </dgm:t>
    </dgm:pt>
    <dgm:pt modelId="{EB071E2F-6743-4DFD-A389-B3F89B974997}" type="parTrans" cxnId="{D54DCE6C-918A-4EED-A580-AD7D875F25B9}">
      <dgm:prSet/>
      <dgm:spPr/>
      <dgm:t>
        <a:bodyPr/>
        <a:lstStyle/>
        <a:p>
          <a:endParaRPr lang="en-US"/>
        </a:p>
      </dgm:t>
    </dgm:pt>
    <dgm:pt modelId="{81F3F813-DFD6-45F0-9DBE-842633757880}" type="sibTrans" cxnId="{D54DCE6C-918A-4EED-A580-AD7D875F25B9}">
      <dgm:prSet/>
      <dgm:spPr/>
      <dgm:t>
        <a:bodyPr/>
        <a:lstStyle/>
        <a:p>
          <a:endParaRPr lang="en-US"/>
        </a:p>
      </dgm:t>
    </dgm:pt>
    <dgm:pt modelId="{C65F460D-FD2C-4A30-A4DB-6965ADEC57FB}">
      <dgm:prSet phldrT="[Text]"/>
      <dgm:spPr/>
      <dgm:t>
        <a:bodyPr/>
        <a:lstStyle/>
        <a:p>
          <a:r>
            <a:rPr lang="en-US" dirty="0" smtClean="0"/>
            <a:t>removes a placed order within 1 hour after being ordered</a:t>
          </a:r>
          <a:endParaRPr lang="en-US" dirty="0"/>
        </a:p>
      </dgm:t>
    </dgm:pt>
    <dgm:pt modelId="{C5818932-703C-49D6-9942-2367A43C77F2}" type="parTrans" cxnId="{73B308F1-AA94-416A-B8FA-B15484543876}">
      <dgm:prSet/>
      <dgm:spPr/>
      <dgm:t>
        <a:bodyPr/>
        <a:lstStyle/>
        <a:p>
          <a:endParaRPr lang="en-US"/>
        </a:p>
      </dgm:t>
    </dgm:pt>
    <dgm:pt modelId="{7C59E0B9-CCC6-47A8-87A3-25A7D567C80A}" type="sibTrans" cxnId="{73B308F1-AA94-416A-B8FA-B15484543876}">
      <dgm:prSet/>
      <dgm:spPr/>
      <dgm:t>
        <a:bodyPr/>
        <a:lstStyle/>
        <a:p>
          <a:endParaRPr lang="en-US"/>
        </a:p>
      </dgm:t>
    </dgm:pt>
    <dgm:pt modelId="{10258736-F6E1-4158-BE21-1D3C1BB91999}" type="pres">
      <dgm:prSet presAssocID="{FCEB9478-E5A0-441A-AFB1-043D261BB6E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423B5001-D343-4390-89F5-88F4D6D5BFE3}" type="pres">
      <dgm:prSet presAssocID="{7EFDFA4B-BCF1-4618-A327-61A0D0DF087F}" presName="parenttextcomposite" presStyleCnt="0"/>
      <dgm:spPr/>
    </dgm:pt>
    <dgm:pt modelId="{BA2739EF-26B6-4F19-B992-A81D7C7C964B}" type="pres">
      <dgm:prSet presAssocID="{7EFDFA4B-BCF1-4618-A327-61A0D0DF087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62F2E-C00D-4AC6-A216-F3235A6EB38F}" type="pres">
      <dgm:prSet presAssocID="{7EFDFA4B-BCF1-4618-A327-61A0D0DF087F}" presName="composite" presStyleCnt="0"/>
      <dgm:spPr/>
    </dgm:pt>
    <dgm:pt modelId="{AC559F5F-A297-4440-92A5-6C46C52C12DB}" type="pres">
      <dgm:prSet presAssocID="{7EFDFA4B-BCF1-4618-A327-61A0D0DF087F}" presName="chevron1" presStyleLbl="alignNode1" presStyleIdx="0" presStyleCnt="21"/>
      <dgm:spPr/>
    </dgm:pt>
    <dgm:pt modelId="{23940468-D9CE-482F-B3CE-0710DC986396}" type="pres">
      <dgm:prSet presAssocID="{7EFDFA4B-BCF1-4618-A327-61A0D0DF087F}" presName="chevron2" presStyleLbl="alignNode1" presStyleIdx="1" presStyleCnt="21"/>
      <dgm:spPr/>
    </dgm:pt>
    <dgm:pt modelId="{F09B32C1-FAC9-41B5-BB5E-4C05A1C77BD6}" type="pres">
      <dgm:prSet presAssocID="{7EFDFA4B-BCF1-4618-A327-61A0D0DF087F}" presName="chevron3" presStyleLbl="alignNode1" presStyleIdx="2" presStyleCnt="21"/>
      <dgm:spPr/>
    </dgm:pt>
    <dgm:pt modelId="{695654D0-4DEE-4C11-A0A4-CF2503F1BA1B}" type="pres">
      <dgm:prSet presAssocID="{7EFDFA4B-BCF1-4618-A327-61A0D0DF087F}" presName="chevron4" presStyleLbl="alignNode1" presStyleIdx="3" presStyleCnt="21"/>
      <dgm:spPr/>
    </dgm:pt>
    <dgm:pt modelId="{1C5B5010-EE7D-41B0-92CE-63489115FC63}" type="pres">
      <dgm:prSet presAssocID="{7EFDFA4B-BCF1-4618-A327-61A0D0DF087F}" presName="chevron5" presStyleLbl="alignNode1" presStyleIdx="4" presStyleCnt="21"/>
      <dgm:spPr/>
    </dgm:pt>
    <dgm:pt modelId="{BA8B641C-8357-4148-AE55-76CAC2AEA1C5}" type="pres">
      <dgm:prSet presAssocID="{7EFDFA4B-BCF1-4618-A327-61A0D0DF087F}" presName="chevron6" presStyleLbl="alignNode1" presStyleIdx="5" presStyleCnt="21"/>
      <dgm:spPr/>
    </dgm:pt>
    <dgm:pt modelId="{0958BB9F-9346-4E81-B2BB-F7E9701E5243}" type="pres">
      <dgm:prSet presAssocID="{7EFDFA4B-BCF1-4618-A327-61A0D0DF087F}" presName="chevron7" presStyleLbl="alignNode1" presStyleIdx="6" presStyleCnt="21"/>
      <dgm:spPr/>
    </dgm:pt>
    <dgm:pt modelId="{2DCC84BF-8352-431C-8A1F-917C5F3C02E3}" type="pres">
      <dgm:prSet presAssocID="{7EFDFA4B-BCF1-4618-A327-61A0D0DF087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C9550-6E71-463E-B213-B4EAA16D6762}" type="pres">
      <dgm:prSet presAssocID="{2E9437B5-C922-4CAE-A094-BA8112EB76CB}" presName="sibTrans" presStyleCnt="0"/>
      <dgm:spPr/>
    </dgm:pt>
    <dgm:pt modelId="{FECE7DF1-5B01-4EC9-8C86-B841466D580F}" type="pres">
      <dgm:prSet presAssocID="{7A307C73-ACD9-4F84-ACE0-7339ED5202C6}" presName="parenttextcomposite" presStyleCnt="0"/>
      <dgm:spPr/>
    </dgm:pt>
    <dgm:pt modelId="{D1733CDD-A039-4D45-877C-C79F1809A6CC}" type="pres">
      <dgm:prSet presAssocID="{7A307C73-ACD9-4F84-ACE0-7339ED5202C6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EC4F6-FD84-4566-8E54-49EB52135F07}" type="pres">
      <dgm:prSet presAssocID="{7A307C73-ACD9-4F84-ACE0-7339ED5202C6}" presName="composite" presStyleCnt="0"/>
      <dgm:spPr/>
    </dgm:pt>
    <dgm:pt modelId="{766667B3-5029-4CFC-B1F4-A9488C9654E4}" type="pres">
      <dgm:prSet presAssocID="{7A307C73-ACD9-4F84-ACE0-7339ED5202C6}" presName="chevron1" presStyleLbl="alignNode1" presStyleIdx="7" presStyleCnt="21"/>
      <dgm:spPr/>
    </dgm:pt>
    <dgm:pt modelId="{8EA09319-9923-47F9-9FC0-BDB2CFBDBA4D}" type="pres">
      <dgm:prSet presAssocID="{7A307C73-ACD9-4F84-ACE0-7339ED5202C6}" presName="chevron2" presStyleLbl="alignNode1" presStyleIdx="8" presStyleCnt="21"/>
      <dgm:spPr/>
    </dgm:pt>
    <dgm:pt modelId="{9FA8D520-F10B-49B5-BDDC-2073642BBAE2}" type="pres">
      <dgm:prSet presAssocID="{7A307C73-ACD9-4F84-ACE0-7339ED5202C6}" presName="chevron3" presStyleLbl="alignNode1" presStyleIdx="9" presStyleCnt="21"/>
      <dgm:spPr/>
    </dgm:pt>
    <dgm:pt modelId="{D8C3985D-F1AB-424A-87BB-97D7EC1F854D}" type="pres">
      <dgm:prSet presAssocID="{7A307C73-ACD9-4F84-ACE0-7339ED5202C6}" presName="chevron4" presStyleLbl="alignNode1" presStyleIdx="10" presStyleCnt="21"/>
      <dgm:spPr/>
    </dgm:pt>
    <dgm:pt modelId="{FB8463AD-5505-4841-8EA7-5160E030DFA9}" type="pres">
      <dgm:prSet presAssocID="{7A307C73-ACD9-4F84-ACE0-7339ED5202C6}" presName="chevron5" presStyleLbl="alignNode1" presStyleIdx="11" presStyleCnt="21"/>
      <dgm:spPr/>
    </dgm:pt>
    <dgm:pt modelId="{97FE8BE6-0419-4B5B-B2A1-221A3929FD17}" type="pres">
      <dgm:prSet presAssocID="{7A307C73-ACD9-4F84-ACE0-7339ED5202C6}" presName="chevron6" presStyleLbl="alignNode1" presStyleIdx="12" presStyleCnt="21"/>
      <dgm:spPr/>
    </dgm:pt>
    <dgm:pt modelId="{C596D48B-E891-4811-9B5B-6AE26DE30BA9}" type="pres">
      <dgm:prSet presAssocID="{7A307C73-ACD9-4F84-ACE0-7339ED5202C6}" presName="chevron7" presStyleLbl="alignNode1" presStyleIdx="13" presStyleCnt="21"/>
      <dgm:spPr/>
    </dgm:pt>
    <dgm:pt modelId="{1DF618FF-F52C-484A-9707-835F03F31C87}" type="pres">
      <dgm:prSet presAssocID="{7A307C73-ACD9-4F84-ACE0-7339ED5202C6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2041E-DA80-41CB-A124-BF03A158E6E6}" type="pres">
      <dgm:prSet presAssocID="{9D29C342-C3BA-4C31-BD38-8F97319AFF71}" presName="sibTrans" presStyleCnt="0"/>
      <dgm:spPr/>
    </dgm:pt>
    <dgm:pt modelId="{A824EE73-04B3-4232-8B3C-2039D8A338AC}" type="pres">
      <dgm:prSet presAssocID="{63E4EFC5-43B2-4073-8EEF-A3AE39CD7CF1}" presName="parenttextcomposite" presStyleCnt="0"/>
      <dgm:spPr/>
    </dgm:pt>
    <dgm:pt modelId="{2698BB4C-438A-4435-9342-BEC51CC9C6A9}" type="pres">
      <dgm:prSet presAssocID="{63E4EFC5-43B2-4073-8EEF-A3AE39CD7CF1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8B2A6-938F-489C-88B5-11C65E85C3AF}" type="pres">
      <dgm:prSet presAssocID="{63E4EFC5-43B2-4073-8EEF-A3AE39CD7CF1}" presName="composite" presStyleCnt="0"/>
      <dgm:spPr/>
    </dgm:pt>
    <dgm:pt modelId="{304DCE28-AB4B-4154-8247-A4405FF6B67C}" type="pres">
      <dgm:prSet presAssocID="{63E4EFC5-43B2-4073-8EEF-A3AE39CD7CF1}" presName="chevron1" presStyleLbl="alignNode1" presStyleIdx="14" presStyleCnt="21"/>
      <dgm:spPr/>
    </dgm:pt>
    <dgm:pt modelId="{540D936F-8A1B-4277-A3B0-042F9BBBDBA3}" type="pres">
      <dgm:prSet presAssocID="{63E4EFC5-43B2-4073-8EEF-A3AE39CD7CF1}" presName="chevron2" presStyleLbl="alignNode1" presStyleIdx="15" presStyleCnt="21"/>
      <dgm:spPr/>
    </dgm:pt>
    <dgm:pt modelId="{C49E888C-6C23-47C8-8EA0-ED85EB121632}" type="pres">
      <dgm:prSet presAssocID="{63E4EFC5-43B2-4073-8EEF-A3AE39CD7CF1}" presName="chevron3" presStyleLbl="alignNode1" presStyleIdx="16" presStyleCnt="21"/>
      <dgm:spPr/>
    </dgm:pt>
    <dgm:pt modelId="{DAD8BE93-D565-4FCC-807D-27EF6C32D4ED}" type="pres">
      <dgm:prSet presAssocID="{63E4EFC5-43B2-4073-8EEF-A3AE39CD7CF1}" presName="chevron4" presStyleLbl="alignNode1" presStyleIdx="17" presStyleCnt="21"/>
      <dgm:spPr/>
    </dgm:pt>
    <dgm:pt modelId="{810B890D-C400-4973-B889-6F73B43BD7EE}" type="pres">
      <dgm:prSet presAssocID="{63E4EFC5-43B2-4073-8EEF-A3AE39CD7CF1}" presName="chevron5" presStyleLbl="alignNode1" presStyleIdx="18" presStyleCnt="21"/>
      <dgm:spPr/>
    </dgm:pt>
    <dgm:pt modelId="{A95E9B49-9982-463F-AF1B-C469283463E1}" type="pres">
      <dgm:prSet presAssocID="{63E4EFC5-43B2-4073-8EEF-A3AE39CD7CF1}" presName="chevron6" presStyleLbl="alignNode1" presStyleIdx="19" presStyleCnt="21"/>
      <dgm:spPr/>
    </dgm:pt>
    <dgm:pt modelId="{09192517-FE45-47BC-AD47-208640016845}" type="pres">
      <dgm:prSet presAssocID="{63E4EFC5-43B2-4073-8EEF-A3AE39CD7CF1}" presName="chevron7" presStyleLbl="alignNode1" presStyleIdx="20" presStyleCnt="21"/>
      <dgm:spPr/>
    </dgm:pt>
    <dgm:pt modelId="{E410B2B6-BB7C-47B0-B572-CD8C11A3EF9E}" type="pres">
      <dgm:prSet presAssocID="{63E4EFC5-43B2-4073-8EEF-A3AE39CD7CF1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A7D474-1D39-4E23-A79D-BAEF9005C259}" srcId="{7A307C73-ACD9-4F84-ACE0-7339ED5202C6}" destId="{57F3131F-D478-4792-A387-8B67FCC08506}" srcOrd="0" destOrd="0" parTransId="{9A9F1D5D-B2F6-4432-9D17-7D7BF78CAA90}" sibTransId="{A093FA04-1B37-41A2-B8DA-C6922B1B395F}"/>
    <dgm:cxn modelId="{F1AEAB62-6DA7-4C41-8E11-A7BC9506C6DB}" type="presOf" srcId="{63E4EFC5-43B2-4073-8EEF-A3AE39CD7CF1}" destId="{2698BB4C-438A-4435-9342-BEC51CC9C6A9}" srcOrd="0" destOrd="0" presId="urn:microsoft.com/office/officeart/2008/layout/VerticalAccentList"/>
    <dgm:cxn modelId="{0C8B6A65-EC4E-49F5-892F-7141DF7C44F4}" type="presOf" srcId="{57F3131F-D478-4792-A387-8B67FCC08506}" destId="{1DF618FF-F52C-484A-9707-835F03F31C87}" srcOrd="0" destOrd="0" presId="urn:microsoft.com/office/officeart/2008/layout/VerticalAccentList"/>
    <dgm:cxn modelId="{8EA3A992-7707-4B78-936D-65AB92F5BBD5}" srcId="{FCEB9478-E5A0-441A-AFB1-043D261BB6E3}" destId="{7A307C73-ACD9-4F84-ACE0-7339ED5202C6}" srcOrd="1" destOrd="0" parTransId="{13D34E40-933A-47B2-A309-ACC0D236BF6B}" sibTransId="{9D29C342-C3BA-4C31-BD38-8F97319AFF71}"/>
    <dgm:cxn modelId="{271E4AA9-9631-4C78-B77A-2D6A97F1EB8A}" type="presOf" srcId="{7A307C73-ACD9-4F84-ACE0-7339ED5202C6}" destId="{D1733CDD-A039-4D45-877C-C79F1809A6CC}" srcOrd="0" destOrd="0" presId="urn:microsoft.com/office/officeart/2008/layout/VerticalAccentList"/>
    <dgm:cxn modelId="{A44A79D7-0D1F-47E9-8B07-2955EFA8FC9E}" type="presOf" srcId="{FCEB9478-E5A0-441A-AFB1-043D261BB6E3}" destId="{10258736-F6E1-4158-BE21-1D3C1BB91999}" srcOrd="0" destOrd="0" presId="urn:microsoft.com/office/officeart/2008/layout/VerticalAccentList"/>
    <dgm:cxn modelId="{EB2405D6-2560-46E7-9438-AB6D7F6E76F6}" type="presOf" srcId="{AAEBB952-AF29-4C99-9A53-20D01500FCA9}" destId="{2DCC84BF-8352-431C-8A1F-917C5F3C02E3}" srcOrd="0" destOrd="0" presId="urn:microsoft.com/office/officeart/2008/layout/VerticalAccentList"/>
    <dgm:cxn modelId="{84D7CF59-DB38-4E1E-8DD8-B6EDB316475C}" type="presOf" srcId="{C65F460D-FD2C-4A30-A4DB-6965ADEC57FB}" destId="{E410B2B6-BB7C-47B0-B572-CD8C11A3EF9E}" srcOrd="0" destOrd="0" presId="urn:microsoft.com/office/officeart/2008/layout/VerticalAccentList"/>
    <dgm:cxn modelId="{D54DCE6C-918A-4EED-A580-AD7D875F25B9}" srcId="{FCEB9478-E5A0-441A-AFB1-043D261BB6E3}" destId="{63E4EFC5-43B2-4073-8EEF-A3AE39CD7CF1}" srcOrd="2" destOrd="0" parTransId="{EB071E2F-6743-4DFD-A389-B3F89B974997}" sibTransId="{81F3F813-DFD6-45F0-9DBE-842633757880}"/>
    <dgm:cxn modelId="{6ACEF122-982B-4780-9E5D-7B7D1C28B6D0}" srcId="{FCEB9478-E5A0-441A-AFB1-043D261BB6E3}" destId="{7EFDFA4B-BCF1-4618-A327-61A0D0DF087F}" srcOrd="0" destOrd="0" parTransId="{80D21403-CCD4-440D-996A-1332C5B06913}" sibTransId="{2E9437B5-C922-4CAE-A094-BA8112EB76CB}"/>
    <dgm:cxn modelId="{73B308F1-AA94-416A-B8FA-B15484543876}" srcId="{63E4EFC5-43B2-4073-8EEF-A3AE39CD7CF1}" destId="{C65F460D-FD2C-4A30-A4DB-6965ADEC57FB}" srcOrd="0" destOrd="0" parTransId="{C5818932-703C-49D6-9942-2367A43C77F2}" sibTransId="{7C59E0B9-CCC6-47A8-87A3-25A7D567C80A}"/>
    <dgm:cxn modelId="{59FDEB09-3C8B-4379-818F-BBB81AD3B91F}" srcId="{7EFDFA4B-BCF1-4618-A327-61A0D0DF087F}" destId="{AAEBB952-AF29-4C99-9A53-20D01500FCA9}" srcOrd="0" destOrd="0" parTransId="{33255DFA-2F9B-4354-9A2D-4B128D3FDB7C}" sibTransId="{F1F0AE49-8CF4-4A4D-A997-CF1DB194467F}"/>
    <dgm:cxn modelId="{AB17D322-A42B-4B12-B013-87D4608FDFB7}" type="presOf" srcId="{7EFDFA4B-BCF1-4618-A327-61A0D0DF087F}" destId="{BA2739EF-26B6-4F19-B992-A81D7C7C964B}" srcOrd="0" destOrd="0" presId="urn:microsoft.com/office/officeart/2008/layout/VerticalAccentList"/>
    <dgm:cxn modelId="{B9C5F538-D982-4ED3-8B22-C25E3CE15947}" type="presParOf" srcId="{10258736-F6E1-4158-BE21-1D3C1BB91999}" destId="{423B5001-D343-4390-89F5-88F4D6D5BFE3}" srcOrd="0" destOrd="0" presId="urn:microsoft.com/office/officeart/2008/layout/VerticalAccentList"/>
    <dgm:cxn modelId="{6F4F7EF0-5B53-4104-BBB8-415C5FDD7428}" type="presParOf" srcId="{423B5001-D343-4390-89F5-88F4D6D5BFE3}" destId="{BA2739EF-26B6-4F19-B992-A81D7C7C964B}" srcOrd="0" destOrd="0" presId="urn:microsoft.com/office/officeart/2008/layout/VerticalAccentList"/>
    <dgm:cxn modelId="{2AD26ADE-D059-4999-AB82-64DDF02AA174}" type="presParOf" srcId="{10258736-F6E1-4158-BE21-1D3C1BB91999}" destId="{EB162F2E-C00D-4AC6-A216-F3235A6EB38F}" srcOrd="1" destOrd="0" presId="urn:microsoft.com/office/officeart/2008/layout/VerticalAccentList"/>
    <dgm:cxn modelId="{CA9CC1AC-AC62-42C7-9491-72E9B72B305A}" type="presParOf" srcId="{EB162F2E-C00D-4AC6-A216-F3235A6EB38F}" destId="{AC559F5F-A297-4440-92A5-6C46C52C12DB}" srcOrd="0" destOrd="0" presId="urn:microsoft.com/office/officeart/2008/layout/VerticalAccentList"/>
    <dgm:cxn modelId="{1DCAB6A6-7F33-43A3-9BCC-A825BACFE68F}" type="presParOf" srcId="{EB162F2E-C00D-4AC6-A216-F3235A6EB38F}" destId="{23940468-D9CE-482F-B3CE-0710DC986396}" srcOrd="1" destOrd="0" presId="urn:microsoft.com/office/officeart/2008/layout/VerticalAccentList"/>
    <dgm:cxn modelId="{E33A5E4A-961B-42E7-A872-10263CCBF60E}" type="presParOf" srcId="{EB162F2E-C00D-4AC6-A216-F3235A6EB38F}" destId="{F09B32C1-FAC9-41B5-BB5E-4C05A1C77BD6}" srcOrd="2" destOrd="0" presId="urn:microsoft.com/office/officeart/2008/layout/VerticalAccentList"/>
    <dgm:cxn modelId="{ED498898-0148-4268-A3FA-774B6B91D9A7}" type="presParOf" srcId="{EB162F2E-C00D-4AC6-A216-F3235A6EB38F}" destId="{695654D0-4DEE-4C11-A0A4-CF2503F1BA1B}" srcOrd="3" destOrd="0" presId="urn:microsoft.com/office/officeart/2008/layout/VerticalAccentList"/>
    <dgm:cxn modelId="{D8C555A9-6110-4364-8C30-25A61EFA19F7}" type="presParOf" srcId="{EB162F2E-C00D-4AC6-A216-F3235A6EB38F}" destId="{1C5B5010-EE7D-41B0-92CE-63489115FC63}" srcOrd="4" destOrd="0" presId="urn:microsoft.com/office/officeart/2008/layout/VerticalAccentList"/>
    <dgm:cxn modelId="{D5A79677-58BD-4883-9286-A2106615CDC8}" type="presParOf" srcId="{EB162F2E-C00D-4AC6-A216-F3235A6EB38F}" destId="{BA8B641C-8357-4148-AE55-76CAC2AEA1C5}" srcOrd="5" destOrd="0" presId="urn:microsoft.com/office/officeart/2008/layout/VerticalAccentList"/>
    <dgm:cxn modelId="{2EABF3D0-1CCB-46DF-A314-E18EEBFC92FE}" type="presParOf" srcId="{EB162F2E-C00D-4AC6-A216-F3235A6EB38F}" destId="{0958BB9F-9346-4E81-B2BB-F7E9701E5243}" srcOrd="6" destOrd="0" presId="urn:microsoft.com/office/officeart/2008/layout/VerticalAccentList"/>
    <dgm:cxn modelId="{3F914A00-8F0E-4079-91F3-62B091964471}" type="presParOf" srcId="{EB162F2E-C00D-4AC6-A216-F3235A6EB38F}" destId="{2DCC84BF-8352-431C-8A1F-917C5F3C02E3}" srcOrd="7" destOrd="0" presId="urn:microsoft.com/office/officeart/2008/layout/VerticalAccentList"/>
    <dgm:cxn modelId="{5127BE8E-88C2-4DF8-8077-21FEE2A01FAC}" type="presParOf" srcId="{10258736-F6E1-4158-BE21-1D3C1BB91999}" destId="{F59C9550-6E71-463E-B213-B4EAA16D6762}" srcOrd="2" destOrd="0" presId="urn:microsoft.com/office/officeart/2008/layout/VerticalAccentList"/>
    <dgm:cxn modelId="{92EE3E45-9FC1-4A67-AB66-F3AA45C83C2E}" type="presParOf" srcId="{10258736-F6E1-4158-BE21-1D3C1BB91999}" destId="{FECE7DF1-5B01-4EC9-8C86-B841466D580F}" srcOrd="3" destOrd="0" presId="urn:microsoft.com/office/officeart/2008/layout/VerticalAccentList"/>
    <dgm:cxn modelId="{002F2865-DEA1-4567-9E06-53C0F4D257EF}" type="presParOf" srcId="{FECE7DF1-5B01-4EC9-8C86-B841466D580F}" destId="{D1733CDD-A039-4D45-877C-C79F1809A6CC}" srcOrd="0" destOrd="0" presId="urn:microsoft.com/office/officeart/2008/layout/VerticalAccentList"/>
    <dgm:cxn modelId="{E2408C1A-0CA6-49A1-9C0C-1168B07884B9}" type="presParOf" srcId="{10258736-F6E1-4158-BE21-1D3C1BB91999}" destId="{5F9EC4F6-FD84-4566-8E54-49EB52135F07}" srcOrd="4" destOrd="0" presId="urn:microsoft.com/office/officeart/2008/layout/VerticalAccentList"/>
    <dgm:cxn modelId="{8EDE929B-ACC6-482B-9E6A-FDE7259CCFAF}" type="presParOf" srcId="{5F9EC4F6-FD84-4566-8E54-49EB52135F07}" destId="{766667B3-5029-4CFC-B1F4-A9488C9654E4}" srcOrd="0" destOrd="0" presId="urn:microsoft.com/office/officeart/2008/layout/VerticalAccentList"/>
    <dgm:cxn modelId="{73376A3F-A38A-4876-8FCA-389719DF184F}" type="presParOf" srcId="{5F9EC4F6-FD84-4566-8E54-49EB52135F07}" destId="{8EA09319-9923-47F9-9FC0-BDB2CFBDBA4D}" srcOrd="1" destOrd="0" presId="urn:microsoft.com/office/officeart/2008/layout/VerticalAccentList"/>
    <dgm:cxn modelId="{1D21B884-DC00-4D56-9823-696899B2CB07}" type="presParOf" srcId="{5F9EC4F6-FD84-4566-8E54-49EB52135F07}" destId="{9FA8D520-F10B-49B5-BDDC-2073642BBAE2}" srcOrd="2" destOrd="0" presId="urn:microsoft.com/office/officeart/2008/layout/VerticalAccentList"/>
    <dgm:cxn modelId="{C6BDD877-85A1-4C6E-9E57-6FE10672EF99}" type="presParOf" srcId="{5F9EC4F6-FD84-4566-8E54-49EB52135F07}" destId="{D8C3985D-F1AB-424A-87BB-97D7EC1F854D}" srcOrd="3" destOrd="0" presId="urn:microsoft.com/office/officeart/2008/layout/VerticalAccentList"/>
    <dgm:cxn modelId="{0DA33373-166F-4B79-857F-BC6B8FFDC9B9}" type="presParOf" srcId="{5F9EC4F6-FD84-4566-8E54-49EB52135F07}" destId="{FB8463AD-5505-4841-8EA7-5160E030DFA9}" srcOrd="4" destOrd="0" presId="urn:microsoft.com/office/officeart/2008/layout/VerticalAccentList"/>
    <dgm:cxn modelId="{67A3C555-B323-4E72-A1FE-6849DAF72BB6}" type="presParOf" srcId="{5F9EC4F6-FD84-4566-8E54-49EB52135F07}" destId="{97FE8BE6-0419-4B5B-B2A1-221A3929FD17}" srcOrd="5" destOrd="0" presId="urn:microsoft.com/office/officeart/2008/layout/VerticalAccentList"/>
    <dgm:cxn modelId="{D61E20F2-3348-47BA-8A69-935045C6E322}" type="presParOf" srcId="{5F9EC4F6-FD84-4566-8E54-49EB52135F07}" destId="{C596D48B-E891-4811-9B5B-6AE26DE30BA9}" srcOrd="6" destOrd="0" presId="urn:microsoft.com/office/officeart/2008/layout/VerticalAccentList"/>
    <dgm:cxn modelId="{C1C44483-5684-4AD6-BF43-39EB1DB25754}" type="presParOf" srcId="{5F9EC4F6-FD84-4566-8E54-49EB52135F07}" destId="{1DF618FF-F52C-484A-9707-835F03F31C87}" srcOrd="7" destOrd="0" presId="urn:microsoft.com/office/officeart/2008/layout/VerticalAccentList"/>
    <dgm:cxn modelId="{59C730D9-4AA4-4EEE-8237-581E1B97EB53}" type="presParOf" srcId="{10258736-F6E1-4158-BE21-1D3C1BB91999}" destId="{20F2041E-DA80-41CB-A124-BF03A158E6E6}" srcOrd="5" destOrd="0" presId="urn:microsoft.com/office/officeart/2008/layout/VerticalAccentList"/>
    <dgm:cxn modelId="{675D7830-3673-4DB9-B317-003C43EA6665}" type="presParOf" srcId="{10258736-F6E1-4158-BE21-1D3C1BB91999}" destId="{A824EE73-04B3-4232-8B3C-2039D8A338AC}" srcOrd="6" destOrd="0" presId="urn:microsoft.com/office/officeart/2008/layout/VerticalAccentList"/>
    <dgm:cxn modelId="{F61B8AA5-C408-41AF-A766-4714F3B5FBE4}" type="presParOf" srcId="{A824EE73-04B3-4232-8B3C-2039D8A338AC}" destId="{2698BB4C-438A-4435-9342-BEC51CC9C6A9}" srcOrd="0" destOrd="0" presId="urn:microsoft.com/office/officeart/2008/layout/VerticalAccentList"/>
    <dgm:cxn modelId="{007BD3EA-641C-4D9F-9390-9AF099B42A9B}" type="presParOf" srcId="{10258736-F6E1-4158-BE21-1D3C1BB91999}" destId="{B5E8B2A6-938F-489C-88B5-11C65E85C3AF}" srcOrd="7" destOrd="0" presId="urn:microsoft.com/office/officeart/2008/layout/VerticalAccentList"/>
    <dgm:cxn modelId="{D79CD445-CB95-4490-9447-ABB0B2E176EA}" type="presParOf" srcId="{B5E8B2A6-938F-489C-88B5-11C65E85C3AF}" destId="{304DCE28-AB4B-4154-8247-A4405FF6B67C}" srcOrd="0" destOrd="0" presId="urn:microsoft.com/office/officeart/2008/layout/VerticalAccentList"/>
    <dgm:cxn modelId="{73AC9B8F-7C75-40C3-94E9-F65F9D0377CB}" type="presParOf" srcId="{B5E8B2A6-938F-489C-88B5-11C65E85C3AF}" destId="{540D936F-8A1B-4277-A3B0-042F9BBBDBA3}" srcOrd="1" destOrd="0" presId="urn:microsoft.com/office/officeart/2008/layout/VerticalAccentList"/>
    <dgm:cxn modelId="{D29C0CB1-4173-4B5D-9293-FE7815E454F2}" type="presParOf" srcId="{B5E8B2A6-938F-489C-88B5-11C65E85C3AF}" destId="{C49E888C-6C23-47C8-8EA0-ED85EB121632}" srcOrd="2" destOrd="0" presId="urn:microsoft.com/office/officeart/2008/layout/VerticalAccentList"/>
    <dgm:cxn modelId="{281B7D27-4A76-4645-B592-CE03253A8831}" type="presParOf" srcId="{B5E8B2A6-938F-489C-88B5-11C65E85C3AF}" destId="{DAD8BE93-D565-4FCC-807D-27EF6C32D4ED}" srcOrd="3" destOrd="0" presId="urn:microsoft.com/office/officeart/2008/layout/VerticalAccentList"/>
    <dgm:cxn modelId="{38E6C8F2-6F41-4EBB-9444-799E1E309407}" type="presParOf" srcId="{B5E8B2A6-938F-489C-88B5-11C65E85C3AF}" destId="{810B890D-C400-4973-B889-6F73B43BD7EE}" srcOrd="4" destOrd="0" presId="urn:microsoft.com/office/officeart/2008/layout/VerticalAccentList"/>
    <dgm:cxn modelId="{96F65325-9C3C-4166-819C-1DB368993D13}" type="presParOf" srcId="{B5E8B2A6-938F-489C-88B5-11C65E85C3AF}" destId="{A95E9B49-9982-463F-AF1B-C469283463E1}" srcOrd="5" destOrd="0" presId="urn:microsoft.com/office/officeart/2008/layout/VerticalAccentList"/>
    <dgm:cxn modelId="{C01DB8C2-3A77-47E5-9C28-7BC8F41A66FD}" type="presParOf" srcId="{B5E8B2A6-938F-489C-88B5-11C65E85C3AF}" destId="{09192517-FE45-47BC-AD47-208640016845}" srcOrd="6" destOrd="0" presId="urn:microsoft.com/office/officeart/2008/layout/VerticalAccentList"/>
    <dgm:cxn modelId="{83DF8A43-3C7D-44F9-927B-1A13CB901AA9}" type="presParOf" srcId="{B5E8B2A6-938F-489C-88B5-11C65E85C3AF}" destId="{E410B2B6-BB7C-47B0-B572-CD8C11A3EF9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3CB3DD-1941-4311-8007-F031880CD34A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6B30B-A25F-44B9-A121-15289DEE40E1}">
      <dgm:prSet phldrT="[Text]"/>
      <dgm:spPr/>
      <dgm:t>
        <a:bodyPr/>
        <a:lstStyle/>
        <a:p>
          <a:r>
            <a:rPr lang="en-US" dirty="0" smtClean="0"/>
            <a:t>DTO</a:t>
          </a:r>
        </a:p>
        <a:p>
          <a:r>
            <a:rPr lang="en-US" dirty="0" smtClean="0"/>
            <a:t>(</a:t>
          </a:r>
          <a:r>
            <a:rPr lang="en-US" b="0" i="0" dirty="0" smtClean="0"/>
            <a:t>Data Transfer Objects</a:t>
          </a:r>
          <a:r>
            <a:rPr lang="en-US" dirty="0" smtClean="0"/>
            <a:t>)</a:t>
          </a:r>
          <a:endParaRPr lang="en-US" dirty="0"/>
        </a:p>
      </dgm:t>
    </dgm:pt>
    <dgm:pt modelId="{76D24AD2-F304-4A2E-85CB-C3938B523366}" type="parTrans" cxnId="{402FD61D-40A1-48E1-8224-1AB1FA4CD675}">
      <dgm:prSet/>
      <dgm:spPr/>
      <dgm:t>
        <a:bodyPr/>
        <a:lstStyle/>
        <a:p>
          <a:endParaRPr lang="en-US"/>
        </a:p>
      </dgm:t>
    </dgm:pt>
    <dgm:pt modelId="{82F3CB35-4888-4D5B-934C-7C35E0E5AB11}" type="sibTrans" cxnId="{402FD61D-40A1-48E1-8224-1AB1FA4CD675}">
      <dgm:prSet/>
      <dgm:spPr/>
      <dgm:t>
        <a:bodyPr/>
        <a:lstStyle/>
        <a:p>
          <a:endParaRPr lang="en-US"/>
        </a:p>
      </dgm:t>
    </dgm:pt>
    <dgm:pt modelId="{3D569E92-6683-4C20-95AC-1D9FFBA425BE}">
      <dgm:prSet phldrT="[Text]"/>
      <dgm:spPr/>
      <dgm:t>
        <a:bodyPr/>
        <a:lstStyle/>
        <a:p>
          <a:r>
            <a:rPr lang="en-US" dirty="0" smtClean="0"/>
            <a:t>DAL</a:t>
          </a:r>
        </a:p>
        <a:p>
          <a:r>
            <a:rPr lang="en-US" dirty="0" smtClean="0"/>
            <a:t>(Data Access Layer)</a:t>
          </a:r>
          <a:endParaRPr lang="en-US" dirty="0"/>
        </a:p>
      </dgm:t>
    </dgm:pt>
    <dgm:pt modelId="{691CCE32-0357-461C-BC07-E25AC2C98C50}" type="parTrans" cxnId="{39BCD299-C761-40A5-BEAD-5E8A3D4DE03D}">
      <dgm:prSet/>
      <dgm:spPr/>
      <dgm:t>
        <a:bodyPr/>
        <a:lstStyle/>
        <a:p>
          <a:endParaRPr lang="en-US"/>
        </a:p>
      </dgm:t>
    </dgm:pt>
    <dgm:pt modelId="{F5446D4C-328D-4FA6-A2A2-C6AD4180CD8F}" type="sibTrans" cxnId="{39BCD299-C761-40A5-BEAD-5E8A3D4DE03D}">
      <dgm:prSet/>
      <dgm:spPr/>
      <dgm:t>
        <a:bodyPr/>
        <a:lstStyle/>
        <a:p>
          <a:endParaRPr lang="en-US"/>
        </a:p>
      </dgm:t>
    </dgm:pt>
    <dgm:pt modelId="{F8394322-2E8D-4F08-9755-08391BE10A5D}">
      <dgm:prSet phldrT="[Text]"/>
      <dgm:spPr/>
      <dgm:t>
        <a:bodyPr/>
        <a:lstStyle/>
        <a:p>
          <a:r>
            <a:rPr lang="en-US" dirty="0" smtClean="0"/>
            <a:t>BLL</a:t>
          </a:r>
        </a:p>
        <a:p>
          <a:r>
            <a:rPr lang="en-US" dirty="0" smtClean="0"/>
            <a:t>(Business Logic Layer)</a:t>
          </a:r>
          <a:endParaRPr lang="en-US" dirty="0"/>
        </a:p>
      </dgm:t>
    </dgm:pt>
    <dgm:pt modelId="{BEEFFF75-FA59-46FB-9D0F-2FDA0D372AF0}" type="parTrans" cxnId="{EBFD2721-D591-4924-875B-4EC089ACDEF0}">
      <dgm:prSet/>
      <dgm:spPr/>
      <dgm:t>
        <a:bodyPr/>
        <a:lstStyle/>
        <a:p>
          <a:endParaRPr lang="en-US"/>
        </a:p>
      </dgm:t>
    </dgm:pt>
    <dgm:pt modelId="{4881A6E4-962B-437A-A111-110A1F804544}" type="sibTrans" cxnId="{EBFD2721-D591-4924-875B-4EC089ACDEF0}">
      <dgm:prSet/>
      <dgm:spPr/>
      <dgm:t>
        <a:bodyPr/>
        <a:lstStyle/>
        <a:p>
          <a:endParaRPr lang="en-US"/>
        </a:p>
      </dgm:t>
    </dgm:pt>
    <dgm:pt modelId="{8E39C408-E0EE-479F-80B9-B447796D32B7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API</a:t>
          </a:r>
        </a:p>
        <a:p>
          <a:r>
            <a:rPr lang="en-US" dirty="0" smtClean="0"/>
            <a:t>(Services and Controllers)</a:t>
          </a:r>
        </a:p>
        <a:p>
          <a:endParaRPr lang="en-US" dirty="0"/>
        </a:p>
      </dgm:t>
    </dgm:pt>
    <dgm:pt modelId="{BE045350-AB7D-422D-AC09-D74B15D81AEC}" type="parTrans" cxnId="{A9F5E148-5EDC-4DDC-AE38-5957037FB1DD}">
      <dgm:prSet/>
      <dgm:spPr/>
      <dgm:t>
        <a:bodyPr/>
        <a:lstStyle/>
        <a:p>
          <a:endParaRPr lang="en-US"/>
        </a:p>
      </dgm:t>
    </dgm:pt>
    <dgm:pt modelId="{1579356B-631F-4D83-97D9-72360846B823}" type="sibTrans" cxnId="{A9F5E148-5EDC-4DDC-AE38-5957037FB1DD}">
      <dgm:prSet/>
      <dgm:spPr/>
      <dgm:t>
        <a:bodyPr/>
        <a:lstStyle/>
        <a:p>
          <a:endParaRPr lang="en-US"/>
        </a:p>
      </dgm:t>
    </dgm:pt>
    <dgm:pt modelId="{7154A7C1-CC68-4771-A21F-B3F35EA9C040}" type="pres">
      <dgm:prSet presAssocID="{C73CB3DD-1941-4311-8007-F031880CD3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8029C7-221C-4257-B03B-83FE2C8B0684}" type="pres">
      <dgm:prSet presAssocID="{4866B30B-A25F-44B9-A121-15289DEE40E1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3707A-AA44-4607-8815-64205D19BECF}" type="pres">
      <dgm:prSet presAssocID="{82F3CB35-4888-4D5B-934C-7C35E0E5AB11}" presName="space" presStyleCnt="0"/>
      <dgm:spPr/>
    </dgm:pt>
    <dgm:pt modelId="{FB8BB291-7B1A-4E76-A8DD-A15EE8AA1BCB}" type="pres">
      <dgm:prSet presAssocID="{3D569E92-6683-4C20-95AC-1D9FFBA425BE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FE72E-76FF-49DA-BD4B-021E6272E066}" type="pres">
      <dgm:prSet presAssocID="{F5446D4C-328D-4FA6-A2A2-C6AD4180CD8F}" presName="space" presStyleCnt="0"/>
      <dgm:spPr/>
    </dgm:pt>
    <dgm:pt modelId="{C477671E-AFAF-4F35-8A15-153B6DE600C7}" type="pres">
      <dgm:prSet presAssocID="{F8394322-2E8D-4F08-9755-08391BE10A5D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25857-0EAF-410E-9C72-17B6BA44F0F9}" type="pres">
      <dgm:prSet presAssocID="{4881A6E4-962B-437A-A111-110A1F804544}" presName="space" presStyleCnt="0"/>
      <dgm:spPr/>
    </dgm:pt>
    <dgm:pt modelId="{A263B20A-76F8-4886-8683-738F8AC3EE3C}" type="pres">
      <dgm:prSet presAssocID="{8E39C408-E0EE-479F-80B9-B447796D32B7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299837-0101-4B79-BB91-D24ADE15BEDF}" type="presOf" srcId="{3D569E92-6683-4C20-95AC-1D9FFBA425BE}" destId="{FB8BB291-7B1A-4E76-A8DD-A15EE8AA1BCB}" srcOrd="0" destOrd="0" presId="urn:microsoft.com/office/officeart/2005/8/layout/venn3"/>
    <dgm:cxn modelId="{FDBE1BE2-7794-4010-A49E-0934E7451267}" type="presOf" srcId="{F8394322-2E8D-4F08-9755-08391BE10A5D}" destId="{C477671E-AFAF-4F35-8A15-153B6DE600C7}" srcOrd="0" destOrd="0" presId="urn:microsoft.com/office/officeart/2005/8/layout/venn3"/>
    <dgm:cxn modelId="{A9F5E148-5EDC-4DDC-AE38-5957037FB1DD}" srcId="{C73CB3DD-1941-4311-8007-F031880CD34A}" destId="{8E39C408-E0EE-479F-80B9-B447796D32B7}" srcOrd="3" destOrd="0" parTransId="{BE045350-AB7D-422D-AC09-D74B15D81AEC}" sibTransId="{1579356B-631F-4D83-97D9-72360846B823}"/>
    <dgm:cxn modelId="{39BCD299-C761-40A5-BEAD-5E8A3D4DE03D}" srcId="{C73CB3DD-1941-4311-8007-F031880CD34A}" destId="{3D569E92-6683-4C20-95AC-1D9FFBA425BE}" srcOrd="1" destOrd="0" parTransId="{691CCE32-0357-461C-BC07-E25AC2C98C50}" sibTransId="{F5446D4C-328D-4FA6-A2A2-C6AD4180CD8F}"/>
    <dgm:cxn modelId="{8D21F885-DCF6-4E11-A384-B4EC98A49DF1}" type="presOf" srcId="{4866B30B-A25F-44B9-A121-15289DEE40E1}" destId="{6D8029C7-221C-4257-B03B-83FE2C8B0684}" srcOrd="0" destOrd="0" presId="urn:microsoft.com/office/officeart/2005/8/layout/venn3"/>
    <dgm:cxn modelId="{EBFD2721-D591-4924-875B-4EC089ACDEF0}" srcId="{C73CB3DD-1941-4311-8007-F031880CD34A}" destId="{F8394322-2E8D-4F08-9755-08391BE10A5D}" srcOrd="2" destOrd="0" parTransId="{BEEFFF75-FA59-46FB-9D0F-2FDA0D372AF0}" sibTransId="{4881A6E4-962B-437A-A111-110A1F804544}"/>
    <dgm:cxn modelId="{29B2E2E4-324E-47F9-94AC-10D2DB4AE6AA}" type="presOf" srcId="{C73CB3DD-1941-4311-8007-F031880CD34A}" destId="{7154A7C1-CC68-4771-A21F-B3F35EA9C040}" srcOrd="0" destOrd="0" presId="urn:microsoft.com/office/officeart/2005/8/layout/venn3"/>
    <dgm:cxn modelId="{402FD61D-40A1-48E1-8224-1AB1FA4CD675}" srcId="{C73CB3DD-1941-4311-8007-F031880CD34A}" destId="{4866B30B-A25F-44B9-A121-15289DEE40E1}" srcOrd="0" destOrd="0" parTransId="{76D24AD2-F304-4A2E-85CB-C3938B523366}" sibTransId="{82F3CB35-4888-4D5B-934C-7C35E0E5AB11}"/>
    <dgm:cxn modelId="{CF760DDB-3E47-4B80-B889-719777DE248B}" type="presOf" srcId="{8E39C408-E0EE-479F-80B9-B447796D32B7}" destId="{A263B20A-76F8-4886-8683-738F8AC3EE3C}" srcOrd="0" destOrd="0" presId="urn:microsoft.com/office/officeart/2005/8/layout/venn3"/>
    <dgm:cxn modelId="{B212E07C-E880-4AB2-9F92-F5E08DB55BAB}" type="presParOf" srcId="{7154A7C1-CC68-4771-A21F-B3F35EA9C040}" destId="{6D8029C7-221C-4257-B03B-83FE2C8B0684}" srcOrd="0" destOrd="0" presId="urn:microsoft.com/office/officeart/2005/8/layout/venn3"/>
    <dgm:cxn modelId="{5F937AD3-439E-42E0-ABD0-55929B9B156F}" type="presParOf" srcId="{7154A7C1-CC68-4771-A21F-B3F35EA9C040}" destId="{8A23707A-AA44-4607-8815-64205D19BECF}" srcOrd="1" destOrd="0" presId="urn:microsoft.com/office/officeart/2005/8/layout/venn3"/>
    <dgm:cxn modelId="{59043DB0-0A28-4829-8601-59AEFBE3F21F}" type="presParOf" srcId="{7154A7C1-CC68-4771-A21F-B3F35EA9C040}" destId="{FB8BB291-7B1A-4E76-A8DD-A15EE8AA1BCB}" srcOrd="2" destOrd="0" presId="urn:microsoft.com/office/officeart/2005/8/layout/venn3"/>
    <dgm:cxn modelId="{52419CEB-5914-454C-B3E2-F943A4A13B40}" type="presParOf" srcId="{7154A7C1-CC68-4771-A21F-B3F35EA9C040}" destId="{537FE72E-76FF-49DA-BD4B-021E6272E066}" srcOrd="3" destOrd="0" presId="urn:microsoft.com/office/officeart/2005/8/layout/venn3"/>
    <dgm:cxn modelId="{F8E8F936-C1D1-44E1-BC86-DE374F0CD74F}" type="presParOf" srcId="{7154A7C1-CC68-4771-A21F-B3F35EA9C040}" destId="{C477671E-AFAF-4F35-8A15-153B6DE600C7}" srcOrd="4" destOrd="0" presId="urn:microsoft.com/office/officeart/2005/8/layout/venn3"/>
    <dgm:cxn modelId="{E260CFEF-78AF-4AB8-9DA5-82B87F5C70FA}" type="presParOf" srcId="{7154A7C1-CC68-4771-A21F-B3F35EA9C040}" destId="{8AA25857-0EAF-410E-9C72-17B6BA44F0F9}" srcOrd="5" destOrd="0" presId="urn:microsoft.com/office/officeart/2005/8/layout/venn3"/>
    <dgm:cxn modelId="{22848981-F98A-4396-B4A0-1CB52F707406}" type="presParOf" srcId="{7154A7C1-CC68-4771-A21F-B3F35EA9C040}" destId="{A263B20A-76F8-4886-8683-738F8AC3EE3C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69DF37-A356-431A-87BB-BD5B61C3D82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9B4891-CB69-4758-9207-DE485E228404}">
      <dgm:prSet phldrT="[Text]"/>
      <dgm:spPr/>
      <dgm:t>
        <a:bodyPr/>
        <a:lstStyle/>
        <a:p>
          <a:r>
            <a:rPr lang="en-US" dirty="0" smtClean="0"/>
            <a:t>Access to DB data for DML:</a:t>
          </a:r>
          <a:endParaRPr lang="en-US" dirty="0"/>
        </a:p>
      </dgm:t>
    </dgm:pt>
    <dgm:pt modelId="{BDEBB75D-1DDB-444B-AEF5-9B8F6AADB0E3}" type="parTrans" cxnId="{3C8C25C0-94D2-44AA-B26A-14841F8E1A37}">
      <dgm:prSet/>
      <dgm:spPr/>
      <dgm:t>
        <a:bodyPr/>
        <a:lstStyle/>
        <a:p>
          <a:endParaRPr lang="en-US"/>
        </a:p>
      </dgm:t>
    </dgm:pt>
    <dgm:pt modelId="{BFAD1EB6-B5CA-477E-87E6-3DE4CF94446F}" type="sibTrans" cxnId="{3C8C25C0-94D2-44AA-B26A-14841F8E1A37}">
      <dgm:prSet/>
      <dgm:spPr/>
      <dgm:t>
        <a:bodyPr/>
        <a:lstStyle/>
        <a:p>
          <a:endParaRPr lang="en-US"/>
        </a:p>
      </dgm:t>
    </dgm:pt>
    <dgm:pt modelId="{C1629BCC-14BF-4C30-924F-C4F68AD6FF1E}">
      <dgm:prSet phldrT="[Text]"/>
      <dgm:spPr/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ADCBF6AD-2B87-413E-8BF6-7677317DEE52}" type="parTrans" cxnId="{AC4481EA-048A-4A3F-A95A-03DA2E1F8612}">
      <dgm:prSet/>
      <dgm:spPr/>
      <dgm:t>
        <a:bodyPr/>
        <a:lstStyle/>
        <a:p>
          <a:endParaRPr lang="en-US"/>
        </a:p>
      </dgm:t>
    </dgm:pt>
    <dgm:pt modelId="{CCED6880-6EB4-48E0-8F95-8A2D31A99CA5}" type="sibTrans" cxnId="{AC4481EA-048A-4A3F-A95A-03DA2E1F8612}">
      <dgm:prSet/>
      <dgm:spPr/>
      <dgm:t>
        <a:bodyPr/>
        <a:lstStyle/>
        <a:p>
          <a:endParaRPr lang="en-US"/>
        </a:p>
      </dgm:t>
    </dgm:pt>
    <dgm:pt modelId="{01B5CA7A-631F-43CF-8994-073A6EC37E06}">
      <dgm:prSet phldrT="[Text]"/>
      <dgm:spPr/>
      <dgm:t>
        <a:bodyPr/>
        <a:lstStyle/>
        <a:p>
          <a:r>
            <a:rPr lang="en-US" dirty="0" smtClean="0"/>
            <a:t>read</a:t>
          </a:r>
          <a:endParaRPr lang="en-US" dirty="0"/>
        </a:p>
      </dgm:t>
    </dgm:pt>
    <dgm:pt modelId="{4A065A0D-F7F3-443A-9822-655DAEDA56C7}" type="parTrans" cxnId="{9DCD9D96-4364-4064-BA0E-AAE75ADF234C}">
      <dgm:prSet/>
      <dgm:spPr/>
      <dgm:t>
        <a:bodyPr/>
        <a:lstStyle/>
        <a:p>
          <a:endParaRPr lang="en-US"/>
        </a:p>
      </dgm:t>
    </dgm:pt>
    <dgm:pt modelId="{AA02CB1A-12E6-4A11-A2D0-B3BF9A72CAC1}" type="sibTrans" cxnId="{9DCD9D96-4364-4064-BA0E-AAE75ADF234C}">
      <dgm:prSet/>
      <dgm:spPr/>
      <dgm:t>
        <a:bodyPr/>
        <a:lstStyle/>
        <a:p>
          <a:endParaRPr lang="en-US"/>
        </a:p>
      </dgm:t>
    </dgm:pt>
    <dgm:pt modelId="{7C1E7BE7-6033-4ADD-81CB-05E070CF6A55}">
      <dgm:prSet phldrT="[Text]"/>
      <dgm:spPr/>
      <dgm:t>
        <a:bodyPr/>
        <a:lstStyle/>
        <a:p>
          <a:r>
            <a:rPr lang="en-US" dirty="0" smtClean="0"/>
            <a:t>CRUD implementation for:</a:t>
          </a:r>
          <a:endParaRPr lang="en-US" dirty="0"/>
        </a:p>
      </dgm:t>
    </dgm:pt>
    <dgm:pt modelId="{375D0F41-7B18-4830-9F34-C38071EC729C}" type="parTrans" cxnId="{18065E66-4D6B-4883-B268-7A32655AF948}">
      <dgm:prSet/>
      <dgm:spPr/>
      <dgm:t>
        <a:bodyPr/>
        <a:lstStyle/>
        <a:p>
          <a:endParaRPr lang="en-US"/>
        </a:p>
      </dgm:t>
    </dgm:pt>
    <dgm:pt modelId="{EA51B385-E62A-4309-9F87-B9EE54839EC6}" type="sibTrans" cxnId="{18065E66-4D6B-4883-B268-7A32655AF948}">
      <dgm:prSet/>
      <dgm:spPr/>
      <dgm:t>
        <a:bodyPr/>
        <a:lstStyle/>
        <a:p>
          <a:endParaRPr lang="en-US"/>
        </a:p>
      </dgm:t>
    </dgm:pt>
    <dgm:pt modelId="{5E9E1295-2F55-4DEB-8B92-8296A6EF9962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F7EF7562-B3A3-4BFE-AE35-B3BC5403E548}" type="parTrans" cxnId="{1AA46791-C188-4D42-BB1F-CECCB1BB156D}">
      <dgm:prSet/>
      <dgm:spPr/>
      <dgm:t>
        <a:bodyPr/>
        <a:lstStyle/>
        <a:p>
          <a:endParaRPr lang="en-US"/>
        </a:p>
      </dgm:t>
    </dgm:pt>
    <dgm:pt modelId="{55A721DF-6BA8-418D-B7BC-969AD1A437BE}" type="sibTrans" cxnId="{1AA46791-C188-4D42-BB1F-CECCB1BB156D}">
      <dgm:prSet/>
      <dgm:spPr/>
      <dgm:t>
        <a:bodyPr/>
        <a:lstStyle/>
        <a:p>
          <a:endParaRPr lang="en-US"/>
        </a:p>
      </dgm:t>
    </dgm:pt>
    <dgm:pt modelId="{5B31631D-D46D-4E6E-B0D0-EE08B2B45E70}">
      <dgm:prSet phldrT="[Text]"/>
      <dgm:spPr/>
      <dgm:t>
        <a:bodyPr/>
        <a:lstStyle/>
        <a:p>
          <a:r>
            <a:rPr lang="en-US" dirty="0" smtClean="0"/>
            <a:t>Addresses</a:t>
          </a:r>
          <a:endParaRPr lang="en-US" dirty="0"/>
        </a:p>
      </dgm:t>
    </dgm:pt>
    <dgm:pt modelId="{AF96C54B-EB85-49EB-B9EA-AD5D68684D35}" type="parTrans" cxnId="{BA2E75F9-8995-4A19-9118-CBE8E8B6FB97}">
      <dgm:prSet/>
      <dgm:spPr/>
      <dgm:t>
        <a:bodyPr/>
        <a:lstStyle/>
        <a:p>
          <a:endParaRPr lang="en-US"/>
        </a:p>
      </dgm:t>
    </dgm:pt>
    <dgm:pt modelId="{FC0F2B33-AF1F-4F18-9108-0AD973B35AAF}" type="sibTrans" cxnId="{BA2E75F9-8995-4A19-9118-CBE8E8B6FB97}">
      <dgm:prSet/>
      <dgm:spPr/>
      <dgm:t>
        <a:bodyPr/>
        <a:lstStyle/>
        <a:p>
          <a:endParaRPr lang="en-US"/>
        </a:p>
      </dgm:t>
    </dgm:pt>
    <dgm:pt modelId="{324FCCFA-B77E-410B-9A87-B24012982FDC}">
      <dgm:prSet phldrT="[Text]"/>
      <dgm:spPr/>
      <dgm:t>
        <a:bodyPr/>
        <a:lstStyle/>
        <a:p>
          <a:r>
            <a:rPr lang="en-US" dirty="0" smtClean="0"/>
            <a:t>update</a:t>
          </a:r>
          <a:endParaRPr lang="en-US" dirty="0"/>
        </a:p>
      </dgm:t>
    </dgm:pt>
    <dgm:pt modelId="{C9DC013A-1954-45E8-A898-57C2930D5D54}" type="parTrans" cxnId="{D5025CB1-DD19-4526-85B5-ABD9CFDD1E26}">
      <dgm:prSet/>
      <dgm:spPr/>
      <dgm:t>
        <a:bodyPr/>
        <a:lstStyle/>
        <a:p>
          <a:endParaRPr lang="en-US"/>
        </a:p>
      </dgm:t>
    </dgm:pt>
    <dgm:pt modelId="{7A8A4921-E11C-45FA-BD90-9992B5410E01}" type="sibTrans" cxnId="{D5025CB1-DD19-4526-85B5-ABD9CFDD1E26}">
      <dgm:prSet/>
      <dgm:spPr/>
      <dgm:t>
        <a:bodyPr/>
        <a:lstStyle/>
        <a:p>
          <a:endParaRPr lang="en-US"/>
        </a:p>
      </dgm:t>
    </dgm:pt>
    <dgm:pt modelId="{5F9E6402-D74E-460A-806A-434EEC1678AF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4DE831D2-1C34-4038-853F-D1000FB2CDA2}" type="parTrans" cxnId="{CF301EA5-10FB-4D7D-9170-E6E7004FEB07}">
      <dgm:prSet/>
      <dgm:spPr/>
      <dgm:t>
        <a:bodyPr/>
        <a:lstStyle/>
        <a:p>
          <a:endParaRPr lang="en-US"/>
        </a:p>
      </dgm:t>
    </dgm:pt>
    <dgm:pt modelId="{75C174D8-5E98-4183-A019-E1BBFCBF95C9}" type="sibTrans" cxnId="{CF301EA5-10FB-4D7D-9170-E6E7004FEB07}">
      <dgm:prSet/>
      <dgm:spPr/>
      <dgm:t>
        <a:bodyPr/>
        <a:lstStyle/>
        <a:p>
          <a:endParaRPr lang="en-US"/>
        </a:p>
      </dgm:t>
    </dgm:pt>
    <dgm:pt modelId="{AA22FF41-13BE-477F-A9B1-C4E18C63A102}">
      <dgm:prSet phldrT="[Text]"/>
      <dgm:spPr/>
      <dgm:t>
        <a:bodyPr/>
        <a:lstStyle/>
        <a:p>
          <a:r>
            <a:rPr lang="en-US" dirty="0" smtClean="0"/>
            <a:t>Categories</a:t>
          </a:r>
          <a:endParaRPr lang="en-US" dirty="0"/>
        </a:p>
      </dgm:t>
    </dgm:pt>
    <dgm:pt modelId="{223A236C-2E4F-4E5E-A09F-D83B7D2A21CD}" type="parTrans" cxnId="{2A440149-340A-45EB-9A46-4CEBB0280F88}">
      <dgm:prSet/>
      <dgm:spPr/>
      <dgm:t>
        <a:bodyPr/>
        <a:lstStyle/>
        <a:p>
          <a:endParaRPr lang="en-US"/>
        </a:p>
      </dgm:t>
    </dgm:pt>
    <dgm:pt modelId="{CF33E7EC-AAB4-4ADC-B353-DEA5408EEC10}" type="sibTrans" cxnId="{2A440149-340A-45EB-9A46-4CEBB0280F88}">
      <dgm:prSet/>
      <dgm:spPr/>
      <dgm:t>
        <a:bodyPr/>
        <a:lstStyle/>
        <a:p>
          <a:endParaRPr lang="en-US"/>
        </a:p>
      </dgm:t>
    </dgm:pt>
    <dgm:pt modelId="{C089D2C9-A0C5-4317-8868-198534A4F185}">
      <dgm:prSet phldrT="[Text]"/>
      <dgm:spPr/>
      <dgm:t>
        <a:bodyPr/>
        <a:lstStyle/>
        <a:p>
          <a:r>
            <a:rPr lang="en-US" dirty="0" smtClean="0"/>
            <a:t>Products</a:t>
          </a:r>
          <a:endParaRPr lang="en-US" dirty="0"/>
        </a:p>
      </dgm:t>
    </dgm:pt>
    <dgm:pt modelId="{1CF36BE9-4603-437E-8AB0-7372F1369F17}" type="parTrans" cxnId="{F74B1CE8-ABAF-4322-9F75-04338A7F0355}">
      <dgm:prSet/>
      <dgm:spPr/>
      <dgm:t>
        <a:bodyPr/>
        <a:lstStyle/>
        <a:p>
          <a:endParaRPr lang="en-US"/>
        </a:p>
      </dgm:t>
    </dgm:pt>
    <dgm:pt modelId="{2DF3CB37-6DBC-4E53-81AF-91186E0E86C3}" type="sibTrans" cxnId="{F74B1CE8-ABAF-4322-9F75-04338A7F0355}">
      <dgm:prSet/>
      <dgm:spPr/>
      <dgm:t>
        <a:bodyPr/>
        <a:lstStyle/>
        <a:p>
          <a:endParaRPr lang="en-US"/>
        </a:p>
      </dgm:t>
    </dgm:pt>
    <dgm:pt modelId="{A71E44FC-8861-46C8-A251-A09DEF3D8A3E}">
      <dgm:prSet phldrT="[Text]"/>
      <dgm:spPr/>
      <dgm:t>
        <a:bodyPr/>
        <a:lstStyle/>
        <a:p>
          <a:r>
            <a:rPr lang="en-US" dirty="0" smtClean="0"/>
            <a:t>Items</a:t>
          </a:r>
          <a:endParaRPr lang="en-US" dirty="0"/>
        </a:p>
      </dgm:t>
    </dgm:pt>
    <dgm:pt modelId="{5BDF57A6-03C7-4CFF-9A50-7CA9061FC238}" type="parTrans" cxnId="{D24A35AF-2251-435A-BBC8-CF041C1C700C}">
      <dgm:prSet/>
      <dgm:spPr/>
      <dgm:t>
        <a:bodyPr/>
        <a:lstStyle/>
        <a:p>
          <a:endParaRPr lang="en-US"/>
        </a:p>
      </dgm:t>
    </dgm:pt>
    <dgm:pt modelId="{D613FBFC-5C26-4148-A3D3-A91FF9EE0B22}" type="sibTrans" cxnId="{D24A35AF-2251-435A-BBC8-CF041C1C700C}">
      <dgm:prSet/>
      <dgm:spPr/>
      <dgm:t>
        <a:bodyPr/>
        <a:lstStyle/>
        <a:p>
          <a:endParaRPr lang="en-US"/>
        </a:p>
      </dgm:t>
    </dgm:pt>
    <dgm:pt modelId="{53911EA7-D4F5-4F19-8DD0-62C0BBAC66DD}">
      <dgm:prSet phldrT="[Text]"/>
      <dgm:spPr/>
      <dgm:t>
        <a:bodyPr/>
        <a:lstStyle/>
        <a:p>
          <a:r>
            <a:rPr lang="en-US" dirty="0" smtClean="0"/>
            <a:t>Orders</a:t>
          </a:r>
          <a:endParaRPr lang="en-US" dirty="0"/>
        </a:p>
      </dgm:t>
    </dgm:pt>
    <dgm:pt modelId="{E1F5211E-FAA7-47A6-A6DA-C1B8196A276C}" type="parTrans" cxnId="{355D65E0-D271-44D2-8C66-5D42BAF0C4C5}">
      <dgm:prSet/>
      <dgm:spPr/>
      <dgm:t>
        <a:bodyPr/>
        <a:lstStyle/>
        <a:p>
          <a:endParaRPr lang="en-US"/>
        </a:p>
      </dgm:t>
    </dgm:pt>
    <dgm:pt modelId="{ABFBBF18-B13A-4FDA-B9F1-A345AC4D53C1}" type="sibTrans" cxnId="{355D65E0-D271-44D2-8C66-5D42BAF0C4C5}">
      <dgm:prSet/>
      <dgm:spPr/>
      <dgm:t>
        <a:bodyPr/>
        <a:lstStyle/>
        <a:p>
          <a:endParaRPr lang="en-US"/>
        </a:p>
      </dgm:t>
    </dgm:pt>
    <dgm:pt modelId="{EBBE4540-F624-4D31-976C-9669400EE2C0}">
      <dgm:prSet phldrT="[Text]"/>
      <dgm:spPr/>
      <dgm:t>
        <a:bodyPr/>
        <a:lstStyle/>
        <a:p>
          <a:r>
            <a:rPr lang="en-US" dirty="0" smtClean="0"/>
            <a:t>Cart</a:t>
          </a:r>
          <a:endParaRPr lang="en-US" dirty="0"/>
        </a:p>
      </dgm:t>
    </dgm:pt>
    <dgm:pt modelId="{291A3A21-40A5-4DFF-BDED-824D41446364}" type="parTrans" cxnId="{1E032126-D432-4D7A-ADF1-F71C490B1726}">
      <dgm:prSet/>
      <dgm:spPr/>
      <dgm:t>
        <a:bodyPr/>
        <a:lstStyle/>
        <a:p>
          <a:endParaRPr lang="en-US"/>
        </a:p>
      </dgm:t>
    </dgm:pt>
    <dgm:pt modelId="{36F9DC59-2D9B-4642-8F2F-B3AD750092DB}" type="sibTrans" cxnId="{1E032126-D432-4D7A-ADF1-F71C490B1726}">
      <dgm:prSet/>
      <dgm:spPr/>
      <dgm:t>
        <a:bodyPr/>
        <a:lstStyle/>
        <a:p>
          <a:endParaRPr lang="en-US"/>
        </a:p>
      </dgm:t>
    </dgm:pt>
    <dgm:pt modelId="{56E54776-23CC-46E0-ABE9-F52D60B0CFAC}" type="pres">
      <dgm:prSet presAssocID="{3469DF37-A356-431A-87BB-BD5B61C3D82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1AC191-6E77-4B49-8BAF-69AFCE428752}" type="pres">
      <dgm:prSet presAssocID="{709B4891-CB69-4758-9207-DE485E228404}" presName="linNode" presStyleCnt="0"/>
      <dgm:spPr/>
    </dgm:pt>
    <dgm:pt modelId="{72826104-A9E5-4386-B1BD-6F73ED9129BA}" type="pres">
      <dgm:prSet presAssocID="{709B4891-CB69-4758-9207-DE485E228404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2B893-E1DF-414D-A674-657DDC5F3E10}" type="pres">
      <dgm:prSet presAssocID="{709B4891-CB69-4758-9207-DE485E228404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7D4C4-FDB9-4814-8553-7592F07A466E}" type="pres">
      <dgm:prSet presAssocID="{BFAD1EB6-B5CA-477E-87E6-3DE4CF94446F}" presName="spacing" presStyleCnt="0"/>
      <dgm:spPr/>
    </dgm:pt>
    <dgm:pt modelId="{217BA7EE-E82D-4AA5-9DFB-9E1EE805DB62}" type="pres">
      <dgm:prSet presAssocID="{7C1E7BE7-6033-4ADD-81CB-05E070CF6A55}" presName="linNode" presStyleCnt="0"/>
      <dgm:spPr/>
    </dgm:pt>
    <dgm:pt modelId="{8CFA4EE3-D958-4CFD-ABC0-1F8A8CF894A0}" type="pres">
      <dgm:prSet presAssocID="{7C1E7BE7-6033-4ADD-81CB-05E070CF6A55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ABC58-F837-42D4-9656-003314FF72C6}" type="pres">
      <dgm:prSet presAssocID="{7C1E7BE7-6033-4ADD-81CB-05E070CF6A55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A46791-C188-4D42-BB1F-CECCB1BB156D}" srcId="{7C1E7BE7-6033-4ADD-81CB-05E070CF6A55}" destId="{5E9E1295-2F55-4DEB-8B92-8296A6EF9962}" srcOrd="0" destOrd="0" parTransId="{F7EF7562-B3A3-4BFE-AE35-B3BC5403E548}" sibTransId="{55A721DF-6BA8-418D-B7BC-969AD1A437BE}"/>
    <dgm:cxn modelId="{BA2E75F9-8995-4A19-9118-CBE8E8B6FB97}" srcId="{7C1E7BE7-6033-4ADD-81CB-05E070CF6A55}" destId="{5B31631D-D46D-4E6E-B0D0-EE08B2B45E70}" srcOrd="1" destOrd="0" parTransId="{AF96C54B-EB85-49EB-B9EA-AD5D68684D35}" sibTransId="{FC0F2B33-AF1F-4F18-9108-0AD973B35AAF}"/>
    <dgm:cxn modelId="{9DCD9D96-4364-4064-BA0E-AAE75ADF234C}" srcId="{709B4891-CB69-4758-9207-DE485E228404}" destId="{01B5CA7A-631F-43CF-8994-073A6EC37E06}" srcOrd="1" destOrd="0" parTransId="{4A065A0D-F7F3-443A-9822-655DAEDA56C7}" sibTransId="{AA02CB1A-12E6-4A11-A2D0-B3BF9A72CAC1}"/>
    <dgm:cxn modelId="{1E032126-D432-4D7A-ADF1-F71C490B1726}" srcId="{7C1E7BE7-6033-4ADD-81CB-05E070CF6A55}" destId="{EBBE4540-F624-4D31-976C-9669400EE2C0}" srcOrd="6" destOrd="0" parTransId="{291A3A21-40A5-4DFF-BDED-824D41446364}" sibTransId="{36F9DC59-2D9B-4642-8F2F-B3AD750092DB}"/>
    <dgm:cxn modelId="{4440DCD7-E7B0-4388-A920-232359835754}" type="presOf" srcId="{709B4891-CB69-4758-9207-DE485E228404}" destId="{72826104-A9E5-4386-B1BD-6F73ED9129BA}" srcOrd="0" destOrd="0" presId="urn:microsoft.com/office/officeart/2005/8/layout/vList6"/>
    <dgm:cxn modelId="{18065E66-4D6B-4883-B268-7A32655AF948}" srcId="{3469DF37-A356-431A-87BB-BD5B61C3D820}" destId="{7C1E7BE7-6033-4ADD-81CB-05E070CF6A55}" srcOrd="1" destOrd="0" parTransId="{375D0F41-7B18-4830-9F34-C38071EC729C}" sibTransId="{EA51B385-E62A-4309-9F87-B9EE54839EC6}"/>
    <dgm:cxn modelId="{F74B1CE8-ABAF-4322-9F75-04338A7F0355}" srcId="{7C1E7BE7-6033-4ADD-81CB-05E070CF6A55}" destId="{C089D2C9-A0C5-4317-8868-198534A4F185}" srcOrd="3" destOrd="0" parTransId="{1CF36BE9-4603-437E-8AB0-7372F1369F17}" sibTransId="{2DF3CB37-6DBC-4E53-81AF-91186E0E86C3}"/>
    <dgm:cxn modelId="{1A94BE82-18B8-4D13-A2A2-0A4DC2DB928B}" type="presOf" srcId="{01B5CA7A-631F-43CF-8994-073A6EC37E06}" destId="{D102B893-E1DF-414D-A674-657DDC5F3E10}" srcOrd="0" destOrd="1" presId="urn:microsoft.com/office/officeart/2005/8/layout/vList6"/>
    <dgm:cxn modelId="{6848DD83-14B1-40D5-9A94-62795BE689FF}" type="presOf" srcId="{7C1E7BE7-6033-4ADD-81CB-05E070CF6A55}" destId="{8CFA4EE3-D958-4CFD-ABC0-1F8A8CF894A0}" srcOrd="0" destOrd="0" presId="urn:microsoft.com/office/officeart/2005/8/layout/vList6"/>
    <dgm:cxn modelId="{2A440149-340A-45EB-9A46-4CEBB0280F88}" srcId="{7C1E7BE7-6033-4ADD-81CB-05E070CF6A55}" destId="{AA22FF41-13BE-477F-A9B1-C4E18C63A102}" srcOrd="2" destOrd="0" parTransId="{223A236C-2E4F-4E5E-A09F-D83B7D2A21CD}" sibTransId="{CF33E7EC-AAB4-4ADC-B353-DEA5408EEC10}"/>
    <dgm:cxn modelId="{E7667C3D-5CA2-449A-9545-DBF5037E1D25}" type="presOf" srcId="{5B31631D-D46D-4E6E-B0D0-EE08B2B45E70}" destId="{E8AABC58-F837-42D4-9656-003314FF72C6}" srcOrd="0" destOrd="1" presId="urn:microsoft.com/office/officeart/2005/8/layout/vList6"/>
    <dgm:cxn modelId="{D6342D60-8400-4C66-B476-A70FF9EA59EB}" type="presOf" srcId="{5E9E1295-2F55-4DEB-8B92-8296A6EF9962}" destId="{E8AABC58-F837-42D4-9656-003314FF72C6}" srcOrd="0" destOrd="0" presId="urn:microsoft.com/office/officeart/2005/8/layout/vList6"/>
    <dgm:cxn modelId="{943162F6-653E-4124-A7C4-84145DE17869}" type="presOf" srcId="{324FCCFA-B77E-410B-9A87-B24012982FDC}" destId="{D102B893-E1DF-414D-A674-657DDC5F3E10}" srcOrd="0" destOrd="2" presId="urn:microsoft.com/office/officeart/2005/8/layout/vList6"/>
    <dgm:cxn modelId="{E4DA2256-5301-46C1-8DAD-B6FE92DA71C4}" type="presOf" srcId="{53911EA7-D4F5-4F19-8DD0-62C0BBAC66DD}" destId="{E8AABC58-F837-42D4-9656-003314FF72C6}" srcOrd="0" destOrd="5" presId="urn:microsoft.com/office/officeart/2005/8/layout/vList6"/>
    <dgm:cxn modelId="{355D65E0-D271-44D2-8C66-5D42BAF0C4C5}" srcId="{7C1E7BE7-6033-4ADD-81CB-05E070CF6A55}" destId="{53911EA7-D4F5-4F19-8DD0-62C0BBAC66DD}" srcOrd="5" destOrd="0" parTransId="{E1F5211E-FAA7-47A6-A6DA-C1B8196A276C}" sibTransId="{ABFBBF18-B13A-4FDA-B9F1-A345AC4D53C1}"/>
    <dgm:cxn modelId="{CF301EA5-10FB-4D7D-9170-E6E7004FEB07}" srcId="{709B4891-CB69-4758-9207-DE485E228404}" destId="{5F9E6402-D74E-460A-806A-434EEC1678AF}" srcOrd="3" destOrd="0" parTransId="{4DE831D2-1C34-4038-853F-D1000FB2CDA2}" sibTransId="{75C174D8-5E98-4183-A019-E1BBFCBF95C9}"/>
    <dgm:cxn modelId="{D5025CB1-DD19-4526-85B5-ABD9CFDD1E26}" srcId="{709B4891-CB69-4758-9207-DE485E228404}" destId="{324FCCFA-B77E-410B-9A87-B24012982FDC}" srcOrd="2" destOrd="0" parTransId="{C9DC013A-1954-45E8-A898-57C2930D5D54}" sibTransId="{7A8A4921-E11C-45FA-BD90-9992B5410E01}"/>
    <dgm:cxn modelId="{3003DD90-E3BF-456E-B80D-E9007B7ED3DA}" type="presOf" srcId="{AA22FF41-13BE-477F-A9B1-C4E18C63A102}" destId="{E8AABC58-F837-42D4-9656-003314FF72C6}" srcOrd="0" destOrd="2" presId="urn:microsoft.com/office/officeart/2005/8/layout/vList6"/>
    <dgm:cxn modelId="{D24A35AF-2251-435A-BBC8-CF041C1C700C}" srcId="{7C1E7BE7-6033-4ADD-81CB-05E070CF6A55}" destId="{A71E44FC-8861-46C8-A251-A09DEF3D8A3E}" srcOrd="4" destOrd="0" parTransId="{5BDF57A6-03C7-4CFF-9A50-7CA9061FC238}" sibTransId="{D613FBFC-5C26-4148-A3D3-A91FF9EE0B22}"/>
    <dgm:cxn modelId="{781959C7-D4FE-41A4-8FCF-D24A8B639BC0}" type="presOf" srcId="{3469DF37-A356-431A-87BB-BD5B61C3D820}" destId="{56E54776-23CC-46E0-ABE9-F52D60B0CFAC}" srcOrd="0" destOrd="0" presId="urn:microsoft.com/office/officeart/2005/8/layout/vList6"/>
    <dgm:cxn modelId="{1A2BA3D3-B11A-48ED-9C8B-D640C0D79306}" type="presOf" srcId="{EBBE4540-F624-4D31-976C-9669400EE2C0}" destId="{E8AABC58-F837-42D4-9656-003314FF72C6}" srcOrd="0" destOrd="6" presId="urn:microsoft.com/office/officeart/2005/8/layout/vList6"/>
    <dgm:cxn modelId="{3C8C25C0-94D2-44AA-B26A-14841F8E1A37}" srcId="{3469DF37-A356-431A-87BB-BD5B61C3D820}" destId="{709B4891-CB69-4758-9207-DE485E228404}" srcOrd="0" destOrd="0" parTransId="{BDEBB75D-1DDB-444B-AEF5-9B8F6AADB0E3}" sibTransId="{BFAD1EB6-B5CA-477E-87E6-3DE4CF94446F}"/>
    <dgm:cxn modelId="{A1E8231E-35EC-463E-BB09-24C8497A8EA8}" type="presOf" srcId="{5F9E6402-D74E-460A-806A-434EEC1678AF}" destId="{D102B893-E1DF-414D-A674-657DDC5F3E10}" srcOrd="0" destOrd="3" presId="urn:microsoft.com/office/officeart/2005/8/layout/vList6"/>
    <dgm:cxn modelId="{AC4481EA-048A-4A3F-A95A-03DA2E1F8612}" srcId="{709B4891-CB69-4758-9207-DE485E228404}" destId="{C1629BCC-14BF-4C30-924F-C4F68AD6FF1E}" srcOrd="0" destOrd="0" parTransId="{ADCBF6AD-2B87-413E-8BF6-7677317DEE52}" sibTransId="{CCED6880-6EB4-48E0-8F95-8A2D31A99CA5}"/>
    <dgm:cxn modelId="{9367B37D-7BF7-4A38-BA8D-F50190FBB63A}" type="presOf" srcId="{C089D2C9-A0C5-4317-8868-198534A4F185}" destId="{E8AABC58-F837-42D4-9656-003314FF72C6}" srcOrd="0" destOrd="3" presId="urn:microsoft.com/office/officeart/2005/8/layout/vList6"/>
    <dgm:cxn modelId="{D44B329B-2255-4088-B63C-A6E82BCCBC7D}" type="presOf" srcId="{A71E44FC-8861-46C8-A251-A09DEF3D8A3E}" destId="{E8AABC58-F837-42D4-9656-003314FF72C6}" srcOrd="0" destOrd="4" presId="urn:microsoft.com/office/officeart/2005/8/layout/vList6"/>
    <dgm:cxn modelId="{D26F8EE4-C647-416E-B9F6-BF0423D5D091}" type="presOf" srcId="{C1629BCC-14BF-4C30-924F-C4F68AD6FF1E}" destId="{D102B893-E1DF-414D-A674-657DDC5F3E10}" srcOrd="0" destOrd="0" presId="urn:microsoft.com/office/officeart/2005/8/layout/vList6"/>
    <dgm:cxn modelId="{B4F022B0-0CDC-4836-9B77-AEE034393A40}" type="presParOf" srcId="{56E54776-23CC-46E0-ABE9-F52D60B0CFAC}" destId="{321AC191-6E77-4B49-8BAF-69AFCE428752}" srcOrd="0" destOrd="0" presId="urn:microsoft.com/office/officeart/2005/8/layout/vList6"/>
    <dgm:cxn modelId="{73B196F9-8BF9-462A-9226-CFCDCEB58ACE}" type="presParOf" srcId="{321AC191-6E77-4B49-8BAF-69AFCE428752}" destId="{72826104-A9E5-4386-B1BD-6F73ED9129BA}" srcOrd="0" destOrd="0" presId="urn:microsoft.com/office/officeart/2005/8/layout/vList6"/>
    <dgm:cxn modelId="{529F238E-7E9D-4216-9AD4-E32B67CF5037}" type="presParOf" srcId="{321AC191-6E77-4B49-8BAF-69AFCE428752}" destId="{D102B893-E1DF-414D-A674-657DDC5F3E10}" srcOrd="1" destOrd="0" presId="urn:microsoft.com/office/officeart/2005/8/layout/vList6"/>
    <dgm:cxn modelId="{2DA045B0-0B66-491B-85BB-FB9A7012EA0F}" type="presParOf" srcId="{56E54776-23CC-46E0-ABE9-F52D60B0CFAC}" destId="{EB17D4C4-FDB9-4814-8553-7592F07A466E}" srcOrd="1" destOrd="0" presId="urn:microsoft.com/office/officeart/2005/8/layout/vList6"/>
    <dgm:cxn modelId="{A7D8E032-E91F-4914-92B0-96BCBF5BC7AC}" type="presParOf" srcId="{56E54776-23CC-46E0-ABE9-F52D60B0CFAC}" destId="{217BA7EE-E82D-4AA5-9DFB-9E1EE805DB62}" srcOrd="2" destOrd="0" presId="urn:microsoft.com/office/officeart/2005/8/layout/vList6"/>
    <dgm:cxn modelId="{ACB8EAF4-C3E4-4F07-B024-71E65C60DC21}" type="presParOf" srcId="{217BA7EE-E82D-4AA5-9DFB-9E1EE805DB62}" destId="{8CFA4EE3-D958-4CFD-ABC0-1F8A8CF894A0}" srcOrd="0" destOrd="0" presId="urn:microsoft.com/office/officeart/2005/8/layout/vList6"/>
    <dgm:cxn modelId="{237B6CA4-5974-455D-B67C-B85D2F623941}" type="presParOf" srcId="{217BA7EE-E82D-4AA5-9DFB-9E1EE805DB62}" destId="{E8AABC58-F837-42D4-9656-003314FF72C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EC9978-71F7-4729-906D-8DE8F679DDD8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C48C1-A61D-459F-8FDE-38ADBBA038EB}" type="pres">
      <dgm:prSet presAssocID="{E3EC9978-71F7-4729-906D-8DE8F679DDD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F3125F6D-0C89-4440-80A9-AAA0F6C593C5}" type="presOf" srcId="{E3EC9978-71F7-4729-906D-8DE8F679DDD8}" destId="{7D5C48C1-A61D-459F-8FDE-38ADBBA038EB}" srcOrd="0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7FE378-9BE3-4ABD-8D8E-6515DBCD986F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F57DFFC8-09BB-4D4C-A9F3-0E0A138DC0A1}">
      <dgm:prSet phldrT="[Text]"/>
      <dgm:spPr/>
      <dgm:t>
        <a:bodyPr/>
        <a:lstStyle/>
        <a:p>
          <a:r>
            <a:rPr lang="en-US" dirty="0" smtClean="0"/>
            <a:t>DAL logic</a:t>
          </a:r>
          <a:endParaRPr lang="en-US" dirty="0"/>
        </a:p>
      </dgm:t>
    </dgm:pt>
    <dgm:pt modelId="{7110D024-7560-4EFB-80F3-412B15904093}" type="parTrans" cxnId="{BFCD0C17-38AF-4884-836F-B83A73B31EB1}">
      <dgm:prSet/>
      <dgm:spPr/>
      <dgm:t>
        <a:bodyPr/>
        <a:lstStyle/>
        <a:p>
          <a:endParaRPr lang="en-US"/>
        </a:p>
      </dgm:t>
    </dgm:pt>
    <dgm:pt modelId="{F6FD8EA9-3FFD-4724-BB75-24FBC8E0269A}" type="sibTrans" cxnId="{BFCD0C17-38AF-4884-836F-B83A73B31EB1}">
      <dgm:prSet/>
      <dgm:spPr/>
      <dgm:t>
        <a:bodyPr/>
        <a:lstStyle/>
        <a:p>
          <a:endParaRPr lang="en-US"/>
        </a:p>
      </dgm:t>
    </dgm:pt>
    <dgm:pt modelId="{EC2C90FA-18F9-45FA-92B8-58C9BECB189B}">
      <dgm:prSet phldrT="[Text]"/>
      <dgm:spPr/>
      <dgm:t>
        <a:bodyPr/>
        <a:lstStyle/>
        <a:p>
          <a:r>
            <a:rPr lang="en-US" dirty="0" smtClean="0"/>
            <a:t>Custom Logic</a:t>
          </a:r>
          <a:endParaRPr lang="en-US" dirty="0"/>
        </a:p>
      </dgm:t>
    </dgm:pt>
    <dgm:pt modelId="{5E625217-7608-475E-A23B-25F8F6FBCC5A}" type="parTrans" cxnId="{1530E377-9164-4A21-B7A8-66162A1A56EF}">
      <dgm:prSet/>
      <dgm:spPr/>
      <dgm:t>
        <a:bodyPr/>
        <a:lstStyle/>
        <a:p>
          <a:endParaRPr lang="en-US"/>
        </a:p>
      </dgm:t>
    </dgm:pt>
    <dgm:pt modelId="{F3A92C69-39CF-45AD-9F44-96DE2EE849F8}" type="sibTrans" cxnId="{1530E377-9164-4A21-B7A8-66162A1A56EF}">
      <dgm:prSet/>
      <dgm:spPr/>
      <dgm:t>
        <a:bodyPr/>
        <a:lstStyle/>
        <a:p>
          <a:endParaRPr lang="en-US"/>
        </a:p>
      </dgm:t>
    </dgm:pt>
    <dgm:pt modelId="{31CE1B40-2217-4056-AA77-F017C06B8877}">
      <dgm:prSet phldrT="[Text]"/>
      <dgm:spPr/>
      <dgm:t>
        <a:bodyPr/>
        <a:lstStyle/>
        <a:p>
          <a:r>
            <a:rPr lang="en-US" dirty="0" smtClean="0"/>
            <a:t>Business Logic Layer</a:t>
          </a:r>
          <a:endParaRPr lang="en-US" dirty="0"/>
        </a:p>
      </dgm:t>
    </dgm:pt>
    <dgm:pt modelId="{054C5A2F-4F2E-4DBD-86B6-44A2D57AF634}" type="parTrans" cxnId="{4D7254CF-B9FC-442D-BFD7-50E7B9C4BD28}">
      <dgm:prSet/>
      <dgm:spPr/>
      <dgm:t>
        <a:bodyPr/>
        <a:lstStyle/>
        <a:p>
          <a:endParaRPr lang="en-US"/>
        </a:p>
      </dgm:t>
    </dgm:pt>
    <dgm:pt modelId="{E37EC111-A8BA-4ED0-82FC-65C93A50EE66}" type="sibTrans" cxnId="{4D7254CF-B9FC-442D-BFD7-50E7B9C4BD28}">
      <dgm:prSet/>
      <dgm:spPr/>
      <dgm:t>
        <a:bodyPr/>
        <a:lstStyle/>
        <a:p>
          <a:endParaRPr lang="en-US"/>
        </a:p>
      </dgm:t>
    </dgm:pt>
    <dgm:pt modelId="{D82EC4B2-FE8C-4EE4-A329-ABA2E32DBE4D}" type="pres">
      <dgm:prSet presAssocID="{A87FE378-9BE3-4ABD-8D8E-6515DBCD986F}" presName="Name0" presStyleCnt="0">
        <dgm:presLayoutVars>
          <dgm:dir/>
          <dgm:resizeHandles val="exact"/>
        </dgm:presLayoutVars>
      </dgm:prSet>
      <dgm:spPr/>
    </dgm:pt>
    <dgm:pt modelId="{65613B92-73F3-4C58-8BA6-5993C47F2747}" type="pres">
      <dgm:prSet presAssocID="{A87FE378-9BE3-4ABD-8D8E-6515DBCD986F}" presName="vNodes" presStyleCnt="0"/>
      <dgm:spPr/>
    </dgm:pt>
    <dgm:pt modelId="{4CEF3AFF-655B-4C0C-9234-E232238F4163}" type="pres">
      <dgm:prSet presAssocID="{F57DFFC8-09BB-4D4C-A9F3-0E0A138DC0A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97316-3476-409E-BFC1-5F1CFD98F78A}" type="pres">
      <dgm:prSet presAssocID="{F6FD8EA9-3FFD-4724-BB75-24FBC8E0269A}" presName="spacerT" presStyleCnt="0"/>
      <dgm:spPr/>
    </dgm:pt>
    <dgm:pt modelId="{C9825C58-050D-4B08-B549-454611DDAE26}" type="pres">
      <dgm:prSet presAssocID="{F6FD8EA9-3FFD-4724-BB75-24FBC8E0269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6707AF2-8877-4220-B824-C8482B483C64}" type="pres">
      <dgm:prSet presAssocID="{F6FD8EA9-3FFD-4724-BB75-24FBC8E0269A}" presName="spacerB" presStyleCnt="0"/>
      <dgm:spPr/>
    </dgm:pt>
    <dgm:pt modelId="{F729D08B-FBE2-445E-9979-EE184B197432}" type="pres">
      <dgm:prSet presAssocID="{EC2C90FA-18F9-45FA-92B8-58C9BECB18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50D89-220A-46E8-BB61-DDF5D14F38E5}" type="pres">
      <dgm:prSet presAssocID="{A87FE378-9BE3-4ABD-8D8E-6515DBCD986F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B645B54F-973A-46D5-940F-54BA524AC59E}" type="pres">
      <dgm:prSet presAssocID="{A87FE378-9BE3-4ABD-8D8E-6515DBCD986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3959A6C-4090-46C6-B84C-11DB5B020F9A}" type="pres">
      <dgm:prSet presAssocID="{A87FE378-9BE3-4ABD-8D8E-6515DBCD986F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7254CF-B9FC-442D-BFD7-50E7B9C4BD28}" srcId="{A87FE378-9BE3-4ABD-8D8E-6515DBCD986F}" destId="{31CE1B40-2217-4056-AA77-F017C06B8877}" srcOrd="2" destOrd="0" parTransId="{054C5A2F-4F2E-4DBD-86B6-44A2D57AF634}" sibTransId="{E37EC111-A8BA-4ED0-82FC-65C93A50EE66}"/>
    <dgm:cxn modelId="{42F7773D-38B3-4D44-976A-BAB569E136E0}" type="presOf" srcId="{A87FE378-9BE3-4ABD-8D8E-6515DBCD986F}" destId="{D82EC4B2-FE8C-4EE4-A329-ABA2E32DBE4D}" srcOrd="0" destOrd="0" presId="urn:microsoft.com/office/officeart/2005/8/layout/equation2"/>
    <dgm:cxn modelId="{B321791D-BDEB-4DAA-BD9F-599CFE89A06C}" type="presOf" srcId="{31CE1B40-2217-4056-AA77-F017C06B8877}" destId="{43959A6C-4090-46C6-B84C-11DB5B020F9A}" srcOrd="0" destOrd="0" presId="urn:microsoft.com/office/officeart/2005/8/layout/equation2"/>
    <dgm:cxn modelId="{BFCD0C17-38AF-4884-836F-B83A73B31EB1}" srcId="{A87FE378-9BE3-4ABD-8D8E-6515DBCD986F}" destId="{F57DFFC8-09BB-4D4C-A9F3-0E0A138DC0A1}" srcOrd="0" destOrd="0" parTransId="{7110D024-7560-4EFB-80F3-412B15904093}" sibTransId="{F6FD8EA9-3FFD-4724-BB75-24FBC8E0269A}"/>
    <dgm:cxn modelId="{63341FA7-157C-4398-80BB-86F36C0B05B3}" type="presOf" srcId="{F3A92C69-39CF-45AD-9F44-96DE2EE849F8}" destId="{B645B54F-973A-46D5-940F-54BA524AC59E}" srcOrd="1" destOrd="0" presId="urn:microsoft.com/office/officeart/2005/8/layout/equation2"/>
    <dgm:cxn modelId="{FD09155C-AF8A-42D9-A313-CEB5FCAD775A}" type="presOf" srcId="{F3A92C69-39CF-45AD-9F44-96DE2EE849F8}" destId="{F8050D89-220A-46E8-BB61-DDF5D14F38E5}" srcOrd="0" destOrd="0" presId="urn:microsoft.com/office/officeart/2005/8/layout/equation2"/>
    <dgm:cxn modelId="{0B8E145F-1AA2-4A1A-AFD6-15B79AF62137}" type="presOf" srcId="{F6FD8EA9-3FFD-4724-BB75-24FBC8E0269A}" destId="{C9825C58-050D-4B08-B549-454611DDAE26}" srcOrd="0" destOrd="0" presId="urn:microsoft.com/office/officeart/2005/8/layout/equation2"/>
    <dgm:cxn modelId="{1530E377-9164-4A21-B7A8-66162A1A56EF}" srcId="{A87FE378-9BE3-4ABD-8D8E-6515DBCD986F}" destId="{EC2C90FA-18F9-45FA-92B8-58C9BECB189B}" srcOrd="1" destOrd="0" parTransId="{5E625217-7608-475E-A23B-25F8F6FBCC5A}" sibTransId="{F3A92C69-39CF-45AD-9F44-96DE2EE849F8}"/>
    <dgm:cxn modelId="{1E725015-4DD9-4346-898B-61C12419A55A}" type="presOf" srcId="{F57DFFC8-09BB-4D4C-A9F3-0E0A138DC0A1}" destId="{4CEF3AFF-655B-4C0C-9234-E232238F4163}" srcOrd="0" destOrd="0" presId="urn:microsoft.com/office/officeart/2005/8/layout/equation2"/>
    <dgm:cxn modelId="{7308C5A5-30BC-43F4-95D2-83B721F450C6}" type="presOf" srcId="{EC2C90FA-18F9-45FA-92B8-58C9BECB189B}" destId="{F729D08B-FBE2-445E-9979-EE184B197432}" srcOrd="0" destOrd="0" presId="urn:microsoft.com/office/officeart/2005/8/layout/equation2"/>
    <dgm:cxn modelId="{EDE795B7-80AF-4A4A-931F-EBD6475DDECC}" type="presParOf" srcId="{D82EC4B2-FE8C-4EE4-A329-ABA2E32DBE4D}" destId="{65613B92-73F3-4C58-8BA6-5993C47F2747}" srcOrd="0" destOrd="0" presId="urn:microsoft.com/office/officeart/2005/8/layout/equation2"/>
    <dgm:cxn modelId="{203E34AB-C26F-4EF1-98DC-FF29BB864EE1}" type="presParOf" srcId="{65613B92-73F3-4C58-8BA6-5993C47F2747}" destId="{4CEF3AFF-655B-4C0C-9234-E232238F4163}" srcOrd="0" destOrd="0" presId="urn:microsoft.com/office/officeart/2005/8/layout/equation2"/>
    <dgm:cxn modelId="{26F19522-93F2-43C8-8FF5-5934EA0387E0}" type="presParOf" srcId="{65613B92-73F3-4C58-8BA6-5993C47F2747}" destId="{02197316-3476-409E-BFC1-5F1CFD98F78A}" srcOrd="1" destOrd="0" presId="urn:microsoft.com/office/officeart/2005/8/layout/equation2"/>
    <dgm:cxn modelId="{C40B82CC-8246-4757-8117-B49EA0DE49AB}" type="presParOf" srcId="{65613B92-73F3-4C58-8BA6-5993C47F2747}" destId="{C9825C58-050D-4B08-B549-454611DDAE26}" srcOrd="2" destOrd="0" presId="urn:microsoft.com/office/officeart/2005/8/layout/equation2"/>
    <dgm:cxn modelId="{3AA43BB9-B68B-48CA-8904-E9F151EC1883}" type="presParOf" srcId="{65613B92-73F3-4C58-8BA6-5993C47F2747}" destId="{86707AF2-8877-4220-B824-C8482B483C64}" srcOrd="3" destOrd="0" presId="urn:microsoft.com/office/officeart/2005/8/layout/equation2"/>
    <dgm:cxn modelId="{6578508C-876D-42DF-988A-1AB318CE8C4C}" type="presParOf" srcId="{65613B92-73F3-4C58-8BA6-5993C47F2747}" destId="{F729D08B-FBE2-445E-9979-EE184B197432}" srcOrd="4" destOrd="0" presId="urn:microsoft.com/office/officeart/2005/8/layout/equation2"/>
    <dgm:cxn modelId="{3CD97F18-4764-4EF8-BD8D-2630D7A6ACF1}" type="presParOf" srcId="{D82EC4B2-FE8C-4EE4-A329-ABA2E32DBE4D}" destId="{F8050D89-220A-46E8-BB61-DDF5D14F38E5}" srcOrd="1" destOrd="0" presId="urn:microsoft.com/office/officeart/2005/8/layout/equation2"/>
    <dgm:cxn modelId="{F7D9089C-319D-4EAE-94F6-7C46AD2BFAAC}" type="presParOf" srcId="{F8050D89-220A-46E8-BB61-DDF5D14F38E5}" destId="{B645B54F-973A-46D5-940F-54BA524AC59E}" srcOrd="0" destOrd="0" presId="urn:microsoft.com/office/officeart/2005/8/layout/equation2"/>
    <dgm:cxn modelId="{4BE08011-7631-4886-BDB1-7ED9F100D669}" type="presParOf" srcId="{D82EC4B2-FE8C-4EE4-A329-ABA2E32DBE4D}" destId="{43959A6C-4090-46C6-B84C-11DB5B020F9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C52148-8688-4A61-9BC1-E9F0D51F6D3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ACF5AD-FF20-4601-BC8C-A0EFCD013D54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1CAC143A-795E-46E1-A8FF-CD4351B68A0B}" type="parTrans" cxnId="{7DC5DB87-3565-41BD-AF7B-C57DFE8032C8}">
      <dgm:prSet/>
      <dgm:spPr/>
      <dgm:t>
        <a:bodyPr/>
        <a:lstStyle/>
        <a:p>
          <a:endParaRPr lang="en-US"/>
        </a:p>
      </dgm:t>
    </dgm:pt>
    <dgm:pt modelId="{78762422-80A7-4ABD-89E2-47292D2863EE}" type="sibTrans" cxnId="{7DC5DB87-3565-41BD-AF7B-C57DFE8032C8}">
      <dgm:prSet/>
      <dgm:spPr/>
      <dgm:t>
        <a:bodyPr/>
        <a:lstStyle/>
        <a:p>
          <a:endParaRPr lang="en-US"/>
        </a:p>
      </dgm:t>
    </dgm:pt>
    <dgm:pt modelId="{A40498FF-0DEE-462D-9624-ACE096F0BD36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CC0CB71C-DFF7-4825-A87B-A87C57745A1D}" type="parTrans" cxnId="{87CFB977-9E8F-47F4-871A-68341861054B}">
      <dgm:prSet/>
      <dgm:spPr/>
      <dgm:t>
        <a:bodyPr/>
        <a:lstStyle/>
        <a:p>
          <a:endParaRPr lang="en-US"/>
        </a:p>
      </dgm:t>
    </dgm:pt>
    <dgm:pt modelId="{5E8893E9-1E27-4914-85A8-822BF8A5F194}" type="sibTrans" cxnId="{87CFB977-9E8F-47F4-871A-68341861054B}">
      <dgm:prSet/>
      <dgm:spPr/>
      <dgm:t>
        <a:bodyPr/>
        <a:lstStyle/>
        <a:p>
          <a:endParaRPr lang="en-US"/>
        </a:p>
      </dgm:t>
    </dgm:pt>
    <dgm:pt modelId="{73CE1367-D17E-4E74-9932-74E76231E5A5}">
      <dgm:prSet phldrT="[Text]"/>
      <dgm:spPr/>
      <dgm:t>
        <a:bodyPr/>
        <a:lstStyle/>
        <a:p>
          <a:r>
            <a:rPr lang="en-US" dirty="0" smtClean="0"/>
            <a:t>BLL</a:t>
          </a:r>
          <a:endParaRPr lang="en-US" dirty="0"/>
        </a:p>
      </dgm:t>
    </dgm:pt>
    <dgm:pt modelId="{1E15B223-D9E1-4C5E-ACBF-337748BF85B0}" type="parTrans" cxnId="{4BCBCA6C-915E-4A7D-99A1-C653600002CB}">
      <dgm:prSet/>
      <dgm:spPr/>
      <dgm:t>
        <a:bodyPr/>
        <a:lstStyle/>
        <a:p>
          <a:endParaRPr lang="en-US"/>
        </a:p>
      </dgm:t>
    </dgm:pt>
    <dgm:pt modelId="{85EBDDEF-EA04-483B-B087-A33C15205591}" type="sibTrans" cxnId="{4BCBCA6C-915E-4A7D-99A1-C653600002CB}">
      <dgm:prSet/>
      <dgm:spPr/>
      <dgm:t>
        <a:bodyPr/>
        <a:lstStyle/>
        <a:p>
          <a:endParaRPr lang="en-US"/>
        </a:p>
      </dgm:t>
    </dgm:pt>
    <dgm:pt modelId="{4E0E50A6-6FD3-43BD-9F32-C4B26174F113}">
      <dgm:prSet phldrT="[Text]"/>
      <dgm:spPr/>
      <dgm:t>
        <a:bodyPr/>
        <a:lstStyle/>
        <a:p>
          <a:r>
            <a:rPr lang="en-US" dirty="0" smtClean="0"/>
            <a:t>Controllers</a:t>
          </a:r>
          <a:endParaRPr lang="en-US" dirty="0"/>
        </a:p>
      </dgm:t>
    </dgm:pt>
    <dgm:pt modelId="{FF50B368-8859-4C6B-8F92-448D069B40DC}" type="parTrans" cxnId="{E1B47E3F-3F40-446B-B1F1-3CF4985E195C}">
      <dgm:prSet/>
      <dgm:spPr/>
      <dgm:t>
        <a:bodyPr/>
        <a:lstStyle/>
        <a:p>
          <a:endParaRPr lang="en-US"/>
        </a:p>
      </dgm:t>
    </dgm:pt>
    <dgm:pt modelId="{346C24E3-3117-40DB-8333-7415EF327751}" type="sibTrans" cxnId="{E1B47E3F-3F40-446B-B1F1-3CF4985E195C}">
      <dgm:prSet/>
      <dgm:spPr/>
      <dgm:t>
        <a:bodyPr/>
        <a:lstStyle/>
        <a:p>
          <a:endParaRPr lang="en-US"/>
        </a:p>
      </dgm:t>
    </dgm:pt>
    <dgm:pt modelId="{589E965C-072B-464C-9F8A-E3BB8CA57D3E}" type="pres">
      <dgm:prSet presAssocID="{61C52148-8688-4A61-9BC1-E9F0D51F6D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75F3D8-347E-486C-801D-858C04F9A531}" type="pres">
      <dgm:prSet presAssocID="{1CACF5AD-FF20-4601-BC8C-A0EFCD013D54}" presName="root1" presStyleCnt="0"/>
      <dgm:spPr/>
    </dgm:pt>
    <dgm:pt modelId="{AE032A40-D1C9-480C-8455-DB20D651DD6D}" type="pres">
      <dgm:prSet presAssocID="{1CACF5AD-FF20-4601-BC8C-A0EFCD013D5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A51826-C789-4B0F-A983-8C8910DFAFFC}" type="pres">
      <dgm:prSet presAssocID="{1CACF5AD-FF20-4601-BC8C-A0EFCD013D54}" presName="level2hierChild" presStyleCnt="0"/>
      <dgm:spPr/>
    </dgm:pt>
    <dgm:pt modelId="{C524A7E5-69D5-4644-AE52-3AA6D99C4DB0}" type="pres">
      <dgm:prSet presAssocID="{CC0CB71C-DFF7-4825-A87B-A87C57745A1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ACDE8FA-5077-46F8-8FF0-632B7B6E1765}" type="pres">
      <dgm:prSet presAssocID="{CC0CB71C-DFF7-4825-A87B-A87C57745A1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FEF322C-DD6D-47D7-BA91-92EC9EC9EF2D}" type="pres">
      <dgm:prSet presAssocID="{A40498FF-0DEE-462D-9624-ACE096F0BD36}" presName="root2" presStyleCnt="0"/>
      <dgm:spPr/>
    </dgm:pt>
    <dgm:pt modelId="{68F91880-3CEC-427C-B854-18C5BC5D4ACE}" type="pres">
      <dgm:prSet presAssocID="{A40498FF-0DEE-462D-9624-ACE096F0BD3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C1D32B-6F07-4EBD-97A6-CCD7E8D30C54}" type="pres">
      <dgm:prSet presAssocID="{A40498FF-0DEE-462D-9624-ACE096F0BD36}" presName="level3hierChild" presStyleCnt="0"/>
      <dgm:spPr/>
    </dgm:pt>
    <dgm:pt modelId="{5549193B-D9AC-4CB6-85DA-390717E6B6E2}" type="pres">
      <dgm:prSet presAssocID="{1E15B223-D9E1-4C5E-ACBF-337748BF85B0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CB03C35F-D9F2-49DB-AE6D-7170FAF55C1C}" type="pres">
      <dgm:prSet presAssocID="{1E15B223-D9E1-4C5E-ACBF-337748BF85B0}" presName="connTx" presStyleLbl="parChTrans1D3" presStyleIdx="0" presStyleCnt="1"/>
      <dgm:spPr/>
      <dgm:t>
        <a:bodyPr/>
        <a:lstStyle/>
        <a:p>
          <a:endParaRPr lang="en-US"/>
        </a:p>
      </dgm:t>
    </dgm:pt>
    <dgm:pt modelId="{15B64556-DA34-4F39-AE73-1E4EA671A071}" type="pres">
      <dgm:prSet presAssocID="{73CE1367-D17E-4E74-9932-74E76231E5A5}" presName="root2" presStyleCnt="0"/>
      <dgm:spPr/>
    </dgm:pt>
    <dgm:pt modelId="{67918C98-C789-4D7C-A46A-6E44EFBDBE6C}" type="pres">
      <dgm:prSet presAssocID="{73CE1367-D17E-4E74-9932-74E76231E5A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0B5DF0-E84E-44BE-96C3-5755BBA69B30}" type="pres">
      <dgm:prSet presAssocID="{73CE1367-D17E-4E74-9932-74E76231E5A5}" presName="level3hierChild" presStyleCnt="0"/>
      <dgm:spPr/>
    </dgm:pt>
    <dgm:pt modelId="{6959A584-0EBD-4A0D-84C2-BAA79676BCF0}" type="pres">
      <dgm:prSet presAssocID="{FF50B368-8859-4C6B-8F92-448D069B40D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DBDDF9D-425A-4897-922C-388656F51BE4}" type="pres">
      <dgm:prSet presAssocID="{FF50B368-8859-4C6B-8F92-448D069B40D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FBF55E3E-6CF8-4C79-83E6-9504E2F79453}" type="pres">
      <dgm:prSet presAssocID="{4E0E50A6-6FD3-43BD-9F32-C4B26174F113}" presName="root2" presStyleCnt="0"/>
      <dgm:spPr/>
    </dgm:pt>
    <dgm:pt modelId="{08CE97C6-3EC8-4ADC-8E29-362A7403A93D}" type="pres">
      <dgm:prSet presAssocID="{4E0E50A6-6FD3-43BD-9F32-C4B26174F11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E8C4D1-1E0B-4E61-BAFD-CC10E8421A3F}" type="pres">
      <dgm:prSet presAssocID="{4E0E50A6-6FD3-43BD-9F32-C4B26174F113}" presName="level3hierChild" presStyleCnt="0"/>
      <dgm:spPr/>
    </dgm:pt>
  </dgm:ptLst>
  <dgm:cxnLst>
    <dgm:cxn modelId="{5BDAF400-B792-4109-9DC7-36F43659CC2B}" type="presOf" srcId="{4E0E50A6-6FD3-43BD-9F32-C4B26174F113}" destId="{08CE97C6-3EC8-4ADC-8E29-362A7403A93D}" srcOrd="0" destOrd="0" presId="urn:microsoft.com/office/officeart/2005/8/layout/hierarchy2"/>
    <dgm:cxn modelId="{DB8A911D-07C0-45A4-9138-ED05D0854192}" type="presOf" srcId="{A40498FF-0DEE-462D-9624-ACE096F0BD36}" destId="{68F91880-3CEC-427C-B854-18C5BC5D4ACE}" srcOrd="0" destOrd="0" presId="urn:microsoft.com/office/officeart/2005/8/layout/hierarchy2"/>
    <dgm:cxn modelId="{7DC5DB87-3565-41BD-AF7B-C57DFE8032C8}" srcId="{61C52148-8688-4A61-9BC1-E9F0D51F6D37}" destId="{1CACF5AD-FF20-4601-BC8C-A0EFCD013D54}" srcOrd="0" destOrd="0" parTransId="{1CAC143A-795E-46E1-A8FF-CD4351B68A0B}" sibTransId="{78762422-80A7-4ABD-89E2-47292D2863EE}"/>
    <dgm:cxn modelId="{4BCBCA6C-915E-4A7D-99A1-C653600002CB}" srcId="{A40498FF-0DEE-462D-9624-ACE096F0BD36}" destId="{73CE1367-D17E-4E74-9932-74E76231E5A5}" srcOrd="0" destOrd="0" parTransId="{1E15B223-D9E1-4C5E-ACBF-337748BF85B0}" sibTransId="{85EBDDEF-EA04-483B-B087-A33C15205591}"/>
    <dgm:cxn modelId="{8D9A7EFB-0F2C-488A-8C10-201EDB398D83}" type="presOf" srcId="{CC0CB71C-DFF7-4825-A87B-A87C57745A1D}" destId="{DACDE8FA-5077-46F8-8FF0-632B7B6E1765}" srcOrd="1" destOrd="0" presId="urn:microsoft.com/office/officeart/2005/8/layout/hierarchy2"/>
    <dgm:cxn modelId="{D3B40985-7080-4AFF-9062-5E8BAAF0EE5F}" type="presOf" srcId="{1CACF5AD-FF20-4601-BC8C-A0EFCD013D54}" destId="{AE032A40-D1C9-480C-8455-DB20D651DD6D}" srcOrd="0" destOrd="0" presId="urn:microsoft.com/office/officeart/2005/8/layout/hierarchy2"/>
    <dgm:cxn modelId="{AA753D77-D125-4A0A-B24E-9958BA1BF5B3}" type="presOf" srcId="{FF50B368-8859-4C6B-8F92-448D069B40DC}" destId="{DDBDDF9D-425A-4897-922C-388656F51BE4}" srcOrd="1" destOrd="0" presId="urn:microsoft.com/office/officeart/2005/8/layout/hierarchy2"/>
    <dgm:cxn modelId="{87CFB977-9E8F-47F4-871A-68341861054B}" srcId="{1CACF5AD-FF20-4601-BC8C-A0EFCD013D54}" destId="{A40498FF-0DEE-462D-9624-ACE096F0BD36}" srcOrd="0" destOrd="0" parTransId="{CC0CB71C-DFF7-4825-A87B-A87C57745A1D}" sibTransId="{5E8893E9-1E27-4914-85A8-822BF8A5F194}"/>
    <dgm:cxn modelId="{80EA6EC6-31C8-4B31-8CE4-3D0EB381886F}" type="presOf" srcId="{FF50B368-8859-4C6B-8F92-448D069B40DC}" destId="{6959A584-0EBD-4A0D-84C2-BAA79676BCF0}" srcOrd="0" destOrd="0" presId="urn:microsoft.com/office/officeart/2005/8/layout/hierarchy2"/>
    <dgm:cxn modelId="{02599AA0-BD6E-4FBA-A35C-419FB1829376}" type="presOf" srcId="{CC0CB71C-DFF7-4825-A87B-A87C57745A1D}" destId="{C524A7E5-69D5-4644-AE52-3AA6D99C4DB0}" srcOrd="0" destOrd="0" presId="urn:microsoft.com/office/officeart/2005/8/layout/hierarchy2"/>
    <dgm:cxn modelId="{4E457022-BC2C-4680-8D4E-6C22C1B22008}" type="presOf" srcId="{61C52148-8688-4A61-9BC1-E9F0D51F6D37}" destId="{589E965C-072B-464C-9F8A-E3BB8CA57D3E}" srcOrd="0" destOrd="0" presId="urn:microsoft.com/office/officeart/2005/8/layout/hierarchy2"/>
    <dgm:cxn modelId="{E1B47E3F-3F40-446B-B1F1-3CF4985E195C}" srcId="{1CACF5AD-FF20-4601-BC8C-A0EFCD013D54}" destId="{4E0E50A6-6FD3-43BD-9F32-C4B26174F113}" srcOrd="1" destOrd="0" parTransId="{FF50B368-8859-4C6B-8F92-448D069B40DC}" sibTransId="{346C24E3-3117-40DB-8333-7415EF327751}"/>
    <dgm:cxn modelId="{9C390D25-FE2C-477D-8844-CE52A950CBDE}" type="presOf" srcId="{73CE1367-D17E-4E74-9932-74E76231E5A5}" destId="{67918C98-C789-4D7C-A46A-6E44EFBDBE6C}" srcOrd="0" destOrd="0" presId="urn:microsoft.com/office/officeart/2005/8/layout/hierarchy2"/>
    <dgm:cxn modelId="{368FCF53-6CC7-4397-8070-FF466249354A}" type="presOf" srcId="{1E15B223-D9E1-4C5E-ACBF-337748BF85B0}" destId="{CB03C35F-D9F2-49DB-AE6D-7170FAF55C1C}" srcOrd="1" destOrd="0" presId="urn:microsoft.com/office/officeart/2005/8/layout/hierarchy2"/>
    <dgm:cxn modelId="{36599399-FAB5-4490-BCB8-5043E9A5DE0F}" type="presOf" srcId="{1E15B223-D9E1-4C5E-ACBF-337748BF85B0}" destId="{5549193B-D9AC-4CB6-85DA-390717E6B6E2}" srcOrd="0" destOrd="0" presId="urn:microsoft.com/office/officeart/2005/8/layout/hierarchy2"/>
    <dgm:cxn modelId="{F7B05137-D055-49EF-A3E0-CC2FBFF5ED33}" type="presParOf" srcId="{589E965C-072B-464C-9F8A-E3BB8CA57D3E}" destId="{E575F3D8-347E-486C-801D-858C04F9A531}" srcOrd="0" destOrd="0" presId="urn:microsoft.com/office/officeart/2005/8/layout/hierarchy2"/>
    <dgm:cxn modelId="{D044907C-532B-45BD-9627-762D32EAB1F7}" type="presParOf" srcId="{E575F3D8-347E-486C-801D-858C04F9A531}" destId="{AE032A40-D1C9-480C-8455-DB20D651DD6D}" srcOrd="0" destOrd="0" presId="urn:microsoft.com/office/officeart/2005/8/layout/hierarchy2"/>
    <dgm:cxn modelId="{F935A701-4543-41F3-975C-A475C3A7BC1D}" type="presParOf" srcId="{E575F3D8-347E-486C-801D-858C04F9A531}" destId="{B9A51826-C789-4B0F-A983-8C8910DFAFFC}" srcOrd="1" destOrd="0" presId="urn:microsoft.com/office/officeart/2005/8/layout/hierarchy2"/>
    <dgm:cxn modelId="{C07381D4-89F6-49AF-877A-6F1D968AD3FE}" type="presParOf" srcId="{B9A51826-C789-4B0F-A983-8C8910DFAFFC}" destId="{C524A7E5-69D5-4644-AE52-3AA6D99C4DB0}" srcOrd="0" destOrd="0" presId="urn:microsoft.com/office/officeart/2005/8/layout/hierarchy2"/>
    <dgm:cxn modelId="{1EF20EB1-083A-4E82-9A29-37A1DB88BACD}" type="presParOf" srcId="{C524A7E5-69D5-4644-AE52-3AA6D99C4DB0}" destId="{DACDE8FA-5077-46F8-8FF0-632B7B6E1765}" srcOrd="0" destOrd="0" presId="urn:microsoft.com/office/officeart/2005/8/layout/hierarchy2"/>
    <dgm:cxn modelId="{AF43AB2A-16FC-4C16-AF26-37ABC26AFA48}" type="presParOf" srcId="{B9A51826-C789-4B0F-A983-8C8910DFAFFC}" destId="{5FEF322C-DD6D-47D7-BA91-92EC9EC9EF2D}" srcOrd="1" destOrd="0" presId="urn:microsoft.com/office/officeart/2005/8/layout/hierarchy2"/>
    <dgm:cxn modelId="{0AB33526-D123-4855-A991-CAE72FB99BE9}" type="presParOf" srcId="{5FEF322C-DD6D-47D7-BA91-92EC9EC9EF2D}" destId="{68F91880-3CEC-427C-B854-18C5BC5D4ACE}" srcOrd="0" destOrd="0" presId="urn:microsoft.com/office/officeart/2005/8/layout/hierarchy2"/>
    <dgm:cxn modelId="{7B3E16DA-656A-4C7A-9439-670B2DDBBFF0}" type="presParOf" srcId="{5FEF322C-DD6D-47D7-BA91-92EC9EC9EF2D}" destId="{A2C1D32B-6F07-4EBD-97A6-CCD7E8D30C54}" srcOrd="1" destOrd="0" presId="urn:microsoft.com/office/officeart/2005/8/layout/hierarchy2"/>
    <dgm:cxn modelId="{B03AC294-0EF9-4EC9-AB2F-324EE9E78A0C}" type="presParOf" srcId="{A2C1D32B-6F07-4EBD-97A6-CCD7E8D30C54}" destId="{5549193B-D9AC-4CB6-85DA-390717E6B6E2}" srcOrd="0" destOrd="0" presId="urn:microsoft.com/office/officeart/2005/8/layout/hierarchy2"/>
    <dgm:cxn modelId="{211AED85-0D69-4F55-9CCD-CA5D18CC582E}" type="presParOf" srcId="{5549193B-D9AC-4CB6-85DA-390717E6B6E2}" destId="{CB03C35F-D9F2-49DB-AE6D-7170FAF55C1C}" srcOrd="0" destOrd="0" presId="urn:microsoft.com/office/officeart/2005/8/layout/hierarchy2"/>
    <dgm:cxn modelId="{976BB637-51F0-499B-8531-21BC0CF75960}" type="presParOf" srcId="{A2C1D32B-6F07-4EBD-97A6-CCD7E8D30C54}" destId="{15B64556-DA34-4F39-AE73-1E4EA671A071}" srcOrd="1" destOrd="0" presId="urn:microsoft.com/office/officeart/2005/8/layout/hierarchy2"/>
    <dgm:cxn modelId="{DA2934A8-5CBF-4C03-9C79-257316C4C0F6}" type="presParOf" srcId="{15B64556-DA34-4F39-AE73-1E4EA671A071}" destId="{67918C98-C789-4D7C-A46A-6E44EFBDBE6C}" srcOrd="0" destOrd="0" presId="urn:microsoft.com/office/officeart/2005/8/layout/hierarchy2"/>
    <dgm:cxn modelId="{6CE1401A-22D7-4AF6-96C3-8E6390168EB3}" type="presParOf" srcId="{15B64556-DA34-4F39-AE73-1E4EA671A071}" destId="{150B5DF0-E84E-44BE-96C3-5755BBA69B30}" srcOrd="1" destOrd="0" presId="urn:microsoft.com/office/officeart/2005/8/layout/hierarchy2"/>
    <dgm:cxn modelId="{25BFAF83-5510-46FE-8E88-AB99CEDCCAD4}" type="presParOf" srcId="{B9A51826-C789-4B0F-A983-8C8910DFAFFC}" destId="{6959A584-0EBD-4A0D-84C2-BAA79676BCF0}" srcOrd="2" destOrd="0" presId="urn:microsoft.com/office/officeart/2005/8/layout/hierarchy2"/>
    <dgm:cxn modelId="{E2410755-143B-46E4-8821-77D78800C27F}" type="presParOf" srcId="{6959A584-0EBD-4A0D-84C2-BAA79676BCF0}" destId="{DDBDDF9D-425A-4897-922C-388656F51BE4}" srcOrd="0" destOrd="0" presId="urn:microsoft.com/office/officeart/2005/8/layout/hierarchy2"/>
    <dgm:cxn modelId="{3D9F2281-9FC6-4EFB-AFBA-028400612C02}" type="presParOf" srcId="{B9A51826-C789-4B0F-A983-8C8910DFAFFC}" destId="{FBF55E3E-6CF8-4C79-83E6-9504E2F79453}" srcOrd="3" destOrd="0" presId="urn:microsoft.com/office/officeart/2005/8/layout/hierarchy2"/>
    <dgm:cxn modelId="{736434AE-896D-4669-8019-7C2AF28BA57F}" type="presParOf" srcId="{FBF55E3E-6CF8-4C79-83E6-9504E2F79453}" destId="{08CE97C6-3EC8-4ADC-8E29-362A7403A93D}" srcOrd="0" destOrd="0" presId="urn:microsoft.com/office/officeart/2005/8/layout/hierarchy2"/>
    <dgm:cxn modelId="{844FB8AB-CB89-4B7F-9055-FEFF5AAFDC48}" type="presParOf" srcId="{FBF55E3E-6CF8-4C79-83E6-9504E2F79453}" destId="{07E8C4D1-1E0B-4E61-BAFD-CC10E8421A3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DFB671-3244-4B2B-8CBC-A983168F4E87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A76E6A-7762-4F00-9B7C-BE5850C802CB}">
      <dgm:prSet phldrT="[Text]"/>
      <dgm:spPr/>
      <dgm:t>
        <a:bodyPr/>
        <a:lstStyle/>
        <a:p>
          <a:r>
            <a:rPr lang="en-US" dirty="0" smtClean="0"/>
            <a:t>Custom Base Controller</a:t>
          </a:r>
          <a:endParaRPr lang="en-US" dirty="0"/>
        </a:p>
      </dgm:t>
    </dgm:pt>
    <dgm:pt modelId="{F213AAE8-6D5F-49E1-96B7-53AF626B2288}" type="parTrans" cxnId="{7A9B6BE7-3435-4DBF-A45C-188C196C9FF9}">
      <dgm:prSet/>
      <dgm:spPr/>
      <dgm:t>
        <a:bodyPr/>
        <a:lstStyle/>
        <a:p>
          <a:endParaRPr lang="en-US"/>
        </a:p>
      </dgm:t>
    </dgm:pt>
    <dgm:pt modelId="{C02BF9AE-DC51-454B-BC73-8901D1D90A26}" type="sibTrans" cxnId="{7A9B6BE7-3435-4DBF-A45C-188C196C9FF9}">
      <dgm:prSet/>
      <dgm:spPr/>
      <dgm:t>
        <a:bodyPr/>
        <a:lstStyle/>
        <a:p>
          <a:endParaRPr lang="en-US"/>
        </a:p>
      </dgm:t>
    </dgm:pt>
    <dgm:pt modelId="{35AD13E5-DFA4-4D33-8529-72F687A1F876}">
      <dgm:prSet phldrT="[Text]"/>
      <dgm:spPr/>
      <dgm:t>
        <a:bodyPr/>
        <a:lstStyle/>
        <a:p>
          <a:r>
            <a:rPr lang="en-US" dirty="0" smtClean="0"/>
            <a:t>Users Controller</a:t>
          </a:r>
          <a:endParaRPr lang="en-US" dirty="0"/>
        </a:p>
      </dgm:t>
    </dgm:pt>
    <dgm:pt modelId="{4B5083C5-BDE5-46E9-AE09-153771141D90}" type="parTrans" cxnId="{8D0A351E-A0EA-4751-8AF6-28CD5769DA96}">
      <dgm:prSet/>
      <dgm:spPr/>
      <dgm:t>
        <a:bodyPr/>
        <a:lstStyle/>
        <a:p>
          <a:endParaRPr lang="en-US"/>
        </a:p>
      </dgm:t>
    </dgm:pt>
    <dgm:pt modelId="{85A05AE9-13D3-4AF5-AA98-E075B361FEF1}" type="sibTrans" cxnId="{8D0A351E-A0EA-4751-8AF6-28CD5769DA96}">
      <dgm:prSet/>
      <dgm:spPr/>
      <dgm:t>
        <a:bodyPr/>
        <a:lstStyle/>
        <a:p>
          <a:endParaRPr lang="en-US"/>
        </a:p>
      </dgm:t>
    </dgm:pt>
    <dgm:pt modelId="{BC8858D4-C179-411F-8228-7CFCFDBF9B78}">
      <dgm:prSet phldrT="[Text]"/>
      <dgm:spPr/>
      <dgm:t>
        <a:bodyPr/>
        <a:lstStyle/>
        <a:p>
          <a:r>
            <a:rPr lang="en-US" dirty="0" smtClean="0"/>
            <a:t>Category Controller</a:t>
          </a:r>
          <a:endParaRPr lang="en-US" dirty="0"/>
        </a:p>
      </dgm:t>
    </dgm:pt>
    <dgm:pt modelId="{FCF8E3D8-316E-4047-AA51-BE3296D2BF70}" type="parTrans" cxnId="{5F569E5B-FA08-4948-999C-41ED643E1DEE}">
      <dgm:prSet/>
      <dgm:spPr/>
      <dgm:t>
        <a:bodyPr/>
        <a:lstStyle/>
        <a:p>
          <a:endParaRPr lang="en-US"/>
        </a:p>
      </dgm:t>
    </dgm:pt>
    <dgm:pt modelId="{96582491-3C6B-40A3-A86D-A79CD2FEE409}" type="sibTrans" cxnId="{5F569E5B-FA08-4948-999C-41ED643E1DEE}">
      <dgm:prSet/>
      <dgm:spPr/>
      <dgm:t>
        <a:bodyPr/>
        <a:lstStyle/>
        <a:p>
          <a:endParaRPr lang="en-US"/>
        </a:p>
      </dgm:t>
    </dgm:pt>
    <dgm:pt modelId="{1FD88B6D-6F2A-49EA-A4C4-00E3EFC8F853}">
      <dgm:prSet phldrT="[Text]"/>
      <dgm:spPr/>
      <dgm:t>
        <a:bodyPr/>
        <a:lstStyle/>
        <a:p>
          <a:r>
            <a:rPr lang="en-US" dirty="0" smtClean="0"/>
            <a:t>Product Controller</a:t>
          </a:r>
          <a:endParaRPr lang="en-US" dirty="0"/>
        </a:p>
      </dgm:t>
    </dgm:pt>
    <dgm:pt modelId="{103ABD05-9386-405A-A1C5-2CF1A8230C8B}" type="parTrans" cxnId="{16E99EDC-7EE1-4BE2-9413-7284A1D1DDC0}">
      <dgm:prSet/>
      <dgm:spPr/>
      <dgm:t>
        <a:bodyPr/>
        <a:lstStyle/>
        <a:p>
          <a:endParaRPr lang="en-US"/>
        </a:p>
      </dgm:t>
    </dgm:pt>
    <dgm:pt modelId="{ACBDC990-A588-4A67-92BF-BE55EB87CF2C}" type="sibTrans" cxnId="{16E99EDC-7EE1-4BE2-9413-7284A1D1DDC0}">
      <dgm:prSet/>
      <dgm:spPr/>
      <dgm:t>
        <a:bodyPr/>
        <a:lstStyle/>
        <a:p>
          <a:endParaRPr lang="en-US"/>
        </a:p>
      </dgm:t>
    </dgm:pt>
    <dgm:pt modelId="{71E8048B-9396-4646-93AA-2593EDFCC585}">
      <dgm:prSet phldrT="[Text]"/>
      <dgm:spPr/>
      <dgm:t>
        <a:bodyPr/>
        <a:lstStyle/>
        <a:p>
          <a:r>
            <a:rPr lang="en-US" dirty="0" smtClean="0"/>
            <a:t>Items Controller</a:t>
          </a:r>
          <a:endParaRPr lang="en-US" dirty="0"/>
        </a:p>
      </dgm:t>
    </dgm:pt>
    <dgm:pt modelId="{AEB49AC9-B6FB-4175-A44A-0DD73945CB14}" type="parTrans" cxnId="{9B0BD381-0E40-4ACE-B06F-667DD64CE47C}">
      <dgm:prSet/>
      <dgm:spPr/>
      <dgm:t>
        <a:bodyPr/>
        <a:lstStyle/>
        <a:p>
          <a:endParaRPr lang="en-US"/>
        </a:p>
      </dgm:t>
    </dgm:pt>
    <dgm:pt modelId="{6BC9E330-94D9-4D33-AFC0-69BDD882D513}" type="sibTrans" cxnId="{9B0BD381-0E40-4ACE-B06F-667DD64CE47C}">
      <dgm:prSet/>
      <dgm:spPr/>
      <dgm:t>
        <a:bodyPr/>
        <a:lstStyle/>
        <a:p>
          <a:endParaRPr lang="en-US"/>
        </a:p>
      </dgm:t>
    </dgm:pt>
    <dgm:pt modelId="{52325071-1155-413A-9C3C-06B96CF9809F}">
      <dgm:prSet phldrT="[Text]"/>
      <dgm:spPr/>
      <dgm:t>
        <a:bodyPr/>
        <a:lstStyle/>
        <a:p>
          <a:r>
            <a:rPr lang="en-US" dirty="0" smtClean="0"/>
            <a:t>Cart Controller</a:t>
          </a:r>
          <a:endParaRPr lang="en-US" dirty="0"/>
        </a:p>
      </dgm:t>
    </dgm:pt>
    <dgm:pt modelId="{212E4FC9-C258-40FE-8A74-07B6FD10DDD8}" type="parTrans" cxnId="{FDB04FB5-D121-43B6-A53E-1FEF94FA0851}">
      <dgm:prSet/>
      <dgm:spPr/>
      <dgm:t>
        <a:bodyPr/>
        <a:lstStyle/>
        <a:p>
          <a:endParaRPr lang="en-US"/>
        </a:p>
      </dgm:t>
    </dgm:pt>
    <dgm:pt modelId="{6D24B4FB-40C3-4D82-8D30-E94FF6722B97}" type="sibTrans" cxnId="{FDB04FB5-D121-43B6-A53E-1FEF94FA0851}">
      <dgm:prSet/>
      <dgm:spPr/>
      <dgm:t>
        <a:bodyPr/>
        <a:lstStyle/>
        <a:p>
          <a:endParaRPr lang="en-US"/>
        </a:p>
      </dgm:t>
    </dgm:pt>
    <dgm:pt modelId="{B0830CDE-7A42-4FB1-9AAE-C26B08CDEF54}" type="pres">
      <dgm:prSet presAssocID="{78DFB671-3244-4B2B-8CBC-A983168F4E8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C8D734-75B3-4B2F-8543-1EECB3D158F0}" type="pres">
      <dgm:prSet presAssocID="{81A76E6A-7762-4F00-9B7C-BE5850C802CB}" presName="roof" presStyleLbl="dkBgShp" presStyleIdx="0" presStyleCnt="2"/>
      <dgm:spPr/>
      <dgm:t>
        <a:bodyPr/>
        <a:lstStyle/>
        <a:p>
          <a:endParaRPr lang="en-US"/>
        </a:p>
      </dgm:t>
    </dgm:pt>
    <dgm:pt modelId="{7FD0096D-45D5-478B-A008-1B297D231772}" type="pres">
      <dgm:prSet presAssocID="{81A76E6A-7762-4F00-9B7C-BE5850C802CB}" presName="pillars" presStyleCnt="0"/>
      <dgm:spPr/>
    </dgm:pt>
    <dgm:pt modelId="{28001232-B551-4785-8D24-3EC38C965DEB}" type="pres">
      <dgm:prSet presAssocID="{81A76E6A-7762-4F00-9B7C-BE5850C802CB}" presName="pillar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FF36D-CA83-4310-8E32-45DA1278D0C8}" type="pres">
      <dgm:prSet presAssocID="{BC8858D4-C179-411F-8228-7CFCFDBF9B78}" presName="pillar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87B33-9B4A-414C-8128-98D85154DDC1}" type="pres">
      <dgm:prSet presAssocID="{1FD88B6D-6F2A-49EA-A4C4-00E3EFC8F853}" presName="pillar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D1BAC-D677-4DD8-ACBE-7D9680E037F6}" type="pres">
      <dgm:prSet presAssocID="{71E8048B-9396-4646-93AA-2593EDFCC585}" presName="pillar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BF47D-A56A-4B11-A656-DE6941AD9163}" type="pres">
      <dgm:prSet presAssocID="{52325071-1155-413A-9C3C-06B96CF9809F}" presName="pillar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FE225-BB11-48E8-B2CB-2293A9DA94AC}" type="pres">
      <dgm:prSet presAssocID="{81A76E6A-7762-4F00-9B7C-BE5850C802CB}" presName="base" presStyleLbl="dkBgShp" presStyleIdx="1" presStyleCnt="2"/>
      <dgm:spPr/>
    </dgm:pt>
  </dgm:ptLst>
  <dgm:cxnLst>
    <dgm:cxn modelId="{90445177-1042-4573-8252-E0C8960C0B8D}" type="presOf" srcId="{1FD88B6D-6F2A-49EA-A4C4-00E3EFC8F853}" destId="{DAC87B33-9B4A-414C-8128-98D85154DDC1}" srcOrd="0" destOrd="0" presId="urn:microsoft.com/office/officeart/2005/8/layout/hList3"/>
    <dgm:cxn modelId="{27CDBE98-41FB-43BF-B30C-37A3FAE555CE}" type="presOf" srcId="{71E8048B-9396-4646-93AA-2593EDFCC585}" destId="{2A8D1BAC-D677-4DD8-ACBE-7D9680E037F6}" srcOrd="0" destOrd="0" presId="urn:microsoft.com/office/officeart/2005/8/layout/hList3"/>
    <dgm:cxn modelId="{7A9B6BE7-3435-4DBF-A45C-188C196C9FF9}" srcId="{78DFB671-3244-4B2B-8CBC-A983168F4E87}" destId="{81A76E6A-7762-4F00-9B7C-BE5850C802CB}" srcOrd="0" destOrd="0" parTransId="{F213AAE8-6D5F-49E1-96B7-53AF626B2288}" sibTransId="{C02BF9AE-DC51-454B-BC73-8901D1D90A26}"/>
    <dgm:cxn modelId="{7CE84222-E3A7-477A-A26C-AB41D9DFA191}" type="presOf" srcId="{78DFB671-3244-4B2B-8CBC-A983168F4E87}" destId="{B0830CDE-7A42-4FB1-9AAE-C26B08CDEF54}" srcOrd="0" destOrd="0" presId="urn:microsoft.com/office/officeart/2005/8/layout/hList3"/>
    <dgm:cxn modelId="{16E99EDC-7EE1-4BE2-9413-7284A1D1DDC0}" srcId="{81A76E6A-7762-4F00-9B7C-BE5850C802CB}" destId="{1FD88B6D-6F2A-49EA-A4C4-00E3EFC8F853}" srcOrd="2" destOrd="0" parTransId="{103ABD05-9386-405A-A1C5-2CF1A8230C8B}" sibTransId="{ACBDC990-A588-4A67-92BF-BE55EB87CF2C}"/>
    <dgm:cxn modelId="{9B0BD381-0E40-4ACE-B06F-667DD64CE47C}" srcId="{81A76E6A-7762-4F00-9B7C-BE5850C802CB}" destId="{71E8048B-9396-4646-93AA-2593EDFCC585}" srcOrd="3" destOrd="0" parTransId="{AEB49AC9-B6FB-4175-A44A-0DD73945CB14}" sibTransId="{6BC9E330-94D9-4D33-AFC0-69BDD882D513}"/>
    <dgm:cxn modelId="{5F569E5B-FA08-4948-999C-41ED643E1DEE}" srcId="{81A76E6A-7762-4F00-9B7C-BE5850C802CB}" destId="{BC8858D4-C179-411F-8228-7CFCFDBF9B78}" srcOrd="1" destOrd="0" parTransId="{FCF8E3D8-316E-4047-AA51-BE3296D2BF70}" sibTransId="{96582491-3C6B-40A3-A86D-A79CD2FEE409}"/>
    <dgm:cxn modelId="{1D498700-D24F-4037-A85D-AA5F243F7A6D}" type="presOf" srcId="{81A76E6A-7762-4F00-9B7C-BE5850C802CB}" destId="{8AC8D734-75B3-4B2F-8543-1EECB3D158F0}" srcOrd="0" destOrd="0" presId="urn:microsoft.com/office/officeart/2005/8/layout/hList3"/>
    <dgm:cxn modelId="{8D0A351E-A0EA-4751-8AF6-28CD5769DA96}" srcId="{81A76E6A-7762-4F00-9B7C-BE5850C802CB}" destId="{35AD13E5-DFA4-4D33-8529-72F687A1F876}" srcOrd="0" destOrd="0" parTransId="{4B5083C5-BDE5-46E9-AE09-153771141D90}" sibTransId="{85A05AE9-13D3-4AF5-AA98-E075B361FEF1}"/>
    <dgm:cxn modelId="{FDB04FB5-D121-43B6-A53E-1FEF94FA0851}" srcId="{81A76E6A-7762-4F00-9B7C-BE5850C802CB}" destId="{52325071-1155-413A-9C3C-06B96CF9809F}" srcOrd="4" destOrd="0" parTransId="{212E4FC9-C258-40FE-8A74-07B6FD10DDD8}" sibTransId="{6D24B4FB-40C3-4D82-8D30-E94FF6722B97}"/>
    <dgm:cxn modelId="{F49A5BA1-4D78-4AD2-90C8-EFF01AC2931F}" type="presOf" srcId="{52325071-1155-413A-9C3C-06B96CF9809F}" destId="{AFFBF47D-A56A-4B11-A656-DE6941AD9163}" srcOrd="0" destOrd="0" presId="urn:microsoft.com/office/officeart/2005/8/layout/hList3"/>
    <dgm:cxn modelId="{176F2FD9-C258-4433-BE08-F31B3839635A}" type="presOf" srcId="{35AD13E5-DFA4-4D33-8529-72F687A1F876}" destId="{28001232-B551-4785-8D24-3EC38C965DEB}" srcOrd="0" destOrd="0" presId="urn:microsoft.com/office/officeart/2005/8/layout/hList3"/>
    <dgm:cxn modelId="{3279D2B9-B1C8-4FFD-B5B5-B0EA89A04605}" type="presOf" srcId="{BC8858D4-C179-411F-8228-7CFCFDBF9B78}" destId="{ABAFF36D-CA83-4310-8E32-45DA1278D0C8}" srcOrd="0" destOrd="0" presId="urn:microsoft.com/office/officeart/2005/8/layout/hList3"/>
    <dgm:cxn modelId="{3721DC5D-55FE-4E8A-824A-00E7FC514657}" type="presParOf" srcId="{B0830CDE-7A42-4FB1-9AAE-C26B08CDEF54}" destId="{8AC8D734-75B3-4B2F-8543-1EECB3D158F0}" srcOrd="0" destOrd="0" presId="urn:microsoft.com/office/officeart/2005/8/layout/hList3"/>
    <dgm:cxn modelId="{52E37698-6747-4114-9A48-702B2D591B98}" type="presParOf" srcId="{B0830CDE-7A42-4FB1-9AAE-C26B08CDEF54}" destId="{7FD0096D-45D5-478B-A008-1B297D231772}" srcOrd="1" destOrd="0" presId="urn:microsoft.com/office/officeart/2005/8/layout/hList3"/>
    <dgm:cxn modelId="{D130641B-66B9-468D-9626-C278818398D4}" type="presParOf" srcId="{7FD0096D-45D5-478B-A008-1B297D231772}" destId="{28001232-B551-4785-8D24-3EC38C965DEB}" srcOrd="0" destOrd="0" presId="urn:microsoft.com/office/officeart/2005/8/layout/hList3"/>
    <dgm:cxn modelId="{1B20BEAD-A56F-424F-A011-96E2FBF3686A}" type="presParOf" srcId="{7FD0096D-45D5-478B-A008-1B297D231772}" destId="{ABAFF36D-CA83-4310-8E32-45DA1278D0C8}" srcOrd="1" destOrd="0" presId="urn:microsoft.com/office/officeart/2005/8/layout/hList3"/>
    <dgm:cxn modelId="{7FCDC85E-4A34-41E3-96CB-14A1E11CCCB1}" type="presParOf" srcId="{7FD0096D-45D5-478B-A008-1B297D231772}" destId="{DAC87B33-9B4A-414C-8128-98D85154DDC1}" srcOrd="2" destOrd="0" presId="urn:microsoft.com/office/officeart/2005/8/layout/hList3"/>
    <dgm:cxn modelId="{C67B5F5B-75D3-4514-A970-70CF4149CAD1}" type="presParOf" srcId="{7FD0096D-45D5-478B-A008-1B297D231772}" destId="{2A8D1BAC-D677-4DD8-ACBE-7D9680E037F6}" srcOrd="3" destOrd="0" presId="urn:microsoft.com/office/officeart/2005/8/layout/hList3"/>
    <dgm:cxn modelId="{D30EFB58-BB3E-4E09-A244-E040B25CF390}" type="presParOf" srcId="{7FD0096D-45D5-478B-A008-1B297D231772}" destId="{AFFBF47D-A56A-4B11-A656-DE6941AD9163}" srcOrd="4" destOrd="0" presId="urn:microsoft.com/office/officeart/2005/8/layout/hList3"/>
    <dgm:cxn modelId="{6C7EDD12-CE48-43F4-A938-C4CAA2198EE5}" type="presParOf" srcId="{B0830CDE-7A42-4FB1-9AAE-C26B08CDEF54}" destId="{917FE225-BB11-48E8-B2CB-2293A9DA94A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DD9C56-B297-4101-883F-FEE36C855900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067776-201A-4C98-B20C-06F5B4651A1C}">
      <dgm:prSet phldrT="[Text]"/>
      <dgm:spPr/>
      <dgm:t>
        <a:bodyPr/>
        <a:lstStyle/>
        <a:p>
          <a:r>
            <a:rPr lang="en-US" dirty="0" smtClean="0"/>
            <a:t>User Register Action</a:t>
          </a:r>
          <a:endParaRPr lang="en-US" dirty="0"/>
        </a:p>
      </dgm:t>
    </dgm:pt>
    <dgm:pt modelId="{49B5205B-9C52-4046-8396-3055ADC8B324}" type="parTrans" cxnId="{FDA30A62-E24D-4FF4-815D-050C78FB1899}">
      <dgm:prSet/>
      <dgm:spPr/>
      <dgm:t>
        <a:bodyPr/>
        <a:lstStyle/>
        <a:p>
          <a:endParaRPr lang="en-US"/>
        </a:p>
      </dgm:t>
    </dgm:pt>
    <dgm:pt modelId="{438DED89-AE93-4C22-8867-0EB37D8469C0}" type="sibTrans" cxnId="{FDA30A62-E24D-4FF4-815D-050C78FB1899}">
      <dgm:prSet/>
      <dgm:spPr/>
      <dgm:t>
        <a:bodyPr/>
        <a:lstStyle/>
        <a:p>
          <a:endParaRPr lang="en-US"/>
        </a:p>
      </dgm:t>
    </dgm:pt>
    <dgm:pt modelId="{2048B27B-F894-4C3D-901B-890B8218F3E6}">
      <dgm:prSet phldrT="[Text]"/>
      <dgm:spPr/>
      <dgm:t>
        <a:bodyPr/>
        <a:lstStyle/>
        <a:p>
          <a:r>
            <a:rPr lang="en-US" dirty="0" smtClean="0"/>
            <a:t>registers a new user</a:t>
          </a:r>
          <a:endParaRPr lang="en-US" dirty="0"/>
        </a:p>
      </dgm:t>
    </dgm:pt>
    <dgm:pt modelId="{DC9BC7F6-D435-40CE-B753-678BCFEBEDCD}" type="parTrans" cxnId="{CE9DD1BF-9750-46ED-A1E2-066F743E4FCD}">
      <dgm:prSet/>
      <dgm:spPr/>
      <dgm:t>
        <a:bodyPr/>
        <a:lstStyle/>
        <a:p>
          <a:endParaRPr lang="en-US"/>
        </a:p>
      </dgm:t>
    </dgm:pt>
    <dgm:pt modelId="{FB1B49E1-1C0C-493E-B278-101C810DC616}" type="sibTrans" cxnId="{CE9DD1BF-9750-46ED-A1E2-066F743E4FCD}">
      <dgm:prSet/>
      <dgm:spPr/>
      <dgm:t>
        <a:bodyPr/>
        <a:lstStyle/>
        <a:p>
          <a:endParaRPr lang="en-US"/>
        </a:p>
      </dgm:t>
    </dgm:pt>
    <dgm:pt modelId="{E0CDD708-D849-46B6-8E9D-5D4298B16548}">
      <dgm:prSet phldrT="[Text]"/>
      <dgm:spPr/>
      <dgm:t>
        <a:bodyPr/>
        <a:lstStyle/>
        <a:p>
          <a:r>
            <a:rPr lang="en-US" dirty="0" smtClean="0"/>
            <a:t>User Login Action</a:t>
          </a:r>
          <a:endParaRPr lang="en-US" dirty="0"/>
        </a:p>
      </dgm:t>
    </dgm:pt>
    <dgm:pt modelId="{B5625D08-BD67-48F3-801E-1975042F9803}" type="parTrans" cxnId="{647761B9-4215-4CF5-9FC3-CD52401DDCF1}">
      <dgm:prSet/>
      <dgm:spPr/>
      <dgm:t>
        <a:bodyPr/>
        <a:lstStyle/>
        <a:p>
          <a:endParaRPr lang="en-US"/>
        </a:p>
      </dgm:t>
    </dgm:pt>
    <dgm:pt modelId="{968561D6-8FE7-4776-9755-6F8613941ED3}" type="sibTrans" cxnId="{647761B9-4215-4CF5-9FC3-CD52401DDCF1}">
      <dgm:prSet/>
      <dgm:spPr/>
      <dgm:t>
        <a:bodyPr/>
        <a:lstStyle/>
        <a:p>
          <a:endParaRPr lang="en-US"/>
        </a:p>
      </dgm:t>
    </dgm:pt>
    <dgm:pt modelId="{21662E69-E2ED-42EA-9B9F-5B61E7BB461D}">
      <dgm:prSet phldrT="[Text]"/>
      <dgm:spPr/>
      <dgm:t>
        <a:bodyPr/>
        <a:lstStyle/>
        <a:p>
          <a:r>
            <a:rPr lang="en-US" dirty="0" smtClean="0"/>
            <a:t>logs in a registered user</a:t>
          </a:r>
          <a:endParaRPr lang="en-US" dirty="0"/>
        </a:p>
      </dgm:t>
    </dgm:pt>
    <dgm:pt modelId="{EBF3ED6A-4044-4240-B4A6-2A4A53A23173}" type="parTrans" cxnId="{F79F5F91-D8C7-4C1C-A095-8B35D92CEFAE}">
      <dgm:prSet/>
      <dgm:spPr/>
      <dgm:t>
        <a:bodyPr/>
        <a:lstStyle/>
        <a:p>
          <a:endParaRPr lang="en-US"/>
        </a:p>
      </dgm:t>
    </dgm:pt>
    <dgm:pt modelId="{97437CD0-D532-477C-B345-D2716BC38432}" type="sibTrans" cxnId="{F79F5F91-D8C7-4C1C-A095-8B35D92CEFAE}">
      <dgm:prSet/>
      <dgm:spPr/>
      <dgm:t>
        <a:bodyPr/>
        <a:lstStyle/>
        <a:p>
          <a:endParaRPr lang="en-US"/>
        </a:p>
      </dgm:t>
    </dgm:pt>
    <dgm:pt modelId="{B513B981-124F-43FA-A9A6-DF90C6E52A9C}">
      <dgm:prSet phldrT="[Text]"/>
      <dgm:spPr/>
      <dgm:t>
        <a:bodyPr/>
        <a:lstStyle/>
        <a:p>
          <a:r>
            <a:rPr lang="en-US" dirty="0" smtClean="0"/>
            <a:t>Get, Add, Update, Remove Address Actions</a:t>
          </a:r>
          <a:endParaRPr lang="en-US" dirty="0"/>
        </a:p>
      </dgm:t>
    </dgm:pt>
    <dgm:pt modelId="{EE0906EB-BB84-49E8-B1CE-E8CC596CDF12}" type="parTrans" cxnId="{D97E7576-BABA-4189-B474-644BA1041C3D}">
      <dgm:prSet/>
      <dgm:spPr/>
      <dgm:t>
        <a:bodyPr/>
        <a:lstStyle/>
        <a:p>
          <a:endParaRPr lang="en-US"/>
        </a:p>
      </dgm:t>
    </dgm:pt>
    <dgm:pt modelId="{0BE4E195-0039-401A-812C-4281F65A22E5}" type="sibTrans" cxnId="{D97E7576-BABA-4189-B474-644BA1041C3D}">
      <dgm:prSet/>
      <dgm:spPr/>
      <dgm:t>
        <a:bodyPr/>
        <a:lstStyle/>
        <a:p>
          <a:endParaRPr lang="en-US"/>
        </a:p>
      </dgm:t>
    </dgm:pt>
    <dgm:pt modelId="{ECD61FEE-AAB9-47C7-B11F-A6866F6C012F}">
      <dgm:prSet phldrT="[Text]"/>
      <dgm:spPr/>
      <dgm:t>
        <a:bodyPr/>
        <a:lstStyle/>
        <a:p>
          <a:r>
            <a:rPr lang="en-US" dirty="0" smtClean="0"/>
            <a:t>gets an existing address, adds a new address, updates an existing address, removes an existing address</a:t>
          </a:r>
          <a:endParaRPr lang="en-US" dirty="0"/>
        </a:p>
      </dgm:t>
    </dgm:pt>
    <dgm:pt modelId="{79A16E34-9B0F-411F-B79C-F40144E67EB4}" type="parTrans" cxnId="{E1EC3958-B91E-4E01-A36C-7685C82216CD}">
      <dgm:prSet/>
      <dgm:spPr/>
      <dgm:t>
        <a:bodyPr/>
        <a:lstStyle/>
        <a:p>
          <a:endParaRPr lang="en-US"/>
        </a:p>
      </dgm:t>
    </dgm:pt>
    <dgm:pt modelId="{0E5A9681-332C-4FEA-8488-9CDB39EF9FBF}" type="sibTrans" cxnId="{E1EC3958-B91E-4E01-A36C-7685C82216CD}">
      <dgm:prSet/>
      <dgm:spPr/>
      <dgm:t>
        <a:bodyPr/>
        <a:lstStyle/>
        <a:p>
          <a:endParaRPr lang="en-US"/>
        </a:p>
      </dgm:t>
    </dgm:pt>
    <dgm:pt modelId="{F9B27188-D405-4F5F-8772-14E741209A0B}">
      <dgm:prSet phldrT="[Text]"/>
      <dgm:spPr/>
      <dgm:t>
        <a:bodyPr/>
        <a:lstStyle/>
        <a:p>
          <a:r>
            <a:rPr lang="en-US" dirty="0" smtClean="0"/>
            <a:t>Update User By Address Action</a:t>
          </a:r>
          <a:endParaRPr lang="en-US" dirty="0"/>
        </a:p>
      </dgm:t>
    </dgm:pt>
    <dgm:pt modelId="{6612B2F1-E99C-44AA-9345-34C48CA77C4D}" type="parTrans" cxnId="{2A87B9F6-3458-45FF-AD2C-1E88B4687779}">
      <dgm:prSet/>
      <dgm:spPr/>
      <dgm:t>
        <a:bodyPr/>
        <a:lstStyle/>
        <a:p>
          <a:endParaRPr lang="en-US"/>
        </a:p>
      </dgm:t>
    </dgm:pt>
    <dgm:pt modelId="{05CA05C5-134C-4A60-8FDC-631417189D15}" type="sibTrans" cxnId="{2A87B9F6-3458-45FF-AD2C-1E88B4687779}">
      <dgm:prSet/>
      <dgm:spPr/>
      <dgm:t>
        <a:bodyPr/>
        <a:lstStyle/>
        <a:p>
          <a:endParaRPr lang="en-US"/>
        </a:p>
      </dgm:t>
    </dgm:pt>
    <dgm:pt modelId="{85B7CCE0-8A47-4314-B0A4-5F68B60D1CCA}">
      <dgm:prSet phldrT="[Text]"/>
      <dgm:spPr/>
      <dgm:t>
        <a:bodyPr/>
        <a:lstStyle/>
        <a:p>
          <a:r>
            <a:rPr lang="en-US" dirty="0" smtClean="0"/>
            <a:t>assigns address to user</a:t>
          </a:r>
          <a:endParaRPr lang="en-US" dirty="0"/>
        </a:p>
      </dgm:t>
    </dgm:pt>
    <dgm:pt modelId="{27EB87E2-C8B0-4D74-A606-8E3982349E03}" type="parTrans" cxnId="{9065E9AA-0E1C-4AF8-BADD-3C4F1E3B6C4F}">
      <dgm:prSet/>
      <dgm:spPr/>
      <dgm:t>
        <a:bodyPr/>
        <a:lstStyle/>
        <a:p>
          <a:endParaRPr lang="en-US"/>
        </a:p>
      </dgm:t>
    </dgm:pt>
    <dgm:pt modelId="{12F96628-C86D-41C1-8D4A-9B27E72C7CF9}" type="sibTrans" cxnId="{9065E9AA-0E1C-4AF8-BADD-3C4F1E3B6C4F}">
      <dgm:prSet/>
      <dgm:spPr/>
      <dgm:t>
        <a:bodyPr/>
        <a:lstStyle/>
        <a:p>
          <a:endParaRPr lang="en-US"/>
        </a:p>
      </dgm:t>
    </dgm:pt>
    <dgm:pt modelId="{6E78D1F7-02E7-44EA-BAC8-6FC79CCCB44B}" type="pres">
      <dgm:prSet presAssocID="{9DDD9C56-B297-4101-883F-FEE36C855900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932E65F9-5D49-4F79-B4A5-AE93EB46A6F1}" type="pres">
      <dgm:prSet presAssocID="{88067776-201A-4C98-B20C-06F5B4651A1C}" presName="parenttextcomposite" presStyleCnt="0"/>
      <dgm:spPr/>
    </dgm:pt>
    <dgm:pt modelId="{00DC45AB-6707-4741-B44B-9DD466370ED4}" type="pres">
      <dgm:prSet presAssocID="{88067776-201A-4C98-B20C-06F5B4651A1C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898A3-1234-48AD-B77A-8240DA5BE244}" type="pres">
      <dgm:prSet presAssocID="{88067776-201A-4C98-B20C-06F5B4651A1C}" presName="composite" presStyleCnt="0"/>
      <dgm:spPr/>
    </dgm:pt>
    <dgm:pt modelId="{A5325D0C-05A5-4953-B925-8220CF4E8583}" type="pres">
      <dgm:prSet presAssocID="{88067776-201A-4C98-B20C-06F5B4651A1C}" presName="chevron1" presStyleLbl="alignNode1" presStyleIdx="0" presStyleCnt="28"/>
      <dgm:spPr/>
    </dgm:pt>
    <dgm:pt modelId="{4AAB41D3-903D-4B34-B4B7-2146DC3D9857}" type="pres">
      <dgm:prSet presAssocID="{88067776-201A-4C98-B20C-06F5B4651A1C}" presName="chevron2" presStyleLbl="alignNode1" presStyleIdx="1" presStyleCnt="28"/>
      <dgm:spPr/>
    </dgm:pt>
    <dgm:pt modelId="{D04BBB5B-A2A9-4067-B5C0-7FDDEE4E1AAB}" type="pres">
      <dgm:prSet presAssocID="{88067776-201A-4C98-B20C-06F5B4651A1C}" presName="chevron3" presStyleLbl="alignNode1" presStyleIdx="2" presStyleCnt="28"/>
      <dgm:spPr/>
    </dgm:pt>
    <dgm:pt modelId="{20494E96-33C3-4A02-A86C-800210FB4D7E}" type="pres">
      <dgm:prSet presAssocID="{88067776-201A-4C98-B20C-06F5B4651A1C}" presName="chevron4" presStyleLbl="alignNode1" presStyleIdx="3" presStyleCnt="28"/>
      <dgm:spPr/>
    </dgm:pt>
    <dgm:pt modelId="{5F5E6BA6-7738-4A3B-929C-0E0F3223845C}" type="pres">
      <dgm:prSet presAssocID="{88067776-201A-4C98-B20C-06F5B4651A1C}" presName="chevron5" presStyleLbl="alignNode1" presStyleIdx="4" presStyleCnt="28"/>
      <dgm:spPr/>
    </dgm:pt>
    <dgm:pt modelId="{EC7D3F2F-AAFF-4F1D-9B39-582007D78A5C}" type="pres">
      <dgm:prSet presAssocID="{88067776-201A-4C98-B20C-06F5B4651A1C}" presName="chevron6" presStyleLbl="alignNode1" presStyleIdx="5" presStyleCnt="28"/>
      <dgm:spPr/>
    </dgm:pt>
    <dgm:pt modelId="{6EB6E2E5-08D7-4FC7-9787-51ABFCEF947B}" type="pres">
      <dgm:prSet presAssocID="{88067776-201A-4C98-B20C-06F5B4651A1C}" presName="chevron7" presStyleLbl="alignNode1" presStyleIdx="6" presStyleCnt="28"/>
      <dgm:spPr/>
    </dgm:pt>
    <dgm:pt modelId="{2AFBA142-2538-4FBB-85AD-790841661D49}" type="pres">
      <dgm:prSet presAssocID="{88067776-201A-4C98-B20C-06F5B4651A1C}" presName="childtext" presStyleLbl="solidFgAcc1" presStyleIdx="0" presStyleCnt="4" custScaleX="144387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9D99A-F9DB-4514-BC90-98A949504AE2}" type="pres">
      <dgm:prSet presAssocID="{438DED89-AE93-4C22-8867-0EB37D8469C0}" presName="sibTrans" presStyleCnt="0"/>
      <dgm:spPr/>
    </dgm:pt>
    <dgm:pt modelId="{4E49E386-E181-4DBA-8E7C-B8A6D707CF82}" type="pres">
      <dgm:prSet presAssocID="{E0CDD708-D849-46B6-8E9D-5D4298B16548}" presName="parenttextcomposite" presStyleCnt="0"/>
      <dgm:spPr/>
    </dgm:pt>
    <dgm:pt modelId="{1227025B-19A1-4503-A882-8AED67825B18}" type="pres">
      <dgm:prSet presAssocID="{E0CDD708-D849-46B6-8E9D-5D4298B16548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F47DCF-C5C2-45AE-B38D-4AB79863BD6E}" type="pres">
      <dgm:prSet presAssocID="{E0CDD708-D849-46B6-8E9D-5D4298B16548}" presName="composite" presStyleCnt="0"/>
      <dgm:spPr/>
    </dgm:pt>
    <dgm:pt modelId="{ABC16AB0-5DD0-41FE-89B0-7A6245B279FC}" type="pres">
      <dgm:prSet presAssocID="{E0CDD708-D849-46B6-8E9D-5D4298B16548}" presName="chevron1" presStyleLbl="alignNode1" presStyleIdx="7" presStyleCnt="28"/>
      <dgm:spPr/>
    </dgm:pt>
    <dgm:pt modelId="{A3836043-75C1-41DA-A49D-C633D4444234}" type="pres">
      <dgm:prSet presAssocID="{E0CDD708-D849-46B6-8E9D-5D4298B16548}" presName="chevron2" presStyleLbl="alignNode1" presStyleIdx="8" presStyleCnt="28"/>
      <dgm:spPr/>
    </dgm:pt>
    <dgm:pt modelId="{51F0804C-27A8-4641-9603-8B4FC982B305}" type="pres">
      <dgm:prSet presAssocID="{E0CDD708-D849-46B6-8E9D-5D4298B16548}" presName="chevron3" presStyleLbl="alignNode1" presStyleIdx="9" presStyleCnt="28"/>
      <dgm:spPr/>
    </dgm:pt>
    <dgm:pt modelId="{DCD13578-9E98-402E-A9BD-F64D4938FF01}" type="pres">
      <dgm:prSet presAssocID="{E0CDD708-D849-46B6-8E9D-5D4298B16548}" presName="chevron4" presStyleLbl="alignNode1" presStyleIdx="10" presStyleCnt="28"/>
      <dgm:spPr/>
    </dgm:pt>
    <dgm:pt modelId="{C9C67CD4-B3FD-47FC-A727-20A5329ADE7C}" type="pres">
      <dgm:prSet presAssocID="{E0CDD708-D849-46B6-8E9D-5D4298B16548}" presName="chevron5" presStyleLbl="alignNode1" presStyleIdx="11" presStyleCnt="28"/>
      <dgm:spPr/>
    </dgm:pt>
    <dgm:pt modelId="{069EDA48-E1B1-4C6A-ADCC-8CB13E19AC2E}" type="pres">
      <dgm:prSet presAssocID="{E0CDD708-D849-46B6-8E9D-5D4298B16548}" presName="chevron6" presStyleLbl="alignNode1" presStyleIdx="12" presStyleCnt="28"/>
      <dgm:spPr/>
    </dgm:pt>
    <dgm:pt modelId="{A35B3F33-0F4E-486D-8247-80D00A2CE35A}" type="pres">
      <dgm:prSet presAssocID="{E0CDD708-D849-46B6-8E9D-5D4298B16548}" presName="chevron7" presStyleLbl="alignNode1" presStyleIdx="13" presStyleCnt="28"/>
      <dgm:spPr/>
    </dgm:pt>
    <dgm:pt modelId="{BC22F109-52AC-49E5-823E-073F7696C39D}" type="pres">
      <dgm:prSet presAssocID="{E0CDD708-D849-46B6-8E9D-5D4298B16548}" presName="childtext" presStyleLbl="solidFgAcc1" presStyleIdx="1" presStyleCnt="4" custScaleX="144810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19ADB-6173-4E00-89CF-E0266ECEA543}" type="pres">
      <dgm:prSet presAssocID="{968561D6-8FE7-4776-9755-6F8613941ED3}" presName="sibTrans" presStyleCnt="0"/>
      <dgm:spPr/>
    </dgm:pt>
    <dgm:pt modelId="{3C26F760-F24E-4E61-9D03-B5BABF653351}" type="pres">
      <dgm:prSet presAssocID="{B513B981-124F-43FA-A9A6-DF90C6E52A9C}" presName="parenttextcomposite" presStyleCnt="0"/>
      <dgm:spPr/>
    </dgm:pt>
    <dgm:pt modelId="{04A20FFC-672F-44E9-A243-6B9A0CD4C530}" type="pres">
      <dgm:prSet presAssocID="{B513B981-124F-43FA-A9A6-DF90C6E52A9C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EBFEF-1C5A-41E9-B00B-23A94EA2BD56}" type="pres">
      <dgm:prSet presAssocID="{B513B981-124F-43FA-A9A6-DF90C6E52A9C}" presName="composite" presStyleCnt="0"/>
      <dgm:spPr/>
    </dgm:pt>
    <dgm:pt modelId="{D8B72102-91E8-4E49-A94F-0C56D0169324}" type="pres">
      <dgm:prSet presAssocID="{B513B981-124F-43FA-A9A6-DF90C6E52A9C}" presName="chevron1" presStyleLbl="alignNode1" presStyleIdx="14" presStyleCnt="28"/>
      <dgm:spPr/>
    </dgm:pt>
    <dgm:pt modelId="{AA479BA9-17BD-4200-8590-4AE93878E02B}" type="pres">
      <dgm:prSet presAssocID="{B513B981-124F-43FA-A9A6-DF90C6E52A9C}" presName="chevron2" presStyleLbl="alignNode1" presStyleIdx="15" presStyleCnt="28"/>
      <dgm:spPr/>
    </dgm:pt>
    <dgm:pt modelId="{7BAA924C-5D84-463E-A9A6-836359731AC4}" type="pres">
      <dgm:prSet presAssocID="{B513B981-124F-43FA-A9A6-DF90C6E52A9C}" presName="chevron3" presStyleLbl="alignNode1" presStyleIdx="16" presStyleCnt="28"/>
      <dgm:spPr/>
    </dgm:pt>
    <dgm:pt modelId="{18E252E3-07BB-4AC8-829A-1BC0DB04D89F}" type="pres">
      <dgm:prSet presAssocID="{B513B981-124F-43FA-A9A6-DF90C6E52A9C}" presName="chevron4" presStyleLbl="alignNode1" presStyleIdx="17" presStyleCnt="28"/>
      <dgm:spPr/>
    </dgm:pt>
    <dgm:pt modelId="{269B7A0E-4642-4855-A73F-52060572E84A}" type="pres">
      <dgm:prSet presAssocID="{B513B981-124F-43FA-A9A6-DF90C6E52A9C}" presName="chevron5" presStyleLbl="alignNode1" presStyleIdx="18" presStyleCnt="28"/>
      <dgm:spPr/>
    </dgm:pt>
    <dgm:pt modelId="{F241EBA2-5D5E-4476-9269-91B823D1B4C4}" type="pres">
      <dgm:prSet presAssocID="{B513B981-124F-43FA-A9A6-DF90C6E52A9C}" presName="chevron6" presStyleLbl="alignNode1" presStyleIdx="19" presStyleCnt="28"/>
      <dgm:spPr/>
    </dgm:pt>
    <dgm:pt modelId="{C41BCEA9-E71A-4CA2-919A-4EBDF6C99C9F}" type="pres">
      <dgm:prSet presAssocID="{B513B981-124F-43FA-A9A6-DF90C6E52A9C}" presName="chevron7" presStyleLbl="alignNode1" presStyleIdx="20" presStyleCnt="28"/>
      <dgm:spPr/>
    </dgm:pt>
    <dgm:pt modelId="{CCF3EF41-3252-458F-A357-EBB668BF9715}" type="pres">
      <dgm:prSet presAssocID="{B513B981-124F-43FA-A9A6-DF90C6E52A9C}" presName="childtext" presStyleLbl="solidFgAcc1" presStyleIdx="2" presStyleCnt="4" custScaleX="14554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383CF-63EF-4A4E-866C-F65B2DB8B1CF}" type="pres">
      <dgm:prSet presAssocID="{0BE4E195-0039-401A-812C-4281F65A22E5}" presName="sibTrans" presStyleCnt="0"/>
      <dgm:spPr/>
    </dgm:pt>
    <dgm:pt modelId="{A5089108-07DB-4749-980F-6162CC98410E}" type="pres">
      <dgm:prSet presAssocID="{F9B27188-D405-4F5F-8772-14E741209A0B}" presName="parenttextcomposite" presStyleCnt="0"/>
      <dgm:spPr/>
    </dgm:pt>
    <dgm:pt modelId="{318B83DA-95C4-475A-9A23-384E1802776A}" type="pres">
      <dgm:prSet presAssocID="{F9B27188-D405-4F5F-8772-14E741209A0B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CC6F9-F809-46CB-AEF0-4E26FCE7E52B}" type="pres">
      <dgm:prSet presAssocID="{F9B27188-D405-4F5F-8772-14E741209A0B}" presName="composite" presStyleCnt="0"/>
      <dgm:spPr/>
    </dgm:pt>
    <dgm:pt modelId="{A8086790-41D0-4F01-9886-C09AD24D2465}" type="pres">
      <dgm:prSet presAssocID="{F9B27188-D405-4F5F-8772-14E741209A0B}" presName="chevron1" presStyleLbl="alignNode1" presStyleIdx="21" presStyleCnt="28"/>
      <dgm:spPr/>
    </dgm:pt>
    <dgm:pt modelId="{D144D549-73CE-4407-98C5-F92B2D0546B0}" type="pres">
      <dgm:prSet presAssocID="{F9B27188-D405-4F5F-8772-14E741209A0B}" presName="chevron2" presStyleLbl="alignNode1" presStyleIdx="22" presStyleCnt="28"/>
      <dgm:spPr/>
    </dgm:pt>
    <dgm:pt modelId="{9BEE9C92-FFD5-4479-BA30-69D0C6859E60}" type="pres">
      <dgm:prSet presAssocID="{F9B27188-D405-4F5F-8772-14E741209A0B}" presName="chevron3" presStyleLbl="alignNode1" presStyleIdx="23" presStyleCnt="28"/>
      <dgm:spPr/>
    </dgm:pt>
    <dgm:pt modelId="{95F875E5-9E46-4FA0-87C2-9D7B89FFA04E}" type="pres">
      <dgm:prSet presAssocID="{F9B27188-D405-4F5F-8772-14E741209A0B}" presName="chevron4" presStyleLbl="alignNode1" presStyleIdx="24" presStyleCnt="28"/>
      <dgm:spPr/>
    </dgm:pt>
    <dgm:pt modelId="{BF0CD9DE-7291-401C-9C2B-E841768E3B32}" type="pres">
      <dgm:prSet presAssocID="{F9B27188-D405-4F5F-8772-14E741209A0B}" presName="chevron5" presStyleLbl="alignNode1" presStyleIdx="25" presStyleCnt="28"/>
      <dgm:spPr/>
    </dgm:pt>
    <dgm:pt modelId="{7AA11ADE-A6F7-4340-AFA0-AFC288303E36}" type="pres">
      <dgm:prSet presAssocID="{F9B27188-D405-4F5F-8772-14E741209A0B}" presName="chevron6" presStyleLbl="alignNode1" presStyleIdx="26" presStyleCnt="28"/>
      <dgm:spPr/>
    </dgm:pt>
    <dgm:pt modelId="{6864481C-957B-49D4-8EFE-A1366F8C79F7}" type="pres">
      <dgm:prSet presAssocID="{F9B27188-D405-4F5F-8772-14E741209A0B}" presName="chevron7" presStyleLbl="alignNode1" presStyleIdx="27" presStyleCnt="28"/>
      <dgm:spPr/>
    </dgm:pt>
    <dgm:pt modelId="{626727AF-0A23-4C12-9E8D-90088B41E367}" type="pres">
      <dgm:prSet presAssocID="{F9B27188-D405-4F5F-8772-14E741209A0B}" presName="childtext" presStyleLbl="solidFgAcc1" presStyleIdx="3" presStyleCnt="4" custScaleX="146388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A30A62-E24D-4FF4-815D-050C78FB1899}" srcId="{9DDD9C56-B297-4101-883F-FEE36C855900}" destId="{88067776-201A-4C98-B20C-06F5B4651A1C}" srcOrd="0" destOrd="0" parTransId="{49B5205B-9C52-4046-8396-3055ADC8B324}" sibTransId="{438DED89-AE93-4C22-8867-0EB37D8469C0}"/>
    <dgm:cxn modelId="{7DC187D5-BF69-43E4-ADAF-908FFBB7A84E}" type="presOf" srcId="{F9B27188-D405-4F5F-8772-14E741209A0B}" destId="{318B83DA-95C4-475A-9A23-384E1802776A}" srcOrd="0" destOrd="0" presId="urn:microsoft.com/office/officeart/2008/layout/VerticalAccentList"/>
    <dgm:cxn modelId="{C96DDADF-4396-475B-82DC-F80C4F0727BD}" type="presOf" srcId="{21662E69-E2ED-42EA-9B9F-5B61E7BB461D}" destId="{BC22F109-52AC-49E5-823E-073F7696C39D}" srcOrd="0" destOrd="0" presId="urn:microsoft.com/office/officeart/2008/layout/VerticalAccentList"/>
    <dgm:cxn modelId="{9065E9AA-0E1C-4AF8-BADD-3C4F1E3B6C4F}" srcId="{F9B27188-D405-4F5F-8772-14E741209A0B}" destId="{85B7CCE0-8A47-4314-B0A4-5F68B60D1CCA}" srcOrd="0" destOrd="0" parTransId="{27EB87E2-C8B0-4D74-A606-8E3982349E03}" sibTransId="{12F96628-C86D-41C1-8D4A-9B27E72C7CF9}"/>
    <dgm:cxn modelId="{E1EC3958-B91E-4E01-A36C-7685C82216CD}" srcId="{B513B981-124F-43FA-A9A6-DF90C6E52A9C}" destId="{ECD61FEE-AAB9-47C7-B11F-A6866F6C012F}" srcOrd="0" destOrd="0" parTransId="{79A16E34-9B0F-411F-B79C-F40144E67EB4}" sibTransId="{0E5A9681-332C-4FEA-8488-9CDB39EF9FBF}"/>
    <dgm:cxn modelId="{F79F5F91-D8C7-4C1C-A095-8B35D92CEFAE}" srcId="{E0CDD708-D849-46B6-8E9D-5D4298B16548}" destId="{21662E69-E2ED-42EA-9B9F-5B61E7BB461D}" srcOrd="0" destOrd="0" parTransId="{EBF3ED6A-4044-4240-B4A6-2A4A53A23173}" sibTransId="{97437CD0-D532-477C-B345-D2716BC38432}"/>
    <dgm:cxn modelId="{D97E7576-BABA-4189-B474-644BA1041C3D}" srcId="{9DDD9C56-B297-4101-883F-FEE36C855900}" destId="{B513B981-124F-43FA-A9A6-DF90C6E52A9C}" srcOrd="2" destOrd="0" parTransId="{EE0906EB-BB84-49E8-B1CE-E8CC596CDF12}" sibTransId="{0BE4E195-0039-401A-812C-4281F65A22E5}"/>
    <dgm:cxn modelId="{501BA911-E473-4EC8-AB29-69CBE307E4B9}" type="presOf" srcId="{E0CDD708-D849-46B6-8E9D-5D4298B16548}" destId="{1227025B-19A1-4503-A882-8AED67825B18}" srcOrd="0" destOrd="0" presId="urn:microsoft.com/office/officeart/2008/layout/VerticalAccentList"/>
    <dgm:cxn modelId="{CBEE1874-8EA4-468D-9EA4-9FB68544E14B}" type="presOf" srcId="{2048B27B-F894-4C3D-901B-890B8218F3E6}" destId="{2AFBA142-2538-4FBB-85AD-790841661D49}" srcOrd="0" destOrd="0" presId="urn:microsoft.com/office/officeart/2008/layout/VerticalAccentList"/>
    <dgm:cxn modelId="{55D75926-D6A1-44AF-B8EE-CA191360FD6C}" type="presOf" srcId="{ECD61FEE-AAB9-47C7-B11F-A6866F6C012F}" destId="{CCF3EF41-3252-458F-A357-EBB668BF9715}" srcOrd="0" destOrd="0" presId="urn:microsoft.com/office/officeart/2008/layout/VerticalAccentList"/>
    <dgm:cxn modelId="{647761B9-4215-4CF5-9FC3-CD52401DDCF1}" srcId="{9DDD9C56-B297-4101-883F-FEE36C855900}" destId="{E0CDD708-D849-46B6-8E9D-5D4298B16548}" srcOrd="1" destOrd="0" parTransId="{B5625D08-BD67-48F3-801E-1975042F9803}" sibTransId="{968561D6-8FE7-4776-9755-6F8613941ED3}"/>
    <dgm:cxn modelId="{65BA40B7-D453-487A-A04D-C1CC30D95A51}" type="presOf" srcId="{B513B981-124F-43FA-A9A6-DF90C6E52A9C}" destId="{04A20FFC-672F-44E9-A243-6B9A0CD4C530}" srcOrd="0" destOrd="0" presId="urn:microsoft.com/office/officeart/2008/layout/VerticalAccentList"/>
    <dgm:cxn modelId="{2A87B9F6-3458-45FF-AD2C-1E88B4687779}" srcId="{9DDD9C56-B297-4101-883F-FEE36C855900}" destId="{F9B27188-D405-4F5F-8772-14E741209A0B}" srcOrd="3" destOrd="0" parTransId="{6612B2F1-E99C-44AA-9345-34C48CA77C4D}" sibTransId="{05CA05C5-134C-4A60-8FDC-631417189D15}"/>
    <dgm:cxn modelId="{CE9DD1BF-9750-46ED-A1E2-066F743E4FCD}" srcId="{88067776-201A-4C98-B20C-06F5B4651A1C}" destId="{2048B27B-F894-4C3D-901B-890B8218F3E6}" srcOrd="0" destOrd="0" parTransId="{DC9BC7F6-D435-40CE-B753-678BCFEBEDCD}" sibTransId="{FB1B49E1-1C0C-493E-B278-101C810DC616}"/>
    <dgm:cxn modelId="{3BDE71FE-BC8A-4D49-84C0-85A7B291D34E}" type="presOf" srcId="{9DDD9C56-B297-4101-883F-FEE36C855900}" destId="{6E78D1F7-02E7-44EA-BAC8-6FC79CCCB44B}" srcOrd="0" destOrd="0" presId="urn:microsoft.com/office/officeart/2008/layout/VerticalAccentList"/>
    <dgm:cxn modelId="{A65DFA25-748C-46E7-BEB1-CB64D3B91131}" type="presOf" srcId="{85B7CCE0-8A47-4314-B0A4-5F68B60D1CCA}" destId="{626727AF-0A23-4C12-9E8D-90088B41E367}" srcOrd="0" destOrd="0" presId="urn:microsoft.com/office/officeart/2008/layout/VerticalAccentList"/>
    <dgm:cxn modelId="{B3B5016E-548E-41B6-AA3C-963350897841}" type="presOf" srcId="{88067776-201A-4C98-B20C-06F5B4651A1C}" destId="{00DC45AB-6707-4741-B44B-9DD466370ED4}" srcOrd="0" destOrd="0" presId="urn:microsoft.com/office/officeart/2008/layout/VerticalAccentList"/>
    <dgm:cxn modelId="{B39A8AD0-625F-4660-A0C0-1B81A26BF032}" type="presParOf" srcId="{6E78D1F7-02E7-44EA-BAC8-6FC79CCCB44B}" destId="{932E65F9-5D49-4F79-B4A5-AE93EB46A6F1}" srcOrd="0" destOrd="0" presId="urn:microsoft.com/office/officeart/2008/layout/VerticalAccentList"/>
    <dgm:cxn modelId="{24C51FE3-B3CB-46B6-8C80-E31764EBA3E7}" type="presParOf" srcId="{932E65F9-5D49-4F79-B4A5-AE93EB46A6F1}" destId="{00DC45AB-6707-4741-B44B-9DD466370ED4}" srcOrd="0" destOrd="0" presId="urn:microsoft.com/office/officeart/2008/layout/VerticalAccentList"/>
    <dgm:cxn modelId="{FC83ECD6-B262-44CC-AC91-22FA741CB2E2}" type="presParOf" srcId="{6E78D1F7-02E7-44EA-BAC8-6FC79CCCB44B}" destId="{AAB898A3-1234-48AD-B77A-8240DA5BE244}" srcOrd="1" destOrd="0" presId="urn:microsoft.com/office/officeart/2008/layout/VerticalAccentList"/>
    <dgm:cxn modelId="{AF7C90D4-65EA-42F8-AF18-733EE51343BE}" type="presParOf" srcId="{AAB898A3-1234-48AD-B77A-8240DA5BE244}" destId="{A5325D0C-05A5-4953-B925-8220CF4E8583}" srcOrd="0" destOrd="0" presId="urn:microsoft.com/office/officeart/2008/layout/VerticalAccentList"/>
    <dgm:cxn modelId="{C6D7B768-45A3-41FC-996C-58570ED81B01}" type="presParOf" srcId="{AAB898A3-1234-48AD-B77A-8240DA5BE244}" destId="{4AAB41D3-903D-4B34-B4B7-2146DC3D9857}" srcOrd="1" destOrd="0" presId="urn:microsoft.com/office/officeart/2008/layout/VerticalAccentList"/>
    <dgm:cxn modelId="{C8D26099-EA75-484D-BFD2-08910E52064C}" type="presParOf" srcId="{AAB898A3-1234-48AD-B77A-8240DA5BE244}" destId="{D04BBB5B-A2A9-4067-B5C0-7FDDEE4E1AAB}" srcOrd="2" destOrd="0" presId="urn:microsoft.com/office/officeart/2008/layout/VerticalAccentList"/>
    <dgm:cxn modelId="{731EDBB3-863C-418F-B9BA-962BEDF3837F}" type="presParOf" srcId="{AAB898A3-1234-48AD-B77A-8240DA5BE244}" destId="{20494E96-33C3-4A02-A86C-800210FB4D7E}" srcOrd="3" destOrd="0" presId="urn:microsoft.com/office/officeart/2008/layout/VerticalAccentList"/>
    <dgm:cxn modelId="{2383EF64-2B60-418D-8937-6248633D4802}" type="presParOf" srcId="{AAB898A3-1234-48AD-B77A-8240DA5BE244}" destId="{5F5E6BA6-7738-4A3B-929C-0E0F3223845C}" srcOrd="4" destOrd="0" presId="urn:microsoft.com/office/officeart/2008/layout/VerticalAccentList"/>
    <dgm:cxn modelId="{4A30726B-2474-4772-A31B-BF04A632B307}" type="presParOf" srcId="{AAB898A3-1234-48AD-B77A-8240DA5BE244}" destId="{EC7D3F2F-AAFF-4F1D-9B39-582007D78A5C}" srcOrd="5" destOrd="0" presId="urn:microsoft.com/office/officeart/2008/layout/VerticalAccentList"/>
    <dgm:cxn modelId="{76841F92-2D72-4553-8C43-2D277F890A63}" type="presParOf" srcId="{AAB898A3-1234-48AD-B77A-8240DA5BE244}" destId="{6EB6E2E5-08D7-4FC7-9787-51ABFCEF947B}" srcOrd="6" destOrd="0" presId="urn:microsoft.com/office/officeart/2008/layout/VerticalAccentList"/>
    <dgm:cxn modelId="{590B363D-BE13-4F9E-84F1-CD326B9480AD}" type="presParOf" srcId="{AAB898A3-1234-48AD-B77A-8240DA5BE244}" destId="{2AFBA142-2538-4FBB-85AD-790841661D49}" srcOrd="7" destOrd="0" presId="urn:microsoft.com/office/officeart/2008/layout/VerticalAccentList"/>
    <dgm:cxn modelId="{CF8F70C9-D0C8-4DD4-A5A6-E55AA05F894B}" type="presParOf" srcId="{6E78D1F7-02E7-44EA-BAC8-6FC79CCCB44B}" destId="{4529D99A-F9DB-4514-BC90-98A949504AE2}" srcOrd="2" destOrd="0" presId="urn:microsoft.com/office/officeart/2008/layout/VerticalAccentList"/>
    <dgm:cxn modelId="{5BF9FEEE-38C8-4751-9284-B2F6403C132D}" type="presParOf" srcId="{6E78D1F7-02E7-44EA-BAC8-6FC79CCCB44B}" destId="{4E49E386-E181-4DBA-8E7C-B8A6D707CF82}" srcOrd="3" destOrd="0" presId="urn:microsoft.com/office/officeart/2008/layout/VerticalAccentList"/>
    <dgm:cxn modelId="{457676D0-06E5-4851-8BD3-70EEC4AACAE6}" type="presParOf" srcId="{4E49E386-E181-4DBA-8E7C-B8A6D707CF82}" destId="{1227025B-19A1-4503-A882-8AED67825B18}" srcOrd="0" destOrd="0" presId="urn:microsoft.com/office/officeart/2008/layout/VerticalAccentList"/>
    <dgm:cxn modelId="{25942D8E-425B-4C30-A193-52A68D25B64A}" type="presParOf" srcId="{6E78D1F7-02E7-44EA-BAC8-6FC79CCCB44B}" destId="{6AF47DCF-C5C2-45AE-B38D-4AB79863BD6E}" srcOrd="4" destOrd="0" presId="urn:microsoft.com/office/officeart/2008/layout/VerticalAccentList"/>
    <dgm:cxn modelId="{1A32F596-7D2A-4CB3-B4F0-2041C0B87AD2}" type="presParOf" srcId="{6AF47DCF-C5C2-45AE-B38D-4AB79863BD6E}" destId="{ABC16AB0-5DD0-41FE-89B0-7A6245B279FC}" srcOrd="0" destOrd="0" presId="urn:microsoft.com/office/officeart/2008/layout/VerticalAccentList"/>
    <dgm:cxn modelId="{BF993935-5EF1-4B82-AEDB-7C9C9E291954}" type="presParOf" srcId="{6AF47DCF-C5C2-45AE-B38D-4AB79863BD6E}" destId="{A3836043-75C1-41DA-A49D-C633D4444234}" srcOrd="1" destOrd="0" presId="urn:microsoft.com/office/officeart/2008/layout/VerticalAccentList"/>
    <dgm:cxn modelId="{CDE75B7B-7C00-4BA1-8A4A-AE50EF9F1E62}" type="presParOf" srcId="{6AF47DCF-C5C2-45AE-B38D-4AB79863BD6E}" destId="{51F0804C-27A8-4641-9603-8B4FC982B305}" srcOrd="2" destOrd="0" presId="urn:microsoft.com/office/officeart/2008/layout/VerticalAccentList"/>
    <dgm:cxn modelId="{32641014-AB5B-4CE9-B6B3-1A6F60725CB5}" type="presParOf" srcId="{6AF47DCF-C5C2-45AE-B38D-4AB79863BD6E}" destId="{DCD13578-9E98-402E-A9BD-F64D4938FF01}" srcOrd="3" destOrd="0" presId="urn:microsoft.com/office/officeart/2008/layout/VerticalAccentList"/>
    <dgm:cxn modelId="{3C80BD67-4C56-4E2C-A081-901DEC884164}" type="presParOf" srcId="{6AF47DCF-C5C2-45AE-B38D-4AB79863BD6E}" destId="{C9C67CD4-B3FD-47FC-A727-20A5329ADE7C}" srcOrd="4" destOrd="0" presId="urn:microsoft.com/office/officeart/2008/layout/VerticalAccentList"/>
    <dgm:cxn modelId="{2229BCA5-3490-47FF-8080-B71AE4A532A0}" type="presParOf" srcId="{6AF47DCF-C5C2-45AE-B38D-4AB79863BD6E}" destId="{069EDA48-E1B1-4C6A-ADCC-8CB13E19AC2E}" srcOrd="5" destOrd="0" presId="urn:microsoft.com/office/officeart/2008/layout/VerticalAccentList"/>
    <dgm:cxn modelId="{D0E211E8-DA10-413D-AD16-16901B5CF901}" type="presParOf" srcId="{6AF47DCF-C5C2-45AE-B38D-4AB79863BD6E}" destId="{A35B3F33-0F4E-486D-8247-80D00A2CE35A}" srcOrd="6" destOrd="0" presId="urn:microsoft.com/office/officeart/2008/layout/VerticalAccentList"/>
    <dgm:cxn modelId="{4BA24E86-C3A6-426E-930E-421EBD032701}" type="presParOf" srcId="{6AF47DCF-C5C2-45AE-B38D-4AB79863BD6E}" destId="{BC22F109-52AC-49E5-823E-073F7696C39D}" srcOrd="7" destOrd="0" presId="urn:microsoft.com/office/officeart/2008/layout/VerticalAccentList"/>
    <dgm:cxn modelId="{6BCCC4F8-7EBD-4E5D-BBCB-A980CB2C59B3}" type="presParOf" srcId="{6E78D1F7-02E7-44EA-BAC8-6FC79CCCB44B}" destId="{B8919ADB-6173-4E00-89CF-E0266ECEA543}" srcOrd="5" destOrd="0" presId="urn:microsoft.com/office/officeart/2008/layout/VerticalAccentList"/>
    <dgm:cxn modelId="{CBD233E5-587B-414B-B7BD-F87C7B31EBA5}" type="presParOf" srcId="{6E78D1F7-02E7-44EA-BAC8-6FC79CCCB44B}" destId="{3C26F760-F24E-4E61-9D03-B5BABF653351}" srcOrd="6" destOrd="0" presId="urn:microsoft.com/office/officeart/2008/layout/VerticalAccentList"/>
    <dgm:cxn modelId="{53D3D658-20A8-45C0-80C8-CF290E287433}" type="presParOf" srcId="{3C26F760-F24E-4E61-9D03-B5BABF653351}" destId="{04A20FFC-672F-44E9-A243-6B9A0CD4C530}" srcOrd="0" destOrd="0" presId="urn:microsoft.com/office/officeart/2008/layout/VerticalAccentList"/>
    <dgm:cxn modelId="{A2765013-6235-4B55-B3F3-D0439DDA0F0F}" type="presParOf" srcId="{6E78D1F7-02E7-44EA-BAC8-6FC79CCCB44B}" destId="{DCEEBFEF-1C5A-41E9-B00B-23A94EA2BD56}" srcOrd="7" destOrd="0" presId="urn:microsoft.com/office/officeart/2008/layout/VerticalAccentList"/>
    <dgm:cxn modelId="{833DFC62-437A-435E-A8B3-B181F355C359}" type="presParOf" srcId="{DCEEBFEF-1C5A-41E9-B00B-23A94EA2BD56}" destId="{D8B72102-91E8-4E49-A94F-0C56D0169324}" srcOrd="0" destOrd="0" presId="urn:microsoft.com/office/officeart/2008/layout/VerticalAccentList"/>
    <dgm:cxn modelId="{2BF0FEF8-74BD-4C44-A4D5-E171B7FEDB49}" type="presParOf" srcId="{DCEEBFEF-1C5A-41E9-B00B-23A94EA2BD56}" destId="{AA479BA9-17BD-4200-8590-4AE93878E02B}" srcOrd="1" destOrd="0" presId="urn:microsoft.com/office/officeart/2008/layout/VerticalAccentList"/>
    <dgm:cxn modelId="{8FB806B9-39C9-4876-AE5E-3F91E88D371D}" type="presParOf" srcId="{DCEEBFEF-1C5A-41E9-B00B-23A94EA2BD56}" destId="{7BAA924C-5D84-463E-A9A6-836359731AC4}" srcOrd="2" destOrd="0" presId="urn:microsoft.com/office/officeart/2008/layout/VerticalAccentList"/>
    <dgm:cxn modelId="{B30C25F8-62B9-4A48-8CC1-D37D0FA61D08}" type="presParOf" srcId="{DCEEBFEF-1C5A-41E9-B00B-23A94EA2BD56}" destId="{18E252E3-07BB-4AC8-829A-1BC0DB04D89F}" srcOrd="3" destOrd="0" presId="urn:microsoft.com/office/officeart/2008/layout/VerticalAccentList"/>
    <dgm:cxn modelId="{10585D24-127E-4335-A6FB-AF993F34FC41}" type="presParOf" srcId="{DCEEBFEF-1C5A-41E9-B00B-23A94EA2BD56}" destId="{269B7A0E-4642-4855-A73F-52060572E84A}" srcOrd="4" destOrd="0" presId="urn:microsoft.com/office/officeart/2008/layout/VerticalAccentList"/>
    <dgm:cxn modelId="{538CF21A-E5B1-4247-BA82-A2B27160F8BE}" type="presParOf" srcId="{DCEEBFEF-1C5A-41E9-B00B-23A94EA2BD56}" destId="{F241EBA2-5D5E-4476-9269-91B823D1B4C4}" srcOrd="5" destOrd="0" presId="urn:microsoft.com/office/officeart/2008/layout/VerticalAccentList"/>
    <dgm:cxn modelId="{450663F0-507E-4E93-B216-05BF066BBCAB}" type="presParOf" srcId="{DCEEBFEF-1C5A-41E9-B00B-23A94EA2BD56}" destId="{C41BCEA9-E71A-4CA2-919A-4EBDF6C99C9F}" srcOrd="6" destOrd="0" presId="urn:microsoft.com/office/officeart/2008/layout/VerticalAccentList"/>
    <dgm:cxn modelId="{A17583B0-C096-47CE-B7C9-0DECB00DEB73}" type="presParOf" srcId="{DCEEBFEF-1C5A-41E9-B00B-23A94EA2BD56}" destId="{CCF3EF41-3252-458F-A357-EBB668BF9715}" srcOrd="7" destOrd="0" presId="urn:microsoft.com/office/officeart/2008/layout/VerticalAccentList"/>
    <dgm:cxn modelId="{EE5916D6-E416-435E-A5BE-92AC2F380C9B}" type="presParOf" srcId="{6E78D1F7-02E7-44EA-BAC8-6FC79CCCB44B}" destId="{F2D383CF-63EF-4A4E-866C-F65B2DB8B1CF}" srcOrd="8" destOrd="0" presId="urn:microsoft.com/office/officeart/2008/layout/VerticalAccentList"/>
    <dgm:cxn modelId="{30495D8B-DB27-4C0E-96F6-2B97367A0FA4}" type="presParOf" srcId="{6E78D1F7-02E7-44EA-BAC8-6FC79CCCB44B}" destId="{A5089108-07DB-4749-980F-6162CC98410E}" srcOrd="9" destOrd="0" presId="urn:microsoft.com/office/officeart/2008/layout/VerticalAccentList"/>
    <dgm:cxn modelId="{29B670A8-226E-4E42-B1C4-30795CC86DEC}" type="presParOf" srcId="{A5089108-07DB-4749-980F-6162CC98410E}" destId="{318B83DA-95C4-475A-9A23-384E1802776A}" srcOrd="0" destOrd="0" presId="urn:microsoft.com/office/officeart/2008/layout/VerticalAccentList"/>
    <dgm:cxn modelId="{88E3620A-F964-4FA3-8F54-A1FB5C1476B1}" type="presParOf" srcId="{6E78D1F7-02E7-44EA-BAC8-6FC79CCCB44B}" destId="{DAACC6F9-F809-46CB-AEF0-4E26FCE7E52B}" srcOrd="10" destOrd="0" presId="urn:microsoft.com/office/officeart/2008/layout/VerticalAccentList"/>
    <dgm:cxn modelId="{99D3FAF9-EB8F-477C-963D-8C333E01B173}" type="presParOf" srcId="{DAACC6F9-F809-46CB-AEF0-4E26FCE7E52B}" destId="{A8086790-41D0-4F01-9886-C09AD24D2465}" srcOrd="0" destOrd="0" presId="urn:microsoft.com/office/officeart/2008/layout/VerticalAccentList"/>
    <dgm:cxn modelId="{A9C18FCC-90F9-4074-ADCD-94189C1AB426}" type="presParOf" srcId="{DAACC6F9-F809-46CB-AEF0-4E26FCE7E52B}" destId="{D144D549-73CE-4407-98C5-F92B2D0546B0}" srcOrd="1" destOrd="0" presId="urn:microsoft.com/office/officeart/2008/layout/VerticalAccentList"/>
    <dgm:cxn modelId="{1697C35A-E652-4B18-AD5E-E7F5A8E3925C}" type="presParOf" srcId="{DAACC6F9-F809-46CB-AEF0-4E26FCE7E52B}" destId="{9BEE9C92-FFD5-4479-BA30-69D0C6859E60}" srcOrd="2" destOrd="0" presId="urn:microsoft.com/office/officeart/2008/layout/VerticalAccentList"/>
    <dgm:cxn modelId="{F419186A-4606-439B-938A-4DC275BD7DE4}" type="presParOf" srcId="{DAACC6F9-F809-46CB-AEF0-4E26FCE7E52B}" destId="{95F875E5-9E46-4FA0-87C2-9D7B89FFA04E}" srcOrd="3" destOrd="0" presId="urn:microsoft.com/office/officeart/2008/layout/VerticalAccentList"/>
    <dgm:cxn modelId="{2A3DAB45-56A5-4164-BACE-276B86476B27}" type="presParOf" srcId="{DAACC6F9-F809-46CB-AEF0-4E26FCE7E52B}" destId="{BF0CD9DE-7291-401C-9C2B-E841768E3B32}" srcOrd="4" destOrd="0" presId="urn:microsoft.com/office/officeart/2008/layout/VerticalAccentList"/>
    <dgm:cxn modelId="{FB823ACC-CDDB-482F-AFD9-0337D6A11E8C}" type="presParOf" srcId="{DAACC6F9-F809-46CB-AEF0-4E26FCE7E52B}" destId="{7AA11ADE-A6F7-4340-AFA0-AFC288303E36}" srcOrd="5" destOrd="0" presId="urn:microsoft.com/office/officeart/2008/layout/VerticalAccentList"/>
    <dgm:cxn modelId="{A71048CF-2E32-4FA0-A6A3-F6F80EFD5E09}" type="presParOf" srcId="{DAACC6F9-F809-46CB-AEF0-4E26FCE7E52B}" destId="{6864481C-957B-49D4-8EFE-A1366F8C79F7}" srcOrd="6" destOrd="0" presId="urn:microsoft.com/office/officeart/2008/layout/VerticalAccentList"/>
    <dgm:cxn modelId="{4DF20772-E8CA-4B81-BF59-5953EE67665F}" type="presParOf" srcId="{DAACC6F9-F809-46CB-AEF0-4E26FCE7E52B}" destId="{626727AF-0A23-4C12-9E8D-90088B41E367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CC316E-7076-4F54-AFA4-2A01B6FA9E46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2C66CD-2771-4B8D-AA0E-DE30996A314F}">
      <dgm:prSet phldrT="[Text]"/>
      <dgm:spPr/>
      <dgm:t>
        <a:bodyPr/>
        <a:lstStyle/>
        <a:p>
          <a:r>
            <a:rPr lang="en-US" dirty="0" smtClean="0"/>
            <a:t>Categories Action</a:t>
          </a:r>
          <a:endParaRPr lang="en-US" dirty="0"/>
        </a:p>
      </dgm:t>
    </dgm:pt>
    <dgm:pt modelId="{D70910C7-3BDD-4BB0-8AD5-C980D2E72DCB}" type="parTrans" cxnId="{7156942A-7B3C-4A11-B116-D5C4B7813C08}">
      <dgm:prSet/>
      <dgm:spPr/>
      <dgm:t>
        <a:bodyPr/>
        <a:lstStyle/>
        <a:p>
          <a:endParaRPr lang="en-US"/>
        </a:p>
      </dgm:t>
    </dgm:pt>
    <dgm:pt modelId="{5FF07976-B05F-489A-8C3A-F2A43EF7F8C0}" type="sibTrans" cxnId="{7156942A-7B3C-4A11-B116-D5C4B7813C08}">
      <dgm:prSet/>
      <dgm:spPr/>
      <dgm:t>
        <a:bodyPr/>
        <a:lstStyle/>
        <a:p>
          <a:endParaRPr lang="en-US"/>
        </a:p>
      </dgm:t>
    </dgm:pt>
    <dgm:pt modelId="{E0612C1D-26AC-4B1E-A09C-3810B710CD0E}">
      <dgm:prSet phldrT="[Text]"/>
      <dgm:spPr/>
      <dgm:t>
        <a:bodyPr/>
        <a:lstStyle/>
        <a:p>
          <a:r>
            <a:rPr lang="en-US" dirty="0" smtClean="0"/>
            <a:t>gets all existing categories</a:t>
          </a:r>
          <a:endParaRPr lang="en-US" dirty="0"/>
        </a:p>
      </dgm:t>
    </dgm:pt>
    <dgm:pt modelId="{FCE2EDD0-D25F-4EF0-9064-3D986F770D45}" type="parTrans" cxnId="{60FC65AB-FC34-49A5-8270-576275823A02}">
      <dgm:prSet/>
      <dgm:spPr/>
      <dgm:t>
        <a:bodyPr/>
        <a:lstStyle/>
        <a:p>
          <a:endParaRPr lang="en-US"/>
        </a:p>
      </dgm:t>
    </dgm:pt>
    <dgm:pt modelId="{A9F53A0D-3FC3-4267-83E6-DC74ADC10E2B}" type="sibTrans" cxnId="{60FC65AB-FC34-49A5-8270-576275823A02}">
      <dgm:prSet/>
      <dgm:spPr/>
      <dgm:t>
        <a:bodyPr/>
        <a:lstStyle/>
        <a:p>
          <a:endParaRPr lang="en-US"/>
        </a:p>
      </dgm:t>
    </dgm:pt>
    <dgm:pt modelId="{093C7534-321A-452E-834B-D75B653310A9}">
      <dgm:prSet phldrT="[Text]"/>
      <dgm:spPr/>
      <dgm:t>
        <a:bodyPr/>
        <a:lstStyle/>
        <a:p>
          <a:r>
            <a:rPr lang="en-US" dirty="0" smtClean="0"/>
            <a:t>Category Action</a:t>
          </a:r>
          <a:endParaRPr lang="en-US" dirty="0"/>
        </a:p>
      </dgm:t>
    </dgm:pt>
    <dgm:pt modelId="{19393ECB-5D8E-4453-B1F8-F629F7EA38D9}" type="parTrans" cxnId="{66ED1CFF-F3F6-402C-9C7D-4AFB975EC906}">
      <dgm:prSet/>
      <dgm:spPr/>
      <dgm:t>
        <a:bodyPr/>
        <a:lstStyle/>
        <a:p>
          <a:endParaRPr lang="en-US"/>
        </a:p>
      </dgm:t>
    </dgm:pt>
    <dgm:pt modelId="{5BA31C20-F2F2-4155-900A-AC664FAF4FD0}" type="sibTrans" cxnId="{66ED1CFF-F3F6-402C-9C7D-4AFB975EC906}">
      <dgm:prSet/>
      <dgm:spPr/>
      <dgm:t>
        <a:bodyPr/>
        <a:lstStyle/>
        <a:p>
          <a:endParaRPr lang="en-US"/>
        </a:p>
      </dgm:t>
    </dgm:pt>
    <dgm:pt modelId="{EAF1A600-EBD9-41BC-8B73-3ECB2B3913E8}">
      <dgm:prSet phldrT="[Text]"/>
      <dgm:spPr/>
      <dgm:t>
        <a:bodyPr/>
        <a:lstStyle/>
        <a:p>
          <a:r>
            <a:rPr lang="en-US" dirty="0" smtClean="0"/>
            <a:t>gets a specified category</a:t>
          </a:r>
          <a:endParaRPr lang="en-US" dirty="0"/>
        </a:p>
      </dgm:t>
    </dgm:pt>
    <dgm:pt modelId="{A13A03B7-BABC-46B8-B2FB-C022FFDEFF68}" type="parTrans" cxnId="{15B4FB48-2C60-47CB-BD5C-3C90E5279ED5}">
      <dgm:prSet/>
      <dgm:spPr/>
      <dgm:t>
        <a:bodyPr/>
        <a:lstStyle/>
        <a:p>
          <a:endParaRPr lang="en-US"/>
        </a:p>
      </dgm:t>
    </dgm:pt>
    <dgm:pt modelId="{D44A00B8-2074-431B-9BC9-48E43B6F9EF5}" type="sibTrans" cxnId="{15B4FB48-2C60-47CB-BD5C-3C90E5279ED5}">
      <dgm:prSet/>
      <dgm:spPr/>
      <dgm:t>
        <a:bodyPr/>
        <a:lstStyle/>
        <a:p>
          <a:endParaRPr lang="en-US"/>
        </a:p>
      </dgm:t>
    </dgm:pt>
    <dgm:pt modelId="{5D970A25-5BC6-4222-9048-D67B3373DFCF}">
      <dgm:prSet phldrT="[Text]"/>
      <dgm:spPr/>
      <dgm:t>
        <a:bodyPr/>
        <a:lstStyle/>
        <a:p>
          <a:r>
            <a:rPr lang="en-US" dirty="0" smtClean="0"/>
            <a:t>Get, Add, Update, Remove Category Actions</a:t>
          </a:r>
          <a:endParaRPr lang="en-US" dirty="0"/>
        </a:p>
      </dgm:t>
    </dgm:pt>
    <dgm:pt modelId="{476B4623-B419-4C68-A4B6-171DCCA4C440}" type="parTrans" cxnId="{B5EFD5F7-A7AB-4946-958E-A9C2FEAB7976}">
      <dgm:prSet/>
      <dgm:spPr/>
      <dgm:t>
        <a:bodyPr/>
        <a:lstStyle/>
        <a:p>
          <a:endParaRPr lang="en-US"/>
        </a:p>
      </dgm:t>
    </dgm:pt>
    <dgm:pt modelId="{44FEF23D-934D-4D8C-9E83-70F81DF4F0B3}" type="sibTrans" cxnId="{B5EFD5F7-A7AB-4946-958E-A9C2FEAB7976}">
      <dgm:prSet/>
      <dgm:spPr/>
      <dgm:t>
        <a:bodyPr/>
        <a:lstStyle/>
        <a:p>
          <a:endParaRPr lang="en-US"/>
        </a:p>
      </dgm:t>
    </dgm:pt>
    <dgm:pt modelId="{43D61973-C40B-4181-990A-2D781946EBF4}">
      <dgm:prSet phldrT="[Text]"/>
      <dgm:spPr/>
      <dgm:t>
        <a:bodyPr/>
        <a:lstStyle/>
        <a:p>
          <a:r>
            <a:rPr lang="en-US" dirty="0" smtClean="0"/>
            <a:t>gets an existing category, adds a new category, updates an existing category, removes an existing category</a:t>
          </a:r>
          <a:endParaRPr lang="en-US" dirty="0"/>
        </a:p>
      </dgm:t>
    </dgm:pt>
    <dgm:pt modelId="{BF4E2DB5-C81D-487D-99AD-A3E58567A638}" type="parTrans" cxnId="{E1550E80-CC82-4135-86AB-9B0E86CAC2E0}">
      <dgm:prSet/>
      <dgm:spPr/>
      <dgm:t>
        <a:bodyPr/>
        <a:lstStyle/>
        <a:p>
          <a:endParaRPr lang="en-US"/>
        </a:p>
      </dgm:t>
    </dgm:pt>
    <dgm:pt modelId="{86582235-4F83-4893-8266-474CF7A00E23}" type="sibTrans" cxnId="{E1550E80-CC82-4135-86AB-9B0E86CAC2E0}">
      <dgm:prSet/>
      <dgm:spPr/>
      <dgm:t>
        <a:bodyPr/>
        <a:lstStyle/>
        <a:p>
          <a:endParaRPr lang="en-US"/>
        </a:p>
      </dgm:t>
    </dgm:pt>
    <dgm:pt modelId="{DAA1E8F0-8B3A-4B8E-B9DD-8D75CA19907A}" type="pres">
      <dgm:prSet presAssocID="{E5CC316E-7076-4F54-AFA4-2A01B6FA9E4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DD280394-FB63-4428-9639-A198D4209B21}" type="pres">
      <dgm:prSet presAssocID="{9F2C66CD-2771-4B8D-AA0E-DE30996A314F}" presName="parenttextcomposite" presStyleCnt="0"/>
      <dgm:spPr/>
    </dgm:pt>
    <dgm:pt modelId="{2DC12959-3D1F-4276-B407-649C21B7A8A5}" type="pres">
      <dgm:prSet presAssocID="{9F2C66CD-2771-4B8D-AA0E-DE30996A314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A7FB0-7E4A-4602-A0C0-E3221F9C1D2E}" type="pres">
      <dgm:prSet presAssocID="{9F2C66CD-2771-4B8D-AA0E-DE30996A314F}" presName="composite" presStyleCnt="0"/>
      <dgm:spPr/>
    </dgm:pt>
    <dgm:pt modelId="{DE3D2B06-F03D-4200-ADAF-8A0197579D6D}" type="pres">
      <dgm:prSet presAssocID="{9F2C66CD-2771-4B8D-AA0E-DE30996A314F}" presName="chevron1" presStyleLbl="alignNode1" presStyleIdx="0" presStyleCnt="21"/>
      <dgm:spPr/>
    </dgm:pt>
    <dgm:pt modelId="{3B22782C-B8B7-4C11-962F-ED7D90352824}" type="pres">
      <dgm:prSet presAssocID="{9F2C66CD-2771-4B8D-AA0E-DE30996A314F}" presName="chevron2" presStyleLbl="alignNode1" presStyleIdx="1" presStyleCnt="21"/>
      <dgm:spPr/>
    </dgm:pt>
    <dgm:pt modelId="{8B9E78FA-1D39-438F-81BC-4005329B18F1}" type="pres">
      <dgm:prSet presAssocID="{9F2C66CD-2771-4B8D-AA0E-DE30996A314F}" presName="chevron3" presStyleLbl="alignNode1" presStyleIdx="2" presStyleCnt="21"/>
      <dgm:spPr/>
    </dgm:pt>
    <dgm:pt modelId="{8AB04790-BF3E-4AC7-8B96-D512970E42F2}" type="pres">
      <dgm:prSet presAssocID="{9F2C66CD-2771-4B8D-AA0E-DE30996A314F}" presName="chevron4" presStyleLbl="alignNode1" presStyleIdx="3" presStyleCnt="21"/>
      <dgm:spPr/>
    </dgm:pt>
    <dgm:pt modelId="{DE439C1F-AEB6-46E4-BF12-55670277FD55}" type="pres">
      <dgm:prSet presAssocID="{9F2C66CD-2771-4B8D-AA0E-DE30996A314F}" presName="chevron5" presStyleLbl="alignNode1" presStyleIdx="4" presStyleCnt="21"/>
      <dgm:spPr/>
    </dgm:pt>
    <dgm:pt modelId="{47BEE227-1745-4B74-9EC7-0E75C1F8CF06}" type="pres">
      <dgm:prSet presAssocID="{9F2C66CD-2771-4B8D-AA0E-DE30996A314F}" presName="chevron6" presStyleLbl="alignNode1" presStyleIdx="5" presStyleCnt="21"/>
      <dgm:spPr/>
    </dgm:pt>
    <dgm:pt modelId="{6C98173F-8D20-4D5E-8997-E2BAD04A752A}" type="pres">
      <dgm:prSet presAssocID="{9F2C66CD-2771-4B8D-AA0E-DE30996A314F}" presName="chevron7" presStyleLbl="alignNode1" presStyleIdx="6" presStyleCnt="21"/>
      <dgm:spPr/>
    </dgm:pt>
    <dgm:pt modelId="{828464F1-1738-4F31-9E21-2A053CEFC40F}" type="pres">
      <dgm:prSet presAssocID="{9F2C66CD-2771-4B8D-AA0E-DE30996A314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8B511-263B-49C5-AFA1-5F418CB2E898}" type="pres">
      <dgm:prSet presAssocID="{5FF07976-B05F-489A-8C3A-F2A43EF7F8C0}" presName="sibTrans" presStyleCnt="0"/>
      <dgm:spPr/>
    </dgm:pt>
    <dgm:pt modelId="{6D8CE24B-E533-4017-B113-2B693FA850B6}" type="pres">
      <dgm:prSet presAssocID="{093C7534-321A-452E-834B-D75B653310A9}" presName="parenttextcomposite" presStyleCnt="0"/>
      <dgm:spPr/>
    </dgm:pt>
    <dgm:pt modelId="{68D99486-C31C-4F99-8D12-252236996870}" type="pres">
      <dgm:prSet presAssocID="{093C7534-321A-452E-834B-D75B653310A9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F9F63-7916-4C0A-A093-3269732187D7}" type="pres">
      <dgm:prSet presAssocID="{093C7534-321A-452E-834B-D75B653310A9}" presName="composite" presStyleCnt="0"/>
      <dgm:spPr/>
    </dgm:pt>
    <dgm:pt modelId="{2142D294-744F-4204-BF09-E56DFB0DCECA}" type="pres">
      <dgm:prSet presAssocID="{093C7534-321A-452E-834B-D75B653310A9}" presName="chevron1" presStyleLbl="alignNode1" presStyleIdx="7" presStyleCnt="21"/>
      <dgm:spPr/>
    </dgm:pt>
    <dgm:pt modelId="{2215B3DB-2E93-4749-A038-AB5051D08665}" type="pres">
      <dgm:prSet presAssocID="{093C7534-321A-452E-834B-D75B653310A9}" presName="chevron2" presStyleLbl="alignNode1" presStyleIdx="8" presStyleCnt="21"/>
      <dgm:spPr/>
    </dgm:pt>
    <dgm:pt modelId="{D364E40A-1708-4247-9896-706ABBC4433D}" type="pres">
      <dgm:prSet presAssocID="{093C7534-321A-452E-834B-D75B653310A9}" presName="chevron3" presStyleLbl="alignNode1" presStyleIdx="9" presStyleCnt="21"/>
      <dgm:spPr/>
    </dgm:pt>
    <dgm:pt modelId="{BFA5428E-D110-40E4-A49D-274E9D4AFB2D}" type="pres">
      <dgm:prSet presAssocID="{093C7534-321A-452E-834B-D75B653310A9}" presName="chevron4" presStyleLbl="alignNode1" presStyleIdx="10" presStyleCnt="21"/>
      <dgm:spPr/>
    </dgm:pt>
    <dgm:pt modelId="{28A26F6D-4012-48B0-ADD7-2B36CC903364}" type="pres">
      <dgm:prSet presAssocID="{093C7534-321A-452E-834B-D75B653310A9}" presName="chevron5" presStyleLbl="alignNode1" presStyleIdx="11" presStyleCnt="21"/>
      <dgm:spPr/>
    </dgm:pt>
    <dgm:pt modelId="{4CB3C0CF-B245-4EA8-A6D9-1EFD5F2663EE}" type="pres">
      <dgm:prSet presAssocID="{093C7534-321A-452E-834B-D75B653310A9}" presName="chevron6" presStyleLbl="alignNode1" presStyleIdx="12" presStyleCnt="21"/>
      <dgm:spPr/>
    </dgm:pt>
    <dgm:pt modelId="{55DFE529-DE76-49E8-A752-E3CB42D68D58}" type="pres">
      <dgm:prSet presAssocID="{093C7534-321A-452E-834B-D75B653310A9}" presName="chevron7" presStyleLbl="alignNode1" presStyleIdx="13" presStyleCnt="21"/>
      <dgm:spPr/>
    </dgm:pt>
    <dgm:pt modelId="{A9B555A9-9DE9-4AAF-9377-BEF034292FAC}" type="pres">
      <dgm:prSet presAssocID="{093C7534-321A-452E-834B-D75B653310A9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53EF3-CE30-4159-84E7-556E12816AE0}" type="pres">
      <dgm:prSet presAssocID="{5BA31C20-F2F2-4155-900A-AC664FAF4FD0}" presName="sibTrans" presStyleCnt="0"/>
      <dgm:spPr/>
    </dgm:pt>
    <dgm:pt modelId="{DD98BB31-4E62-4499-9787-801C1C2E4F4D}" type="pres">
      <dgm:prSet presAssocID="{5D970A25-5BC6-4222-9048-D67B3373DFCF}" presName="parenttextcomposite" presStyleCnt="0"/>
      <dgm:spPr/>
    </dgm:pt>
    <dgm:pt modelId="{212DD643-7C08-4BB9-BEF7-3FFC1F27E7FA}" type="pres">
      <dgm:prSet presAssocID="{5D970A25-5BC6-4222-9048-D67B3373DFCF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1CFF7-D0C8-4DA5-B236-AB1759E9447F}" type="pres">
      <dgm:prSet presAssocID="{5D970A25-5BC6-4222-9048-D67B3373DFCF}" presName="composite" presStyleCnt="0"/>
      <dgm:spPr/>
    </dgm:pt>
    <dgm:pt modelId="{2F4D6A38-178D-4E58-AC73-2DAECD42B3B3}" type="pres">
      <dgm:prSet presAssocID="{5D970A25-5BC6-4222-9048-D67B3373DFCF}" presName="chevron1" presStyleLbl="alignNode1" presStyleIdx="14" presStyleCnt="21"/>
      <dgm:spPr/>
    </dgm:pt>
    <dgm:pt modelId="{13454027-0F23-449A-8461-019A8DA610E1}" type="pres">
      <dgm:prSet presAssocID="{5D970A25-5BC6-4222-9048-D67B3373DFCF}" presName="chevron2" presStyleLbl="alignNode1" presStyleIdx="15" presStyleCnt="21"/>
      <dgm:spPr/>
    </dgm:pt>
    <dgm:pt modelId="{B5E6D830-6131-440D-8B03-AE4F7D408FD2}" type="pres">
      <dgm:prSet presAssocID="{5D970A25-5BC6-4222-9048-D67B3373DFCF}" presName="chevron3" presStyleLbl="alignNode1" presStyleIdx="16" presStyleCnt="21"/>
      <dgm:spPr/>
    </dgm:pt>
    <dgm:pt modelId="{D4DFB1A0-6747-4F39-A8AA-F7104D665B8D}" type="pres">
      <dgm:prSet presAssocID="{5D970A25-5BC6-4222-9048-D67B3373DFCF}" presName="chevron4" presStyleLbl="alignNode1" presStyleIdx="17" presStyleCnt="21"/>
      <dgm:spPr/>
    </dgm:pt>
    <dgm:pt modelId="{433361BC-E158-4F94-8ABF-95413D714710}" type="pres">
      <dgm:prSet presAssocID="{5D970A25-5BC6-4222-9048-D67B3373DFCF}" presName="chevron5" presStyleLbl="alignNode1" presStyleIdx="18" presStyleCnt="21"/>
      <dgm:spPr/>
    </dgm:pt>
    <dgm:pt modelId="{1A476AAE-6EF6-49F4-B2A1-C9388F2CDBCF}" type="pres">
      <dgm:prSet presAssocID="{5D970A25-5BC6-4222-9048-D67B3373DFCF}" presName="chevron6" presStyleLbl="alignNode1" presStyleIdx="19" presStyleCnt="21"/>
      <dgm:spPr/>
    </dgm:pt>
    <dgm:pt modelId="{2A35B6D7-4ACF-4AFF-85BB-428AC99D3B67}" type="pres">
      <dgm:prSet presAssocID="{5D970A25-5BC6-4222-9048-D67B3373DFCF}" presName="chevron7" presStyleLbl="alignNode1" presStyleIdx="20" presStyleCnt="21"/>
      <dgm:spPr/>
    </dgm:pt>
    <dgm:pt modelId="{063B479E-147A-4DE4-81F8-0DBDF25CF291}" type="pres">
      <dgm:prSet presAssocID="{5D970A25-5BC6-4222-9048-D67B3373DFCF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56942A-7B3C-4A11-B116-D5C4B7813C08}" srcId="{E5CC316E-7076-4F54-AFA4-2A01B6FA9E46}" destId="{9F2C66CD-2771-4B8D-AA0E-DE30996A314F}" srcOrd="0" destOrd="0" parTransId="{D70910C7-3BDD-4BB0-8AD5-C980D2E72DCB}" sibTransId="{5FF07976-B05F-489A-8C3A-F2A43EF7F8C0}"/>
    <dgm:cxn modelId="{F86522C2-11D3-489A-8267-250022FA3E91}" type="presOf" srcId="{EAF1A600-EBD9-41BC-8B73-3ECB2B3913E8}" destId="{A9B555A9-9DE9-4AAF-9377-BEF034292FAC}" srcOrd="0" destOrd="0" presId="urn:microsoft.com/office/officeart/2008/layout/VerticalAccentList"/>
    <dgm:cxn modelId="{A5EDE083-98F6-49E9-846A-037E80985B4E}" type="presOf" srcId="{E5CC316E-7076-4F54-AFA4-2A01B6FA9E46}" destId="{DAA1E8F0-8B3A-4B8E-B9DD-8D75CA19907A}" srcOrd="0" destOrd="0" presId="urn:microsoft.com/office/officeart/2008/layout/VerticalAccentList"/>
    <dgm:cxn modelId="{31D3FBA8-8239-4274-8537-6891AC584F19}" type="presOf" srcId="{E0612C1D-26AC-4B1E-A09C-3810B710CD0E}" destId="{828464F1-1738-4F31-9E21-2A053CEFC40F}" srcOrd="0" destOrd="0" presId="urn:microsoft.com/office/officeart/2008/layout/VerticalAccentList"/>
    <dgm:cxn modelId="{4C7FD65B-F71D-445A-AEC2-69855C38C65A}" type="presOf" srcId="{093C7534-321A-452E-834B-D75B653310A9}" destId="{68D99486-C31C-4F99-8D12-252236996870}" srcOrd="0" destOrd="0" presId="urn:microsoft.com/office/officeart/2008/layout/VerticalAccentList"/>
    <dgm:cxn modelId="{6565823D-3FA0-485F-82EB-54A854A05B6E}" type="presOf" srcId="{43D61973-C40B-4181-990A-2D781946EBF4}" destId="{063B479E-147A-4DE4-81F8-0DBDF25CF291}" srcOrd="0" destOrd="0" presId="urn:microsoft.com/office/officeart/2008/layout/VerticalAccentList"/>
    <dgm:cxn modelId="{4BEEA00F-1D88-4F40-97E1-9B5B620B2AD4}" type="presOf" srcId="{5D970A25-5BC6-4222-9048-D67B3373DFCF}" destId="{212DD643-7C08-4BB9-BEF7-3FFC1F27E7FA}" srcOrd="0" destOrd="0" presId="urn:microsoft.com/office/officeart/2008/layout/VerticalAccentList"/>
    <dgm:cxn modelId="{B5EFD5F7-A7AB-4946-958E-A9C2FEAB7976}" srcId="{E5CC316E-7076-4F54-AFA4-2A01B6FA9E46}" destId="{5D970A25-5BC6-4222-9048-D67B3373DFCF}" srcOrd="2" destOrd="0" parTransId="{476B4623-B419-4C68-A4B6-171DCCA4C440}" sibTransId="{44FEF23D-934D-4D8C-9E83-70F81DF4F0B3}"/>
    <dgm:cxn modelId="{1CCF4745-2AC1-4E43-A67C-73FA8C86201E}" type="presOf" srcId="{9F2C66CD-2771-4B8D-AA0E-DE30996A314F}" destId="{2DC12959-3D1F-4276-B407-649C21B7A8A5}" srcOrd="0" destOrd="0" presId="urn:microsoft.com/office/officeart/2008/layout/VerticalAccentList"/>
    <dgm:cxn modelId="{60FC65AB-FC34-49A5-8270-576275823A02}" srcId="{9F2C66CD-2771-4B8D-AA0E-DE30996A314F}" destId="{E0612C1D-26AC-4B1E-A09C-3810B710CD0E}" srcOrd="0" destOrd="0" parTransId="{FCE2EDD0-D25F-4EF0-9064-3D986F770D45}" sibTransId="{A9F53A0D-3FC3-4267-83E6-DC74ADC10E2B}"/>
    <dgm:cxn modelId="{E1550E80-CC82-4135-86AB-9B0E86CAC2E0}" srcId="{5D970A25-5BC6-4222-9048-D67B3373DFCF}" destId="{43D61973-C40B-4181-990A-2D781946EBF4}" srcOrd="0" destOrd="0" parTransId="{BF4E2DB5-C81D-487D-99AD-A3E58567A638}" sibTransId="{86582235-4F83-4893-8266-474CF7A00E23}"/>
    <dgm:cxn modelId="{15B4FB48-2C60-47CB-BD5C-3C90E5279ED5}" srcId="{093C7534-321A-452E-834B-D75B653310A9}" destId="{EAF1A600-EBD9-41BC-8B73-3ECB2B3913E8}" srcOrd="0" destOrd="0" parTransId="{A13A03B7-BABC-46B8-B2FB-C022FFDEFF68}" sibTransId="{D44A00B8-2074-431B-9BC9-48E43B6F9EF5}"/>
    <dgm:cxn modelId="{66ED1CFF-F3F6-402C-9C7D-4AFB975EC906}" srcId="{E5CC316E-7076-4F54-AFA4-2A01B6FA9E46}" destId="{093C7534-321A-452E-834B-D75B653310A9}" srcOrd="1" destOrd="0" parTransId="{19393ECB-5D8E-4453-B1F8-F629F7EA38D9}" sibTransId="{5BA31C20-F2F2-4155-900A-AC664FAF4FD0}"/>
    <dgm:cxn modelId="{8DE2E591-6AD7-45B4-A8E1-ED5FA2E01E6E}" type="presParOf" srcId="{DAA1E8F0-8B3A-4B8E-B9DD-8D75CA19907A}" destId="{DD280394-FB63-4428-9639-A198D4209B21}" srcOrd="0" destOrd="0" presId="urn:microsoft.com/office/officeart/2008/layout/VerticalAccentList"/>
    <dgm:cxn modelId="{318CA743-DF76-422A-ADEC-965BDB98E458}" type="presParOf" srcId="{DD280394-FB63-4428-9639-A198D4209B21}" destId="{2DC12959-3D1F-4276-B407-649C21B7A8A5}" srcOrd="0" destOrd="0" presId="urn:microsoft.com/office/officeart/2008/layout/VerticalAccentList"/>
    <dgm:cxn modelId="{C22BF8E3-B00E-4686-9A31-78524DA5CA3D}" type="presParOf" srcId="{DAA1E8F0-8B3A-4B8E-B9DD-8D75CA19907A}" destId="{4CCA7FB0-7E4A-4602-A0C0-E3221F9C1D2E}" srcOrd="1" destOrd="0" presId="urn:microsoft.com/office/officeart/2008/layout/VerticalAccentList"/>
    <dgm:cxn modelId="{A480473B-6729-40BD-95C7-8C2D959F42C5}" type="presParOf" srcId="{4CCA7FB0-7E4A-4602-A0C0-E3221F9C1D2E}" destId="{DE3D2B06-F03D-4200-ADAF-8A0197579D6D}" srcOrd="0" destOrd="0" presId="urn:microsoft.com/office/officeart/2008/layout/VerticalAccentList"/>
    <dgm:cxn modelId="{695A6FB6-66DF-421F-BBC8-DE74E8A681BA}" type="presParOf" srcId="{4CCA7FB0-7E4A-4602-A0C0-E3221F9C1D2E}" destId="{3B22782C-B8B7-4C11-962F-ED7D90352824}" srcOrd="1" destOrd="0" presId="urn:microsoft.com/office/officeart/2008/layout/VerticalAccentList"/>
    <dgm:cxn modelId="{39A48373-D2D7-4B1B-90A6-FBE1F65785E5}" type="presParOf" srcId="{4CCA7FB0-7E4A-4602-A0C0-E3221F9C1D2E}" destId="{8B9E78FA-1D39-438F-81BC-4005329B18F1}" srcOrd="2" destOrd="0" presId="urn:microsoft.com/office/officeart/2008/layout/VerticalAccentList"/>
    <dgm:cxn modelId="{7C8AAA30-2A3D-420C-AE70-5286098137BB}" type="presParOf" srcId="{4CCA7FB0-7E4A-4602-A0C0-E3221F9C1D2E}" destId="{8AB04790-BF3E-4AC7-8B96-D512970E42F2}" srcOrd="3" destOrd="0" presId="urn:microsoft.com/office/officeart/2008/layout/VerticalAccentList"/>
    <dgm:cxn modelId="{587C87AA-B337-4119-B32A-0F01E7C28EA5}" type="presParOf" srcId="{4CCA7FB0-7E4A-4602-A0C0-E3221F9C1D2E}" destId="{DE439C1F-AEB6-46E4-BF12-55670277FD55}" srcOrd="4" destOrd="0" presId="urn:microsoft.com/office/officeart/2008/layout/VerticalAccentList"/>
    <dgm:cxn modelId="{9D5D8734-0B52-4F41-ABDA-86C35B0FD5EF}" type="presParOf" srcId="{4CCA7FB0-7E4A-4602-A0C0-E3221F9C1D2E}" destId="{47BEE227-1745-4B74-9EC7-0E75C1F8CF06}" srcOrd="5" destOrd="0" presId="urn:microsoft.com/office/officeart/2008/layout/VerticalAccentList"/>
    <dgm:cxn modelId="{5CAB8C71-6031-4315-9446-A180C6BBDBE1}" type="presParOf" srcId="{4CCA7FB0-7E4A-4602-A0C0-E3221F9C1D2E}" destId="{6C98173F-8D20-4D5E-8997-E2BAD04A752A}" srcOrd="6" destOrd="0" presId="urn:microsoft.com/office/officeart/2008/layout/VerticalAccentList"/>
    <dgm:cxn modelId="{3789DB9B-EC9F-4DB3-B81A-30653D216F1A}" type="presParOf" srcId="{4CCA7FB0-7E4A-4602-A0C0-E3221F9C1D2E}" destId="{828464F1-1738-4F31-9E21-2A053CEFC40F}" srcOrd="7" destOrd="0" presId="urn:microsoft.com/office/officeart/2008/layout/VerticalAccentList"/>
    <dgm:cxn modelId="{252679A8-8305-4CE5-B01D-985CA3FCFFC0}" type="presParOf" srcId="{DAA1E8F0-8B3A-4B8E-B9DD-8D75CA19907A}" destId="{0788B511-263B-49C5-AFA1-5F418CB2E898}" srcOrd="2" destOrd="0" presId="urn:microsoft.com/office/officeart/2008/layout/VerticalAccentList"/>
    <dgm:cxn modelId="{76770DDA-35B3-44CA-9354-09CCE3B969DE}" type="presParOf" srcId="{DAA1E8F0-8B3A-4B8E-B9DD-8D75CA19907A}" destId="{6D8CE24B-E533-4017-B113-2B693FA850B6}" srcOrd="3" destOrd="0" presId="urn:microsoft.com/office/officeart/2008/layout/VerticalAccentList"/>
    <dgm:cxn modelId="{8C815C8C-1730-47BA-8F39-409824DF300E}" type="presParOf" srcId="{6D8CE24B-E533-4017-B113-2B693FA850B6}" destId="{68D99486-C31C-4F99-8D12-252236996870}" srcOrd="0" destOrd="0" presId="urn:microsoft.com/office/officeart/2008/layout/VerticalAccentList"/>
    <dgm:cxn modelId="{71E3F403-1D99-43AF-9E13-A1261131BCA0}" type="presParOf" srcId="{DAA1E8F0-8B3A-4B8E-B9DD-8D75CA19907A}" destId="{A64F9F63-7916-4C0A-A093-3269732187D7}" srcOrd="4" destOrd="0" presId="urn:microsoft.com/office/officeart/2008/layout/VerticalAccentList"/>
    <dgm:cxn modelId="{A013860A-1D65-4F13-A546-AEEB4D01C74C}" type="presParOf" srcId="{A64F9F63-7916-4C0A-A093-3269732187D7}" destId="{2142D294-744F-4204-BF09-E56DFB0DCECA}" srcOrd="0" destOrd="0" presId="urn:microsoft.com/office/officeart/2008/layout/VerticalAccentList"/>
    <dgm:cxn modelId="{A5D2FE8B-0C70-4DA8-809D-0FAD27EADBEA}" type="presParOf" srcId="{A64F9F63-7916-4C0A-A093-3269732187D7}" destId="{2215B3DB-2E93-4749-A038-AB5051D08665}" srcOrd="1" destOrd="0" presId="urn:microsoft.com/office/officeart/2008/layout/VerticalAccentList"/>
    <dgm:cxn modelId="{7498A7C4-77B9-4917-B83C-3F46CBFF5DE5}" type="presParOf" srcId="{A64F9F63-7916-4C0A-A093-3269732187D7}" destId="{D364E40A-1708-4247-9896-706ABBC4433D}" srcOrd="2" destOrd="0" presId="urn:microsoft.com/office/officeart/2008/layout/VerticalAccentList"/>
    <dgm:cxn modelId="{3FFE7B71-899F-4282-9838-71F2740DDC47}" type="presParOf" srcId="{A64F9F63-7916-4C0A-A093-3269732187D7}" destId="{BFA5428E-D110-40E4-A49D-274E9D4AFB2D}" srcOrd="3" destOrd="0" presId="urn:microsoft.com/office/officeart/2008/layout/VerticalAccentList"/>
    <dgm:cxn modelId="{07762E9C-E732-4E99-9044-259C643EC409}" type="presParOf" srcId="{A64F9F63-7916-4C0A-A093-3269732187D7}" destId="{28A26F6D-4012-48B0-ADD7-2B36CC903364}" srcOrd="4" destOrd="0" presId="urn:microsoft.com/office/officeart/2008/layout/VerticalAccentList"/>
    <dgm:cxn modelId="{826AE046-AA21-4FD9-958A-E57014C563E8}" type="presParOf" srcId="{A64F9F63-7916-4C0A-A093-3269732187D7}" destId="{4CB3C0CF-B245-4EA8-A6D9-1EFD5F2663EE}" srcOrd="5" destOrd="0" presId="urn:microsoft.com/office/officeart/2008/layout/VerticalAccentList"/>
    <dgm:cxn modelId="{17D89F73-D858-4C04-997B-EF8237E02B92}" type="presParOf" srcId="{A64F9F63-7916-4C0A-A093-3269732187D7}" destId="{55DFE529-DE76-49E8-A752-E3CB42D68D58}" srcOrd="6" destOrd="0" presId="urn:microsoft.com/office/officeart/2008/layout/VerticalAccentList"/>
    <dgm:cxn modelId="{23844AC6-9FB3-4D7F-B21E-A856DB721CFE}" type="presParOf" srcId="{A64F9F63-7916-4C0A-A093-3269732187D7}" destId="{A9B555A9-9DE9-4AAF-9377-BEF034292FAC}" srcOrd="7" destOrd="0" presId="urn:microsoft.com/office/officeart/2008/layout/VerticalAccentList"/>
    <dgm:cxn modelId="{8CC21F5B-3021-4CB5-AC7C-DF40FBE33166}" type="presParOf" srcId="{DAA1E8F0-8B3A-4B8E-B9DD-8D75CA19907A}" destId="{2E453EF3-CE30-4159-84E7-556E12816AE0}" srcOrd="5" destOrd="0" presId="urn:microsoft.com/office/officeart/2008/layout/VerticalAccentList"/>
    <dgm:cxn modelId="{57A0CA2A-0E47-4A6F-B52C-ED3FED76652C}" type="presParOf" srcId="{DAA1E8F0-8B3A-4B8E-B9DD-8D75CA19907A}" destId="{DD98BB31-4E62-4499-9787-801C1C2E4F4D}" srcOrd="6" destOrd="0" presId="urn:microsoft.com/office/officeart/2008/layout/VerticalAccentList"/>
    <dgm:cxn modelId="{A5DF427F-4E0D-48CE-90B5-B609EA24E5F9}" type="presParOf" srcId="{DD98BB31-4E62-4499-9787-801C1C2E4F4D}" destId="{212DD643-7C08-4BB9-BEF7-3FFC1F27E7FA}" srcOrd="0" destOrd="0" presId="urn:microsoft.com/office/officeart/2008/layout/VerticalAccentList"/>
    <dgm:cxn modelId="{536593C7-F232-4EE8-BB23-6E839FE0FB0B}" type="presParOf" srcId="{DAA1E8F0-8B3A-4B8E-B9DD-8D75CA19907A}" destId="{3661CFF7-D0C8-4DA5-B236-AB1759E9447F}" srcOrd="7" destOrd="0" presId="urn:microsoft.com/office/officeart/2008/layout/VerticalAccentList"/>
    <dgm:cxn modelId="{A6333FC3-1CB4-4C5E-A767-061514D430B3}" type="presParOf" srcId="{3661CFF7-D0C8-4DA5-B236-AB1759E9447F}" destId="{2F4D6A38-178D-4E58-AC73-2DAECD42B3B3}" srcOrd="0" destOrd="0" presId="urn:microsoft.com/office/officeart/2008/layout/VerticalAccentList"/>
    <dgm:cxn modelId="{56E56BBC-EE67-4B54-9A09-121056C86F29}" type="presParOf" srcId="{3661CFF7-D0C8-4DA5-B236-AB1759E9447F}" destId="{13454027-0F23-449A-8461-019A8DA610E1}" srcOrd="1" destOrd="0" presId="urn:microsoft.com/office/officeart/2008/layout/VerticalAccentList"/>
    <dgm:cxn modelId="{C94E85B3-A3E5-4236-AC1D-3D65397DD95F}" type="presParOf" srcId="{3661CFF7-D0C8-4DA5-B236-AB1759E9447F}" destId="{B5E6D830-6131-440D-8B03-AE4F7D408FD2}" srcOrd="2" destOrd="0" presId="urn:microsoft.com/office/officeart/2008/layout/VerticalAccentList"/>
    <dgm:cxn modelId="{C331BB19-618E-4FD0-8B31-7E7EE6E30018}" type="presParOf" srcId="{3661CFF7-D0C8-4DA5-B236-AB1759E9447F}" destId="{D4DFB1A0-6747-4F39-A8AA-F7104D665B8D}" srcOrd="3" destOrd="0" presId="urn:microsoft.com/office/officeart/2008/layout/VerticalAccentList"/>
    <dgm:cxn modelId="{A2E6798E-27C8-4960-A333-C724C4FF6247}" type="presParOf" srcId="{3661CFF7-D0C8-4DA5-B236-AB1759E9447F}" destId="{433361BC-E158-4F94-8ABF-95413D714710}" srcOrd="4" destOrd="0" presId="urn:microsoft.com/office/officeart/2008/layout/VerticalAccentList"/>
    <dgm:cxn modelId="{29921458-CC86-4069-8FFA-D1BD1CD5A98E}" type="presParOf" srcId="{3661CFF7-D0C8-4DA5-B236-AB1759E9447F}" destId="{1A476AAE-6EF6-49F4-B2A1-C9388F2CDBCF}" srcOrd="5" destOrd="0" presId="urn:microsoft.com/office/officeart/2008/layout/VerticalAccentList"/>
    <dgm:cxn modelId="{443AEF63-DE6D-43CB-A0D7-104C89C8A038}" type="presParOf" srcId="{3661CFF7-D0C8-4DA5-B236-AB1759E9447F}" destId="{2A35B6D7-4ACF-4AFF-85BB-428AC99D3B67}" srcOrd="6" destOrd="0" presId="urn:microsoft.com/office/officeart/2008/layout/VerticalAccentList"/>
    <dgm:cxn modelId="{9CBBB975-5DB9-4F67-8AD9-E37E63E7F3EF}" type="presParOf" srcId="{3661CFF7-D0C8-4DA5-B236-AB1759E9447F}" destId="{063B479E-147A-4DE4-81F8-0DBDF25CF291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8A9A-1563-4FA0-860E-E0DC65F07B3C}">
      <dsp:nvSpPr>
        <dsp:cNvPr id="0" name=""/>
        <dsp:cNvSpPr/>
      </dsp:nvSpPr>
      <dsp:spPr>
        <a:xfrm>
          <a:off x="4417958" y="2097056"/>
          <a:ext cx="1394078" cy="1345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Back-end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API</a:t>
          </a:r>
          <a:endParaRPr lang="en-US" sz="2300" kern="1200" dirty="0"/>
        </a:p>
      </dsp:txBody>
      <dsp:txXfrm>
        <a:off x="4483659" y="2162757"/>
        <a:ext cx="1262676" cy="1214480"/>
      </dsp:txXfrm>
    </dsp:sp>
    <dsp:sp modelId="{1D248BC7-D4F7-44FB-B562-6E7ED500CB28}">
      <dsp:nvSpPr>
        <dsp:cNvPr id="0" name=""/>
        <dsp:cNvSpPr/>
      </dsp:nvSpPr>
      <dsp:spPr>
        <a:xfrm rot="16200000">
          <a:off x="4737250" y="1719309"/>
          <a:ext cx="7554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49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413A1-98A5-4716-A052-DDA588159F08}">
      <dsp:nvSpPr>
        <dsp:cNvPr id="0" name=""/>
        <dsp:cNvSpPr/>
      </dsp:nvSpPr>
      <dsp:spPr>
        <a:xfrm>
          <a:off x="4426184" y="62649"/>
          <a:ext cx="1377626" cy="12789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Front-end implementation 1</a:t>
          </a:r>
          <a:endParaRPr lang="en-US" sz="1300" kern="1200" dirty="0"/>
        </a:p>
      </dsp:txBody>
      <dsp:txXfrm>
        <a:off x="4488615" y="125080"/>
        <a:ext cx="1252764" cy="1154050"/>
      </dsp:txXfrm>
    </dsp:sp>
    <dsp:sp modelId="{DC531570-EA8C-4C69-B026-110C2899EE31}">
      <dsp:nvSpPr>
        <dsp:cNvPr id="0" name=""/>
        <dsp:cNvSpPr/>
      </dsp:nvSpPr>
      <dsp:spPr>
        <a:xfrm rot="1636344">
          <a:off x="5772013" y="3294321"/>
          <a:ext cx="720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00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87C2D-C03F-4AAD-A81D-304CAFE9DDAC}">
      <dsp:nvSpPr>
        <dsp:cNvPr id="0" name=""/>
        <dsp:cNvSpPr/>
      </dsp:nvSpPr>
      <dsp:spPr>
        <a:xfrm>
          <a:off x="6452078" y="3204993"/>
          <a:ext cx="1370331" cy="1215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Front-end implementation 3</a:t>
          </a:r>
          <a:endParaRPr lang="en-US" sz="1300" kern="1200" dirty="0"/>
        </a:p>
      </dsp:txBody>
      <dsp:txXfrm>
        <a:off x="6511392" y="3264307"/>
        <a:ext cx="1251703" cy="1096432"/>
      </dsp:txXfrm>
    </dsp:sp>
    <dsp:sp modelId="{BD9214CB-BE59-42A7-8560-FE04F7B2EB5D}">
      <dsp:nvSpPr>
        <dsp:cNvPr id="0" name=""/>
        <dsp:cNvSpPr/>
      </dsp:nvSpPr>
      <dsp:spPr>
        <a:xfrm rot="9331164">
          <a:off x="3482303" y="3290356"/>
          <a:ext cx="9796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96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91CC5-24D4-4825-A82D-1896CFE611C8}">
      <dsp:nvSpPr>
        <dsp:cNvPr id="0" name=""/>
        <dsp:cNvSpPr/>
      </dsp:nvSpPr>
      <dsp:spPr>
        <a:xfrm>
          <a:off x="2162068" y="3184248"/>
          <a:ext cx="1364271" cy="1239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Front-end implementation 2</a:t>
          </a:r>
          <a:endParaRPr lang="en-US" sz="1300" kern="1200" dirty="0"/>
        </a:p>
      </dsp:txBody>
      <dsp:txXfrm>
        <a:off x="2222569" y="3244749"/>
        <a:ext cx="1243269" cy="11183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AB638-7476-4404-B869-35B6C428A6B4}">
      <dsp:nvSpPr>
        <dsp:cNvPr id="0" name=""/>
        <dsp:cNvSpPr/>
      </dsp:nvSpPr>
      <dsp:spPr>
        <a:xfrm>
          <a:off x="1584168" y="832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Products Action</a:t>
          </a:r>
          <a:endParaRPr lang="en-US" sz="1500" kern="1200" dirty="0"/>
        </a:p>
      </dsp:txBody>
      <dsp:txXfrm>
        <a:off x="1584168" y="832"/>
        <a:ext cx="3564731" cy="324066"/>
      </dsp:txXfrm>
    </dsp:sp>
    <dsp:sp modelId="{7958CABB-38DE-4BE3-96E0-3122E55ACC31}">
      <dsp:nvSpPr>
        <dsp:cNvPr id="0" name=""/>
        <dsp:cNvSpPr/>
      </dsp:nvSpPr>
      <dsp:spPr>
        <a:xfrm>
          <a:off x="2249580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66151-9AB7-480D-B2FF-2B91390ECA51}">
      <dsp:nvSpPr>
        <dsp:cNvPr id="0" name=""/>
        <dsp:cNvSpPr/>
      </dsp:nvSpPr>
      <dsp:spPr>
        <a:xfrm>
          <a:off x="2750623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01F1F-7421-4C20-BDE0-0F57EB319F19}">
      <dsp:nvSpPr>
        <dsp:cNvPr id="0" name=""/>
        <dsp:cNvSpPr/>
      </dsp:nvSpPr>
      <dsp:spPr>
        <a:xfrm>
          <a:off x="3252062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538E8-8BD5-42E9-8356-80F21E2646CE}">
      <dsp:nvSpPr>
        <dsp:cNvPr id="0" name=""/>
        <dsp:cNvSpPr/>
      </dsp:nvSpPr>
      <dsp:spPr>
        <a:xfrm>
          <a:off x="3753104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DC577-C402-43C1-A756-7F145262A878}">
      <dsp:nvSpPr>
        <dsp:cNvPr id="0" name=""/>
        <dsp:cNvSpPr/>
      </dsp:nvSpPr>
      <dsp:spPr>
        <a:xfrm>
          <a:off x="4254543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3123C-1965-4D9F-ACC6-3C6AE5F87CDE}">
      <dsp:nvSpPr>
        <dsp:cNvPr id="0" name=""/>
        <dsp:cNvSpPr/>
      </dsp:nvSpPr>
      <dsp:spPr>
        <a:xfrm>
          <a:off x="4755586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74637-F9E3-4E09-B7C7-267256EF1EDD}">
      <dsp:nvSpPr>
        <dsp:cNvPr id="0" name=""/>
        <dsp:cNvSpPr/>
      </dsp:nvSpPr>
      <dsp:spPr>
        <a:xfrm>
          <a:off x="5257025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7DC7D-CC2C-4F38-8BC5-EF8170027F41}">
      <dsp:nvSpPr>
        <dsp:cNvPr id="0" name=""/>
        <dsp:cNvSpPr/>
      </dsp:nvSpPr>
      <dsp:spPr>
        <a:xfrm>
          <a:off x="1584168" y="390912"/>
          <a:ext cx="4941897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all existing products</a:t>
          </a:r>
          <a:endParaRPr lang="en-US" sz="1500" kern="1200" dirty="0"/>
        </a:p>
      </dsp:txBody>
      <dsp:txXfrm>
        <a:off x="1584168" y="390912"/>
        <a:ext cx="4941897" cy="528108"/>
      </dsp:txXfrm>
    </dsp:sp>
    <dsp:sp modelId="{37498E76-3D4B-4FD5-BB96-1E90F9EFE7BA}">
      <dsp:nvSpPr>
        <dsp:cNvPr id="0" name=""/>
        <dsp:cNvSpPr/>
      </dsp:nvSpPr>
      <dsp:spPr>
        <a:xfrm>
          <a:off x="1584168" y="1024575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Products In Category Action </a:t>
          </a:r>
          <a:endParaRPr lang="en-US" sz="1500" kern="1200" dirty="0"/>
        </a:p>
      </dsp:txBody>
      <dsp:txXfrm>
        <a:off x="1584168" y="1024575"/>
        <a:ext cx="3564731" cy="324066"/>
      </dsp:txXfrm>
    </dsp:sp>
    <dsp:sp modelId="{8CD3BB56-0E8A-445B-ABCA-CD1A50989FFF}">
      <dsp:nvSpPr>
        <dsp:cNvPr id="0" name=""/>
        <dsp:cNvSpPr/>
      </dsp:nvSpPr>
      <dsp:spPr>
        <a:xfrm>
          <a:off x="2249742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2E960-750E-4E51-9119-B3741099B09A}">
      <dsp:nvSpPr>
        <dsp:cNvPr id="0" name=""/>
        <dsp:cNvSpPr/>
      </dsp:nvSpPr>
      <dsp:spPr>
        <a:xfrm>
          <a:off x="2750785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12492-CA26-4403-9DFB-63C29B190071}">
      <dsp:nvSpPr>
        <dsp:cNvPr id="0" name=""/>
        <dsp:cNvSpPr/>
      </dsp:nvSpPr>
      <dsp:spPr>
        <a:xfrm>
          <a:off x="3252224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A6AC3-4AC0-413F-9749-52C4ADCFDFE0}">
      <dsp:nvSpPr>
        <dsp:cNvPr id="0" name=""/>
        <dsp:cNvSpPr/>
      </dsp:nvSpPr>
      <dsp:spPr>
        <a:xfrm>
          <a:off x="3753267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51CE9-C1F2-404F-B469-96D107590AFD}">
      <dsp:nvSpPr>
        <dsp:cNvPr id="0" name=""/>
        <dsp:cNvSpPr/>
      </dsp:nvSpPr>
      <dsp:spPr>
        <a:xfrm>
          <a:off x="4254706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F945B-9501-454D-A740-253137673B8B}">
      <dsp:nvSpPr>
        <dsp:cNvPr id="0" name=""/>
        <dsp:cNvSpPr/>
      </dsp:nvSpPr>
      <dsp:spPr>
        <a:xfrm>
          <a:off x="4755748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60897-1F32-447D-B8AD-1D51062CA80E}">
      <dsp:nvSpPr>
        <dsp:cNvPr id="0" name=""/>
        <dsp:cNvSpPr/>
      </dsp:nvSpPr>
      <dsp:spPr>
        <a:xfrm>
          <a:off x="5257187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41669-CA22-4BD9-9E21-A9CC5420F7DB}">
      <dsp:nvSpPr>
        <dsp:cNvPr id="0" name=""/>
        <dsp:cNvSpPr/>
      </dsp:nvSpPr>
      <dsp:spPr>
        <a:xfrm>
          <a:off x="1584168" y="1414655"/>
          <a:ext cx="4942222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all existing products from specified category</a:t>
          </a:r>
          <a:endParaRPr lang="en-US" sz="1500" kern="1200" dirty="0"/>
        </a:p>
      </dsp:txBody>
      <dsp:txXfrm>
        <a:off x="1584168" y="1414655"/>
        <a:ext cx="4942222" cy="528108"/>
      </dsp:txXfrm>
    </dsp:sp>
    <dsp:sp modelId="{E7E6B298-8669-45CD-84D2-99DD63D2548B}">
      <dsp:nvSpPr>
        <dsp:cNvPr id="0" name=""/>
        <dsp:cNvSpPr/>
      </dsp:nvSpPr>
      <dsp:spPr>
        <a:xfrm>
          <a:off x="1584168" y="2048317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Action</a:t>
          </a:r>
          <a:endParaRPr lang="en-US" sz="1500" kern="1200" dirty="0"/>
        </a:p>
      </dsp:txBody>
      <dsp:txXfrm>
        <a:off x="1584168" y="2048317"/>
        <a:ext cx="3564731" cy="324066"/>
      </dsp:txXfrm>
    </dsp:sp>
    <dsp:sp modelId="{D8E2F00B-CB7C-4565-9B61-874F8C00BA8A}">
      <dsp:nvSpPr>
        <dsp:cNvPr id="0" name=""/>
        <dsp:cNvSpPr/>
      </dsp:nvSpPr>
      <dsp:spPr>
        <a:xfrm>
          <a:off x="2258463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241E3-73D7-41DC-940F-905D14D8C520}">
      <dsp:nvSpPr>
        <dsp:cNvPr id="0" name=""/>
        <dsp:cNvSpPr/>
      </dsp:nvSpPr>
      <dsp:spPr>
        <a:xfrm>
          <a:off x="2759506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21726-3C6D-4887-A422-C8E3AA18D7CD}">
      <dsp:nvSpPr>
        <dsp:cNvPr id="0" name=""/>
        <dsp:cNvSpPr/>
      </dsp:nvSpPr>
      <dsp:spPr>
        <a:xfrm>
          <a:off x="3260945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758EC-B916-4A6F-B12C-5CD8467891A0}">
      <dsp:nvSpPr>
        <dsp:cNvPr id="0" name=""/>
        <dsp:cNvSpPr/>
      </dsp:nvSpPr>
      <dsp:spPr>
        <a:xfrm>
          <a:off x="3761988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031D-F593-47FF-BC1A-429E0CB39107}">
      <dsp:nvSpPr>
        <dsp:cNvPr id="0" name=""/>
        <dsp:cNvSpPr/>
      </dsp:nvSpPr>
      <dsp:spPr>
        <a:xfrm>
          <a:off x="4263426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7C6EE-B5B2-4720-BA48-0EFB441FB897}">
      <dsp:nvSpPr>
        <dsp:cNvPr id="0" name=""/>
        <dsp:cNvSpPr/>
      </dsp:nvSpPr>
      <dsp:spPr>
        <a:xfrm>
          <a:off x="4764469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31BF3-5FC1-46B1-AD65-071FC2744587}">
      <dsp:nvSpPr>
        <dsp:cNvPr id="0" name=""/>
        <dsp:cNvSpPr/>
      </dsp:nvSpPr>
      <dsp:spPr>
        <a:xfrm>
          <a:off x="5265908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57FE1-BD52-4A9C-98DC-182C562F9C7F}">
      <dsp:nvSpPr>
        <dsp:cNvPr id="0" name=""/>
        <dsp:cNvSpPr/>
      </dsp:nvSpPr>
      <dsp:spPr>
        <a:xfrm>
          <a:off x="1584168" y="2438397"/>
          <a:ext cx="4959663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 specified product</a:t>
          </a:r>
          <a:endParaRPr lang="en-US" sz="1500" kern="1200" dirty="0"/>
        </a:p>
      </dsp:txBody>
      <dsp:txXfrm>
        <a:off x="1584168" y="2438397"/>
        <a:ext cx="4959663" cy="528108"/>
      </dsp:txXfrm>
    </dsp:sp>
    <dsp:sp modelId="{400E85FF-CFA4-497A-8479-A0C51B838ED2}">
      <dsp:nvSpPr>
        <dsp:cNvPr id="0" name=""/>
        <dsp:cNvSpPr/>
      </dsp:nvSpPr>
      <dsp:spPr>
        <a:xfrm>
          <a:off x="1584168" y="3072060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Get, Add, Update, Remove Product Actions</a:t>
          </a:r>
          <a:endParaRPr lang="en-US" sz="1500" kern="1200" dirty="0"/>
        </a:p>
      </dsp:txBody>
      <dsp:txXfrm>
        <a:off x="1584168" y="3072060"/>
        <a:ext cx="3564731" cy="324066"/>
      </dsp:txXfrm>
    </dsp:sp>
    <dsp:sp modelId="{8AF02500-E58A-452C-81A1-0BDEBAB45597}">
      <dsp:nvSpPr>
        <dsp:cNvPr id="0" name=""/>
        <dsp:cNvSpPr/>
      </dsp:nvSpPr>
      <dsp:spPr>
        <a:xfrm>
          <a:off x="2249435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664CF-D582-4828-8ED3-1B6ACCE0F515}">
      <dsp:nvSpPr>
        <dsp:cNvPr id="0" name=""/>
        <dsp:cNvSpPr/>
      </dsp:nvSpPr>
      <dsp:spPr>
        <a:xfrm>
          <a:off x="2750478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1BE4C-6D5C-4EF9-A959-126B67E544FB}">
      <dsp:nvSpPr>
        <dsp:cNvPr id="0" name=""/>
        <dsp:cNvSpPr/>
      </dsp:nvSpPr>
      <dsp:spPr>
        <a:xfrm>
          <a:off x="3251917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39F9E-CD3D-4303-8292-82A9E315E85D}">
      <dsp:nvSpPr>
        <dsp:cNvPr id="0" name=""/>
        <dsp:cNvSpPr/>
      </dsp:nvSpPr>
      <dsp:spPr>
        <a:xfrm>
          <a:off x="3752960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15651-7A8C-48FF-A04D-0C9341D4C63F}">
      <dsp:nvSpPr>
        <dsp:cNvPr id="0" name=""/>
        <dsp:cNvSpPr/>
      </dsp:nvSpPr>
      <dsp:spPr>
        <a:xfrm>
          <a:off x="4254399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1E2E7-CAFE-4EB2-8FAE-F7B8BDF2289F}">
      <dsp:nvSpPr>
        <dsp:cNvPr id="0" name=""/>
        <dsp:cNvSpPr/>
      </dsp:nvSpPr>
      <dsp:spPr>
        <a:xfrm>
          <a:off x="4755442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FD3C5-63B1-4790-87E5-D398F39C51C0}">
      <dsp:nvSpPr>
        <dsp:cNvPr id="0" name=""/>
        <dsp:cNvSpPr/>
      </dsp:nvSpPr>
      <dsp:spPr>
        <a:xfrm>
          <a:off x="5256880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167B7-D573-412B-A8F8-7F7F4DE26B66}">
      <dsp:nvSpPr>
        <dsp:cNvPr id="0" name=""/>
        <dsp:cNvSpPr/>
      </dsp:nvSpPr>
      <dsp:spPr>
        <a:xfrm>
          <a:off x="1584168" y="3462140"/>
          <a:ext cx="4941608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an existing product, adds a new product, updates an existing product, removes an existing product</a:t>
          </a:r>
          <a:endParaRPr lang="en-US" sz="1500" kern="1200" dirty="0"/>
        </a:p>
      </dsp:txBody>
      <dsp:txXfrm>
        <a:off x="1584168" y="3462140"/>
        <a:ext cx="4941608" cy="5281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AB638-7476-4404-B869-35B6C428A6B4}">
      <dsp:nvSpPr>
        <dsp:cNvPr id="0" name=""/>
        <dsp:cNvSpPr/>
      </dsp:nvSpPr>
      <dsp:spPr>
        <a:xfrm>
          <a:off x="1584168" y="832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Items Action</a:t>
          </a:r>
          <a:endParaRPr lang="en-US" sz="1500" kern="1200" dirty="0"/>
        </a:p>
      </dsp:txBody>
      <dsp:txXfrm>
        <a:off x="1584168" y="832"/>
        <a:ext cx="3564731" cy="324066"/>
      </dsp:txXfrm>
    </dsp:sp>
    <dsp:sp modelId="{7958CABB-38DE-4BE3-96E0-3122E55ACC31}">
      <dsp:nvSpPr>
        <dsp:cNvPr id="0" name=""/>
        <dsp:cNvSpPr/>
      </dsp:nvSpPr>
      <dsp:spPr>
        <a:xfrm>
          <a:off x="2249580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66151-9AB7-480D-B2FF-2B91390ECA51}">
      <dsp:nvSpPr>
        <dsp:cNvPr id="0" name=""/>
        <dsp:cNvSpPr/>
      </dsp:nvSpPr>
      <dsp:spPr>
        <a:xfrm>
          <a:off x="2750623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01F1F-7421-4C20-BDE0-0F57EB319F19}">
      <dsp:nvSpPr>
        <dsp:cNvPr id="0" name=""/>
        <dsp:cNvSpPr/>
      </dsp:nvSpPr>
      <dsp:spPr>
        <a:xfrm>
          <a:off x="3252062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538E8-8BD5-42E9-8356-80F21E2646CE}">
      <dsp:nvSpPr>
        <dsp:cNvPr id="0" name=""/>
        <dsp:cNvSpPr/>
      </dsp:nvSpPr>
      <dsp:spPr>
        <a:xfrm>
          <a:off x="3753104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DC577-C402-43C1-A756-7F145262A878}">
      <dsp:nvSpPr>
        <dsp:cNvPr id="0" name=""/>
        <dsp:cNvSpPr/>
      </dsp:nvSpPr>
      <dsp:spPr>
        <a:xfrm>
          <a:off x="4254543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3123C-1965-4D9F-ACC6-3C6AE5F87CDE}">
      <dsp:nvSpPr>
        <dsp:cNvPr id="0" name=""/>
        <dsp:cNvSpPr/>
      </dsp:nvSpPr>
      <dsp:spPr>
        <a:xfrm>
          <a:off x="4755586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74637-F9E3-4E09-B7C7-267256EF1EDD}">
      <dsp:nvSpPr>
        <dsp:cNvPr id="0" name=""/>
        <dsp:cNvSpPr/>
      </dsp:nvSpPr>
      <dsp:spPr>
        <a:xfrm>
          <a:off x="5257025" y="324898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7DC7D-CC2C-4F38-8BC5-EF8170027F41}">
      <dsp:nvSpPr>
        <dsp:cNvPr id="0" name=""/>
        <dsp:cNvSpPr/>
      </dsp:nvSpPr>
      <dsp:spPr>
        <a:xfrm>
          <a:off x="1584168" y="390912"/>
          <a:ext cx="4941897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all existing Items</a:t>
          </a:r>
          <a:endParaRPr lang="en-US" sz="1500" kern="1200" dirty="0"/>
        </a:p>
      </dsp:txBody>
      <dsp:txXfrm>
        <a:off x="1584168" y="390912"/>
        <a:ext cx="4941897" cy="528108"/>
      </dsp:txXfrm>
    </dsp:sp>
    <dsp:sp modelId="{37498E76-3D4B-4FD5-BB96-1E90F9EFE7BA}">
      <dsp:nvSpPr>
        <dsp:cNvPr id="0" name=""/>
        <dsp:cNvSpPr/>
      </dsp:nvSpPr>
      <dsp:spPr>
        <a:xfrm>
          <a:off x="1584168" y="1024575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Items Of Product Action </a:t>
          </a:r>
          <a:endParaRPr lang="en-US" sz="1500" kern="1200" dirty="0"/>
        </a:p>
      </dsp:txBody>
      <dsp:txXfrm>
        <a:off x="1584168" y="1024575"/>
        <a:ext cx="3564731" cy="324066"/>
      </dsp:txXfrm>
    </dsp:sp>
    <dsp:sp modelId="{8CD3BB56-0E8A-445B-ABCA-CD1A50989FFF}">
      <dsp:nvSpPr>
        <dsp:cNvPr id="0" name=""/>
        <dsp:cNvSpPr/>
      </dsp:nvSpPr>
      <dsp:spPr>
        <a:xfrm>
          <a:off x="2249742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2E960-750E-4E51-9119-B3741099B09A}">
      <dsp:nvSpPr>
        <dsp:cNvPr id="0" name=""/>
        <dsp:cNvSpPr/>
      </dsp:nvSpPr>
      <dsp:spPr>
        <a:xfrm>
          <a:off x="2750785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12492-CA26-4403-9DFB-63C29B190071}">
      <dsp:nvSpPr>
        <dsp:cNvPr id="0" name=""/>
        <dsp:cNvSpPr/>
      </dsp:nvSpPr>
      <dsp:spPr>
        <a:xfrm>
          <a:off x="3252224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A6AC3-4AC0-413F-9749-52C4ADCFDFE0}">
      <dsp:nvSpPr>
        <dsp:cNvPr id="0" name=""/>
        <dsp:cNvSpPr/>
      </dsp:nvSpPr>
      <dsp:spPr>
        <a:xfrm>
          <a:off x="3753267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51CE9-C1F2-404F-B469-96D107590AFD}">
      <dsp:nvSpPr>
        <dsp:cNvPr id="0" name=""/>
        <dsp:cNvSpPr/>
      </dsp:nvSpPr>
      <dsp:spPr>
        <a:xfrm>
          <a:off x="4254706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F945B-9501-454D-A740-253137673B8B}">
      <dsp:nvSpPr>
        <dsp:cNvPr id="0" name=""/>
        <dsp:cNvSpPr/>
      </dsp:nvSpPr>
      <dsp:spPr>
        <a:xfrm>
          <a:off x="4755748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60897-1F32-447D-B8AD-1D51062CA80E}">
      <dsp:nvSpPr>
        <dsp:cNvPr id="0" name=""/>
        <dsp:cNvSpPr/>
      </dsp:nvSpPr>
      <dsp:spPr>
        <a:xfrm>
          <a:off x="5257187" y="1348641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41669-CA22-4BD9-9E21-A9CC5420F7DB}">
      <dsp:nvSpPr>
        <dsp:cNvPr id="0" name=""/>
        <dsp:cNvSpPr/>
      </dsp:nvSpPr>
      <dsp:spPr>
        <a:xfrm>
          <a:off x="1584168" y="1414655"/>
          <a:ext cx="4942222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all existing products of specified Product</a:t>
          </a:r>
          <a:endParaRPr lang="en-US" sz="1500" kern="1200" dirty="0"/>
        </a:p>
      </dsp:txBody>
      <dsp:txXfrm>
        <a:off x="1584168" y="1414655"/>
        <a:ext cx="4942222" cy="528108"/>
      </dsp:txXfrm>
    </dsp:sp>
    <dsp:sp modelId="{E7E6B298-8669-45CD-84D2-99DD63D2548B}">
      <dsp:nvSpPr>
        <dsp:cNvPr id="0" name=""/>
        <dsp:cNvSpPr/>
      </dsp:nvSpPr>
      <dsp:spPr>
        <a:xfrm>
          <a:off x="1584168" y="2048317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Item Action</a:t>
          </a:r>
          <a:endParaRPr lang="en-US" sz="1500" kern="1200" dirty="0"/>
        </a:p>
      </dsp:txBody>
      <dsp:txXfrm>
        <a:off x="1584168" y="2048317"/>
        <a:ext cx="3564731" cy="324066"/>
      </dsp:txXfrm>
    </dsp:sp>
    <dsp:sp modelId="{D8E2F00B-CB7C-4565-9B61-874F8C00BA8A}">
      <dsp:nvSpPr>
        <dsp:cNvPr id="0" name=""/>
        <dsp:cNvSpPr/>
      </dsp:nvSpPr>
      <dsp:spPr>
        <a:xfrm>
          <a:off x="2258463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241E3-73D7-41DC-940F-905D14D8C520}">
      <dsp:nvSpPr>
        <dsp:cNvPr id="0" name=""/>
        <dsp:cNvSpPr/>
      </dsp:nvSpPr>
      <dsp:spPr>
        <a:xfrm>
          <a:off x="2759506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21726-3C6D-4887-A422-C8E3AA18D7CD}">
      <dsp:nvSpPr>
        <dsp:cNvPr id="0" name=""/>
        <dsp:cNvSpPr/>
      </dsp:nvSpPr>
      <dsp:spPr>
        <a:xfrm>
          <a:off x="3260945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758EC-B916-4A6F-B12C-5CD8467891A0}">
      <dsp:nvSpPr>
        <dsp:cNvPr id="0" name=""/>
        <dsp:cNvSpPr/>
      </dsp:nvSpPr>
      <dsp:spPr>
        <a:xfrm>
          <a:off x="3761988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031D-F593-47FF-BC1A-429E0CB39107}">
      <dsp:nvSpPr>
        <dsp:cNvPr id="0" name=""/>
        <dsp:cNvSpPr/>
      </dsp:nvSpPr>
      <dsp:spPr>
        <a:xfrm>
          <a:off x="4263426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7C6EE-B5B2-4720-BA48-0EFB441FB897}">
      <dsp:nvSpPr>
        <dsp:cNvPr id="0" name=""/>
        <dsp:cNvSpPr/>
      </dsp:nvSpPr>
      <dsp:spPr>
        <a:xfrm>
          <a:off x="4764469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31BF3-5FC1-46B1-AD65-071FC2744587}">
      <dsp:nvSpPr>
        <dsp:cNvPr id="0" name=""/>
        <dsp:cNvSpPr/>
      </dsp:nvSpPr>
      <dsp:spPr>
        <a:xfrm>
          <a:off x="5265908" y="2372384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57FE1-BD52-4A9C-98DC-182C562F9C7F}">
      <dsp:nvSpPr>
        <dsp:cNvPr id="0" name=""/>
        <dsp:cNvSpPr/>
      </dsp:nvSpPr>
      <dsp:spPr>
        <a:xfrm>
          <a:off x="1584168" y="2438397"/>
          <a:ext cx="4959663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 specified item</a:t>
          </a:r>
          <a:endParaRPr lang="en-US" sz="1500" kern="1200" dirty="0"/>
        </a:p>
      </dsp:txBody>
      <dsp:txXfrm>
        <a:off x="1584168" y="2438397"/>
        <a:ext cx="4959663" cy="528108"/>
      </dsp:txXfrm>
    </dsp:sp>
    <dsp:sp modelId="{400E85FF-CFA4-497A-8479-A0C51B838ED2}">
      <dsp:nvSpPr>
        <dsp:cNvPr id="0" name=""/>
        <dsp:cNvSpPr/>
      </dsp:nvSpPr>
      <dsp:spPr>
        <a:xfrm>
          <a:off x="1584168" y="3072060"/>
          <a:ext cx="3564731" cy="3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Get, Add, Update, Remove Items Actions</a:t>
          </a:r>
          <a:endParaRPr lang="en-US" sz="1500" kern="1200" dirty="0"/>
        </a:p>
      </dsp:txBody>
      <dsp:txXfrm>
        <a:off x="1584168" y="3072060"/>
        <a:ext cx="3564731" cy="324066"/>
      </dsp:txXfrm>
    </dsp:sp>
    <dsp:sp modelId="{8AF02500-E58A-452C-81A1-0BDEBAB45597}">
      <dsp:nvSpPr>
        <dsp:cNvPr id="0" name=""/>
        <dsp:cNvSpPr/>
      </dsp:nvSpPr>
      <dsp:spPr>
        <a:xfrm>
          <a:off x="2249435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664CF-D582-4828-8ED3-1B6ACCE0F515}">
      <dsp:nvSpPr>
        <dsp:cNvPr id="0" name=""/>
        <dsp:cNvSpPr/>
      </dsp:nvSpPr>
      <dsp:spPr>
        <a:xfrm>
          <a:off x="2750478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1BE4C-6D5C-4EF9-A959-126B67E544FB}">
      <dsp:nvSpPr>
        <dsp:cNvPr id="0" name=""/>
        <dsp:cNvSpPr/>
      </dsp:nvSpPr>
      <dsp:spPr>
        <a:xfrm>
          <a:off x="3251917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39F9E-CD3D-4303-8292-82A9E315E85D}">
      <dsp:nvSpPr>
        <dsp:cNvPr id="0" name=""/>
        <dsp:cNvSpPr/>
      </dsp:nvSpPr>
      <dsp:spPr>
        <a:xfrm>
          <a:off x="3752960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15651-7A8C-48FF-A04D-0C9341D4C63F}">
      <dsp:nvSpPr>
        <dsp:cNvPr id="0" name=""/>
        <dsp:cNvSpPr/>
      </dsp:nvSpPr>
      <dsp:spPr>
        <a:xfrm>
          <a:off x="4254399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1E2E7-CAFE-4EB2-8FAE-F7B8BDF2289F}">
      <dsp:nvSpPr>
        <dsp:cNvPr id="0" name=""/>
        <dsp:cNvSpPr/>
      </dsp:nvSpPr>
      <dsp:spPr>
        <a:xfrm>
          <a:off x="4755442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FD3C5-63B1-4790-87E5-D398F39C51C0}">
      <dsp:nvSpPr>
        <dsp:cNvPr id="0" name=""/>
        <dsp:cNvSpPr/>
      </dsp:nvSpPr>
      <dsp:spPr>
        <a:xfrm>
          <a:off x="5256880" y="3396127"/>
          <a:ext cx="834147" cy="6601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167B7-D573-412B-A8F8-7F7F4DE26B66}">
      <dsp:nvSpPr>
        <dsp:cNvPr id="0" name=""/>
        <dsp:cNvSpPr/>
      </dsp:nvSpPr>
      <dsp:spPr>
        <a:xfrm>
          <a:off x="1584168" y="3462140"/>
          <a:ext cx="4941608" cy="5281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gets an existing item, adds a new item, updates an existing item, removes an existing item</a:t>
          </a:r>
          <a:endParaRPr lang="en-US" sz="1500" kern="1200" dirty="0"/>
        </a:p>
      </dsp:txBody>
      <dsp:txXfrm>
        <a:off x="1584168" y="3462140"/>
        <a:ext cx="4941608" cy="5281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739EF-26B6-4F19-B992-A81D7C7C964B}">
      <dsp:nvSpPr>
        <dsp:cNvPr id="0" name=""/>
        <dsp:cNvSpPr/>
      </dsp:nvSpPr>
      <dsp:spPr>
        <a:xfrm>
          <a:off x="1646645" y="1477"/>
          <a:ext cx="4486274" cy="40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Cart Action</a:t>
          </a:r>
          <a:endParaRPr lang="en-US" sz="1800" kern="1200" dirty="0"/>
        </a:p>
      </dsp:txBody>
      <dsp:txXfrm>
        <a:off x="1646645" y="1477"/>
        <a:ext cx="4486274" cy="407843"/>
      </dsp:txXfrm>
    </dsp:sp>
    <dsp:sp modelId="{AC559F5F-A297-4440-92A5-6C46C52C12DB}">
      <dsp:nvSpPr>
        <dsp:cNvPr id="0" name=""/>
        <dsp:cNvSpPr/>
      </dsp:nvSpPr>
      <dsp:spPr>
        <a:xfrm>
          <a:off x="1646645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40468-D9CE-482F-B3CE-0710DC986396}">
      <dsp:nvSpPr>
        <dsp:cNvPr id="0" name=""/>
        <dsp:cNvSpPr/>
      </dsp:nvSpPr>
      <dsp:spPr>
        <a:xfrm>
          <a:off x="227721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B32C1-FAC9-41B5-BB5E-4C05A1C77BD6}">
      <dsp:nvSpPr>
        <dsp:cNvPr id="0" name=""/>
        <dsp:cNvSpPr/>
      </dsp:nvSpPr>
      <dsp:spPr>
        <a:xfrm>
          <a:off x="2908285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654D0-4DEE-4C11-A0A4-CF2503F1BA1B}">
      <dsp:nvSpPr>
        <dsp:cNvPr id="0" name=""/>
        <dsp:cNvSpPr/>
      </dsp:nvSpPr>
      <dsp:spPr>
        <a:xfrm>
          <a:off x="353885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B5010-EE7D-41B0-92CE-63489115FC63}">
      <dsp:nvSpPr>
        <dsp:cNvPr id="0" name=""/>
        <dsp:cNvSpPr/>
      </dsp:nvSpPr>
      <dsp:spPr>
        <a:xfrm>
          <a:off x="4169925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B641C-8357-4148-AE55-76CAC2AEA1C5}">
      <dsp:nvSpPr>
        <dsp:cNvPr id="0" name=""/>
        <dsp:cNvSpPr/>
      </dsp:nvSpPr>
      <dsp:spPr>
        <a:xfrm>
          <a:off x="480049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BB9F-9346-4E81-B2BB-F7E9701E5243}">
      <dsp:nvSpPr>
        <dsp:cNvPr id="0" name=""/>
        <dsp:cNvSpPr/>
      </dsp:nvSpPr>
      <dsp:spPr>
        <a:xfrm>
          <a:off x="543156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C84BF-8352-431C-8A1F-917C5F3C02E3}">
      <dsp:nvSpPr>
        <dsp:cNvPr id="0" name=""/>
        <dsp:cNvSpPr/>
      </dsp:nvSpPr>
      <dsp:spPr>
        <a:xfrm>
          <a:off x="1646645" y="492400"/>
          <a:ext cx="4544596" cy="6646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shows cart (items of the cart) to the user</a:t>
          </a:r>
          <a:endParaRPr lang="en-US" sz="1800" kern="1200" dirty="0"/>
        </a:p>
      </dsp:txBody>
      <dsp:txXfrm>
        <a:off x="1646645" y="492400"/>
        <a:ext cx="4544596" cy="664633"/>
      </dsp:txXfrm>
    </dsp:sp>
    <dsp:sp modelId="{D1733CDD-A039-4D45-877C-C79F1809A6CC}">
      <dsp:nvSpPr>
        <dsp:cNvPr id="0" name=""/>
        <dsp:cNvSpPr/>
      </dsp:nvSpPr>
      <dsp:spPr>
        <a:xfrm>
          <a:off x="1646645" y="1286874"/>
          <a:ext cx="4486274" cy="40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 To Cart Action</a:t>
          </a:r>
          <a:endParaRPr lang="en-US" sz="1800" kern="1200" dirty="0"/>
        </a:p>
      </dsp:txBody>
      <dsp:txXfrm>
        <a:off x="1646645" y="1286874"/>
        <a:ext cx="4486274" cy="407843"/>
      </dsp:txXfrm>
    </dsp:sp>
    <dsp:sp modelId="{766667B3-5029-4CFC-B1F4-A9488C9654E4}">
      <dsp:nvSpPr>
        <dsp:cNvPr id="0" name=""/>
        <dsp:cNvSpPr/>
      </dsp:nvSpPr>
      <dsp:spPr>
        <a:xfrm>
          <a:off x="1646645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09319-9923-47F9-9FC0-BDB2CFBDBA4D}">
      <dsp:nvSpPr>
        <dsp:cNvPr id="0" name=""/>
        <dsp:cNvSpPr/>
      </dsp:nvSpPr>
      <dsp:spPr>
        <a:xfrm>
          <a:off x="227721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8D520-F10B-49B5-BDDC-2073642BBAE2}">
      <dsp:nvSpPr>
        <dsp:cNvPr id="0" name=""/>
        <dsp:cNvSpPr/>
      </dsp:nvSpPr>
      <dsp:spPr>
        <a:xfrm>
          <a:off x="2908285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3985D-F1AB-424A-87BB-97D7EC1F854D}">
      <dsp:nvSpPr>
        <dsp:cNvPr id="0" name=""/>
        <dsp:cNvSpPr/>
      </dsp:nvSpPr>
      <dsp:spPr>
        <a:xfrm>
          <a:off x="353885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463AD-5505-4841-8EA7-5160E030DFA9}">
      <dsp:nvSpPr>
        <dsp:cNvPr id="0" name=""/>
        <dsp:cNvSpPr/>
      </dsp:nvSpPr>
      <dsp:spPr>
        <a:xfrm>
          <a:off x="4169925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E8BE6-0419-4B5B-B2A1-221A3929FD17}">
      <dsp:nvSpPr>
        <dsp:cNvPr id="0" name=""/>
        <dsp:cNvSpPr/>
      </dsp:nvSpPr>
      <dsp:spPr>
        <a:xfrm>
          <a:off x="480049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6D48B-E891-4811-9B5B-6AE26DE30BA9}">
      <dsp:nvSpPr>
        <dsp:cNvPr id="0" name=""/>
        <dsp:cNvSpPr/>
      </dsp:nvSpPr>
      <dsp:spPr>
        <a:xfrm>
          <a:off x="543156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618FF-F52C-484A-9707-835F03F31C87}">
      <dsp:nvSpPr>
        <dsp:cNvPr id="0" name=""/>
        <dsp:cNvSpPr/>
      </dsp:nvSpPr>
      <dsp:spPr>
        <a:xfrm>
          <a:off x="1646645" y="1777796"/>
          <a:ext cx="4544596" cy="6646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adds a specified item to the cart</a:t>
          </a:r>
          <a:endParaRPr lang="en-US" sz="1800" kern="1200" dirty="0"/>
        </a:p>
      </dsp:txBody>
      <dsp:txXfrm>
        <a:off x="1646645" y="1777796"/>
        <a:ext cx="4544596" cy="664633"/>
      </dsp:txXfrm>
    </dsp:sp>
    <dsp:sp modelId="{2698BB4C-438A-4435-9342-BEC51CC9C6A9}">
      <dsp:nvSpPr>
        <dsp:cNvPr id="0" name=""/>
        <dsp:cNvSpPr/>
      </dsp:nvSpPr>
      <dsp:spPr>
        <a:xfrm>
          <a:off x="1646645" y="2572270"/>
          <a:ext cx="4486274" cy="40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Remove Action</a:t>
          </a:r>
          <a:endParaRPr lang="en-US" sz="1800" kern="1200" dirty="0"/>
        </a:p>
      </dsp:txBody>
      <dsp:txXfrm>
        <a:off x="1646645" y="2572270"/>
        <a:ext cx="4486274" cy="407843"/>
      </dsp:txXfrm>
    </dsp:sp>
    <dsp:sp modelId="{304DCE28-AB4B-4154-8247-A4405FF6B67C}">
      <dsp:nvSpPr>
        <dsp:cNvPr id="0" name=""/>
        <dsp:cNvSpPr/>
      </dsp:nvSpPr>
      <dsp:spPr>
        <a:xfrm>
          <a:off x="1646645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D936F-8A1B-4277-A3B0-042F9BBBDBA3}">
      <dsp:nvSpPr>
        <dsp:cNvPr id="0" name=""/>
        <dsp:cNvSpPr/>
      </dsp:nvSpPr>
      <dsp:spPr>
        <a:xfrm>
          <a:off x="227721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E888C-6C23-47C8-8EA0-ED85EB121632}">
      <dsp:nvSpPr>
        <dsp:cNvPr id="0" name=""/>
        <dsp:cNvSpPr/>
      </dsp:nvSpPr>
      <dsp:spPr>
        <a:xfrm>
          <a:off x="2908285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8BE93-D565-4FCC-807D-27EF6C32D4ED}">
      <dsp:nvSpPr>
        <dsp:cNvPr id="0" name=""/>
        <dsp:cNvSpPr/>
      </dsp:nvSpPr>
      <dsp:spPr>
        <a:xfrm>
          <a:off x="353885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B890D-C400-4973-B889-6F73B43BD7EE}">
      <dsp:nvSpPr>
        <dsp:cNvPr id="0" name=""/>
        <dsp:cNvSpPr/>
      </dsp:nvSpPr>
      <dsp:spPr>
        <a:xfrm>
          <a:off x="4169925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E9B49-9982-463F-AF1B-C469283463E1}">
      <dsp:nvSpPr>
        <dsp:cNvPr id="0" name=""/>
        <dsp:cNvSpPr/>
      </dsp:nvSpPr>
      <dsp:spPr>
        <a:xfrm>
          <a:off x="480049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92517-FE45-47BC-AD47-208640016845}">
      <dsp:nvSpPr>
        <dsp:cNvPr id="0" name=""/>
        <dsp:cNvSpPr/>
      </dsp:nvSpPr>
      <dsp:spPr>
        <a:xfrm>
          <a:off x="543156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0B2B6-BB7C-47B0-B572-CD8C11A3EF9E}">
      <dsp:nvSpPr>
        <dsp:cNvPr id="0" name=""/>
        <dsp:cNvSpPr/>
      </dsp:nvSpPr>
      <dsp:spPr>
        <a:xfrm>
          <a:off x="1646645" y="3063192"/>
          <a:ext cx="4544596" cy="6646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removes a specified item from the cart</a:t>
          </a:r>
          <a:endParaRPr lang="en-US" sz="1800" kern="1200" dirty="0"/>
        </a:p>
      </dsp:txBody>
      <dsp:txXfrm>
        <a:off x="1646645" y="3063192"/>
        <a:ext cx="4544596" cy="66463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739EF-26B6-4F19-B992-A81D7C7C964B}">
      <dsp:nvSpPr>
        <dsp:cNvPr id="0" name=""/>
        <dsp:cNvSpPr/>
      </dsp:nvSpPr>
      <dsp:spPr>
        <a:xfrm>
          <a:off x="1646645" y="1477"/>
          <a:ext cx="4486274" cy="40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Order History Action</a:t>
          </a:r>
          <a:endParaRPr lang="en-US" sz="1800" kern="1200" dirty="0"/>
        </a:p>
      </dsp:txBody>
      <dsp:txXfrm>
        <a:off x="1646645" y="1477"/>
        <a:ext cx="4486274" cy="407843"/>
      </dsp:txXfrm>
    </dsp:sp>
    <dsp:sp modelId="{AC559F5F-A297-4440-92A5-6C46C52C12DB}">
      <dsp:nvSpPr>
        <dsp:cNvPr id="0" name=""/>
        <dsp:cNvSpPr/>
      </dsp:nvSpPr>
      <dsp:spPr>
        <a:xfrm>
          <a:off x="1646645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40468-D9CE-482F-B3CE-0710DC986396}">
      <dsp:nvSpPr>
        <dsp:cNvPr id="0" name=""/>
        <dsp:cNvSpPr/>
      </dsp:nvSpPr>
      <dsp:spPr>
        <a:xfrm>
          <a:off x="227721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B32C1-FAC9-41B5-BB5E-4C05A1C77BD6}">
      <dsp:nvSpPr>
        <dsp:cNvPr id="0" name=""/>
        <dsp:cNvSpPr/>
      </dsp:nvSpPr>
      <dsp:spPr>
        <a:xfrm>
          <a:off x="2908285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654D0-4DEE-4C11-A0A4-CF2503F1BA1B}">
      <dsp:nvSpPr>
        <dsp:cNvPr id="0" name=""/>
        <dsp:cNvSpPr/>
      </dsp:nvSpPr>
      <dsp:spPr>
        <a:xfrm>
          <a:off x="353885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B5010-EE7D-41B0-92CE-63489115FC63}">
      <dsp:nvSpPr>
        <dsp:cNvPr id="0" name=""/>
        <dsp:cNvSpPr/>
      </dsp:nvSpPr>
      <dsp:spPr>
        <a:xfrm>
          <a:off x="4169925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B641C-8357-4148-AE55-76CAC2AEA1C5}">
      <dsp:nvSpPr>
        <dsp:cNvPr id="0" name=""/>
        <dsp:cNvSpPr/>
      </dsp:nvSpPr>
      <dsp:spPr>
        <a:xfrm>
          <a:off x="480049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BB9F-9346-4E81-B2BB-F7E9701E5243}">
      <dsp:nvSpPr>
        <dsp:cNvPr id="0" name=""/>
        <dsp:cNvSpPr/>
      </dsp:nvSpPr>
      <dsp:spPr>
        <a:xfrm>
          <a:off x="5431566" y="409321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C84BF-8352-431C-8A1F-917C5F3C02E3}">
      <dsp:nvSpPr>
        <dsp:cNvPr id="0" name=""/>
        <dsp:cNvSpPr/>
      </dsp:nvSpPr>
      <dsp:spPr>
        <a:xfrm>
          <a:off x="1646645" y="492400"/>
          <a:ext cx="4544596" cy="6646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shows all the orders of the user</a:t>
          </a:r>
          <a:endParaRPr lang="en-US" sz="1800" kern="1200" dirty="0"/>
        </a:p>
      </dsp:txBody>
      <dsp:txXfrm>
        <a:off x="1646645" y="492400"/>
        <a:ext cx="4544596" cy="664633"/>
      </dsp:txXfrm>
    </dsp:sp>
    <dsp:sp modelId="{D1733CDD-A039-4D45-877C-C79F1809A6CC}">
      <dsp:nvSpPr>
        <dsp:cNvPr id="0" name=""/>
        <dsp:cNvSpPr/>
      </dsp:nvSpPr>
      <dsp:spPr>
        <a:xfrm>
          <a:off x="1646645" y="1286874"/>
          <a:ext cx="4486274" cy="40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Place Order Action</a:t>
          </a:r>
          <a:endParaRPr lang="en-US" sz="1800" kern="1200" dirty="0"/>
        </a:p>
      </dsp:txBody>
      <dsp:txXfrm>
        <a:off x="1646645" y="1286874"/>
        <a:ext cx="4486274" cy="407843"/>
      </dsp:txXfrm>
    </dsp:sp>
    <dsp:sp modelId="{766667B3-5029-4CFC-B1F4-A9488C9654E4}">
      <dsp:nvSpPr>
        <dsp:cNvPr id="0" name=""/>
        <dsp:cNvSpPr/>
      </dsp:nvSpPr>
      <dsp:spPr>
        <a:xfrm>
          <a:off x="1646645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09319-9923-47F9-9FC0-BDB2CFBDBA4D}">
      <dsp:nvSpPr>
        <dsp:cNvPr id="0" name=""/>
        <dsp:cNvSpPr/>
      </dsp:nvSpPr>
      <dsp:spPr>
        <a:xfrm>
          <a:off x="227721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8D520-F10B-49B5-BDDC-2073642BBAE2}">
      <dsp:nvSpPr>
        <dsp:cNvPr id="0" name=""/>
        <dsp:cNvSpPr/>
      </dsp:nvSpPr>
      <dsp:spPr>
        <a:xfrm>
          <a:off x="2908285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3985D-F1AB-424A-87BB-97D7EC1F854D}">
      <dsp:nvSpPr>
        <dsp:cNvPr id="0" name=""/>
        <dsp:cNvSpPr/>
      </dsp:nvSpPr>
      <dsp:spPr>
        <a:xfrm>
          <a:off x="353885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463AD-5505-4841-8EA7-5160E030DFA9}">
      <dsp:nvSpPr>
        <dsp:cNvPr id="0" name=""/>
        <dsp:cNvSpPr/>
      </dsp:nvSpPr>
      <dsp:spPr>
        <a:xfrm>
          <a:off x="4169925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E8BE6-0419-4B5B-B2A1-221A3929FD17}">
      <dsp:nvSpPr>
        <dsp:cNvPr id="0" name=""/>
        <dsp:cNvSpPr/>
      </dsp:nvSpPr>
      <dsp:spPr>
        <a:xfrm>
          <a:off x="480049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6D48B-E891-4811-9B5B-6AE26DE30BA9}">
      <dsp:nvSpPr>
        <dsp:cNvPr id="0" name=""/>
        <dsp:cNvSpPr/>
      </dsp:nvSpPr>
      <dsp:spPr>
        <a:xfrm>
          <a:off x="5431566" y="1694717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618FF-F52C-484A-9707-835F03F31C87}">
      <dsp:nvSpPr>
        <dsp:cNvPr id="0" name=""/>
        <dsp:cNvSpPr/>
      </dsp:nvSpPr>
      <dsp:spPr>
        <a:xfrm>
          <a:off x="1646645" y="1777796"/>
          <a:ext cx="4544596" cy="6646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places a new order from an existing user cart</a:t>
          </a:r>
          <a:endParaRPr lang="en-US" sz="1800" kern="1200" dirty="0"/>
        </a:p>
      </dsp:txBody>
      <dsp:txXfrm>
        <a:off x="1646645" y="1777796"/>
        <a:ext cx="4544596" cy="664633"/>
      </dsp:txXfrm>
    </dsp:sp>
    <dsp:sp modelId="{2698BB4C-438A-4435-9342-BEC51CC9C6A9}">
      <dsp:nvSpPr>
        <dsp:cNvPr id="0" name=""/>
        <dsp:cNvSpPr/>
      </dsp:nvSpPr>
      <dsp:spPr>
        <a:xfrm>
          <a:off x="1646645" y="2572270"/>
          <a:ext cx="4486274" cy="40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Cancel Order Action</a:t>
          </a:r>
          <a:endParaRPr lang="en-US" sz="1800" kern="1200" dirty="0"/>
        </a:p>
      </dsp:txBody>
      <dsp:txXfrm>
        <a:off x="1646645" y="2572270"/>
        <a:ext cx="4486274" cy="407843"/>
      </dsp:txXfrm>
    </dsp:sp>
    <dsp:sp modelId="{304DCE28-AB4B-4154-8247-A4405FF6B67C}">
      <dsp:nvSpPr>
        <dsp:cNvPr id="0" name=""/>
        <dsp:cNvSpPr/>
      </dsp:nvSpPr>
      <dsp:spPr>
        <a:xfrm>
          <a:off x="1646645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D936F-8A1B-4277-A3B0-042F9BBBDBA3}">
      <dsp:nvSpPr>
        <dsp:cNvPr id="0" name=""/>
        <dsp:cNvSpPr/>
      </dsp:nvSpPr>
      <dsp:spPr>
        <a:xfrm>
          <a:off x="227721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E888C-6C23-47C8-8EA0-ED85EB121632}">
      <dsp:nvSpPr>
        <dsp:cNvPr id="0" name=""/>
        <dsp:cNvSpPr/>
      </dsp:nvSpPr>
      <dsp:spPr>
        <a:xfrm>
          <a:off x="2908285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8BE93-D565-4FCC-807D-27EF6C32D4ED}">
      <dsp:nvSpPr>
        <dsp:cNvPr id="0" name=""/>
        <dsp:cNvSpPr/>
      </dsp:nvSpPr>
      <dsp:spPr>
        <a:xfrm>
          <a:off x="353885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B890D-C400-4973-B889-6F73B43BD7EE}">
      <dsp:nvSpPr>
        <dsp:cNvPr id="0" name=""/>
        <dsp:cNvSpPr/>
      </dsp:nvSpPr>
      <dsp:spPr>
        <a:xfrm>
          <a:off x="4169925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E9B49-9982-463F-AF1B-C469283463E1}">
      <dsp:nvSpPr>
        <dsp:cNvPr id="0" name=""/>
        <dsp:cNvSpPr/>
      </dsp:nvSpPr>
      <dsp:spPr>
        <a:xfrm>
          <a:off x="480049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92517-FE45-47BC-AD47-208640016845}">
      <dsp:nvSpPr>
        <dsp:cNvPr id="0" name=""/>
        <dsp:cNvSpPr/>
      </dsp:nvSpPr>
      <dsp:spPr>
        <a:xfrm>
          <a:off x="5431566" y="2980113"/>
          <a:ext cx="1049788" cy="83079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0B2B6-BB7C-47B0-B572-CD8C11A3EF9E}">
      <dsp:nvSpPr>
        <dsp:cNvPr id="0" name=""/>
        <dsp:cNvSpPr/>
      </dsp:nvSpPr>
      <dsp:spPr>
        <a:xfrm>
          <a:off x="1646645" y="3063192"/>
          <a:ext cx="4544596" cy="6646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removes a placed order within 1 hour after being ordered</a:t>
          </a:r>
          <a:endParaRPr lang="en-US" sz="1800" kern="1200" dirty="0"/>
        </a:p>
      </dsp:txBody>
      <dsp:txXfrm>
        <a:off x="1646645" y="3063192"/>
        <a:ext cx="4544596" cy="664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029C7-221C-4257-B03B-83FE2C8B0684}">
      <dsp:nvSpPr>
        <dsp:cNvPr id="0" name=""/>
        <dsp:cNvSpPr/>
      </dsp:nvSpPr>
      <dsp:spPr>
        <a:xfrm>
          <a:off x="2997" y="671694"/>
          <a:ext cx="3007949" cy="30079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538" tIns="30480" rIns="16553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DTO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</a:t>
          </a:r>
          <a:r>
            <a:rPr lang="en-US" sz="2400" b="0" i="0" kern="1200" dirty="0" smtClean="0"/>
            <a:t>Data Transfer Objects</a:t>
          </a:r>
          <a:r>
            <a:rPr lang="en-US" sz="2400" kern="1200" dirty="0" smtClean="0"/>
            <a:t>)</a:t>
          </a:r>
          <a:endParaRPr lang="en-US" sz="2400" kern="1200" dirty="0"/>
        </a:p>
      </dsp:txBody>
      <dsp:txXfrm>
        <a:off x="443501" y="1112198"/>
        <a:ext cx="2126941" cy="2126941"/>
      </dsp:txXfrm>
    </dsp:sp>
    <dsp:sp modelId="{FB8BB291-7B1A-4E76-A8DD-A15EE8AA1BCB}">
      <dsp:nvSpPr>
        <dsp:cNvPr id="0" name=""/>
        <dsp:cNvSpPr/>
      </dsp:nvSpPr>
      <dsp:spPr>
        <a:xfrm>
          <a:off x="2409357" y="671694"/>
          <a:ext cx="3007949" cy="30079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538" tIns="30480" rIns="16553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DAL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(Data Access Layer)</a:t>
          </a:r>
          <a:endParaRPr lang="en-US" sz="2400" kern="1200" dirty="0"/>
        </a:p>
      </dsp:txBody>
      <dsp:txXfrm>
        <a:off x="2849861" y="1112198"/>
        <a:ext cx="2126941" cy="2126941"/>
      </dsp:txXfrm>
    </dsp:sp>
    <dsp:sp modelId="{C477671E-AFAF-4F35-8A15-153B6DE600C7}">
      <dsp:nvSpPr>
        <dsp:cNvPr id="0" name=""/>
        <dsp:cNvSpPr/>
      </dsp:nvSpPr>
      <dsp:spPr>
        <a:xfrm>
          <a:off x="4815717" y="671694"/>
          <a:ext cx="3007949" cy="30079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538" tIns="30480" rIns="16553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BLL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(Business Logic Layer)</a:t>
          </a:r>
          <a:endParaRPr lang="en-US" sz="2400" kern="1200" dirty="0"/>
        </a:p>
      </dsp:txBody>
      <dsp:txXfrm>
        <a:off x="5256221" y="1112198"/>
        <a:ext cx="2126941" cy="2126941"/>
      </dsp:txXfrm>
    </dsp:sp>
    <dsp:sp modelId="{A263B20A-76F8-4886-8683-738F8AC3EE3C}">
      <dsp:nvSpPr>
        <dsp:cNvPr id="0" name=""/>
        <dsp:cNvSpPr/>
      </dsp:nvSpPr>
      <dsp:spPr>
        <a:xfrm>
          <a:off x="7222077" y="671694"/>
          <a:ext cx="3007949" cy="30079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538" tIns="30480" rIns="16553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API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(Services and Controllers)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7662581" y="1112198"/>
        <a:ext cx="2126941" cy="2126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2B893-E1DF-414D-A674-657DDC5F3E10}">
      <dsp:nvSpPr>
        <dsp:cNvPr id="0" name=""/>
        <dsp:cNvSpPr/>
      </dsp:nvSpPr>
      <dsp:spPr>
        <a:xfrm>
          <a:off x="3742260" y="526"/>
          <a:ext cx="5613390" cy="20531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create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read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update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delete</a:t>
          </a:r>
          <a:endParaRPr lang="en-US" sz="1300" kern="1200" dirty="0"/>
        </a:p>
      </dsp:txBody>
      <dsp:txXfrm>
        <a:off x="3742260" y="257172"/>
        <a:ext cx="4843452" cy="1539877"/>
      </dsp:txXfrm>
    </dsp:sp>
    <dsp:sp modelId="{72826104-A9E5-4386-B1BD-6F73ED9129BA}">
      <dsp:nvSpPr>
        <dsp:cNvPr id="0" name=""/>
        <dsp:cNvSpPr/>
      </dsp:nvSpPr>
      <dsp:spPr>
        <a:xfrm>
          <a:off x="0" y="526"/>
          <a:ext cx="3742260" cy="2053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Access to DB data for DML:</a:t>
          </a:r>
          <a:endParaRPr lang="en-US" sz="3600" kern="1200" dirty="0"/>
        </a:p>
      </dsp:txBody>
      <dsp:txXfrm>
        <a:off x="100227" y="100753"/>
        <a:ext cx="3541806" cy="1852715"/>
      </dsp:txXfrm>
    </dsp:sp>
    <dsp:sp modelId="{E8AABC58-F837-42D4-9656-003314FF72C6}">
      <dsp:nvSpPr>
        <dsp:cNvPr id="0" name=""/>
        <dsp:cNvSpPr/>
      </dsp:nvSpPr>
      <dsp:spPr>
        <a:xfrm>
          <a:off x="3742260" y="2259012"/>
          <a:ext cx="5613390" cy="20531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Users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Addresses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Categories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Products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Items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Orders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Cart</a:t>
          </a:r>
          <a:endParaRPr lang="en-US" sz="1300" kern="1200" dirty="0"/>
        </a:p>
      </dsp:txBody>
      <dsp:txXfrm>
        <a:off x="3742260" y="2515658"/>
        <a:ext cx="4843452" cy="1539877"/>
      </dsp:txXfrm>
    </dsp:sp>
    <dsp:sp modelId="{8CFA4EE3-D958-4CFD-ABC0-1F8A8CF894A0}">
      <dsp:nvSpPr>
        <dsp:cNvPr id="0" name=""/>
        <dsp:cNvSpPr/>
      </dsp:nvSpPr>
      <dsp:spPr>
        <a:xfrm>
          <a:off x="0" y="2259012"/>
          <a:ext cx="3742260" cy="2053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CRUD implementation for:</a:t>
          </a:r>
          <a:endParaRPr lang="en-US" sz="3600" kern="1200" dirty="0"/>
        </a:p>
      </dsp:txBody>
      <dsp:txXfrm>
        <a:off x="100227" y="2359239"/>
        <a:ext cx="3541806" cy="18527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F3AFF-655B-4C0C-9234-E232238F4163}">
      <dsp:nvSpPr>
        <dsp:cNvPr id="0" name=""/>
        <dsp:cNvSpPr/>
      </dsp:nvSpPr>
      <dsp:spPr>
        <a:xfrm>
          <a:off x="1382018" y="921"/>
          <a:ext cx="1773307" cy="1773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DAL logic</a:t>
          </a:r>
          <a:endParaRPr lang="en-US" sz="2800" kern="1200" dirty="0"/>
        </a:p>
      </dsp:txBody>
      <dsp:txXfrm>
        <a:off x="1641713" y="260616"/>
        <a:ext cx="1253917" cy="1253917"/>
      </dsp:txXfrm>
    </dsp:sp>
    <dsp:sp modelId="{C9825C58-050D-4B08-B549-454611DDAE26}">
      <dsp:nvSpPr>
        <dsp:cNvPr id="0" name=""/>
        <dsp:cNvSpPr/>
      </dsp:nvSpPr>
      <dsp:spPr>
        <a:xfrm>
          <a:off x="1754413" y="1918222"/>
          <a:ext cx="1028518" cy="102851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90743" y="2311527"/>
        <a:ext cx="755858" cy="241908"/>
      </dsp:txXfrm>
    </dsp:sp>
    <dsp:sp modelId="{F729D08B-FBE2-445E-9979-EE184B197432}">
      <dsp:nvSpPr>
        <dsp:cNvPr id="0" name=""/>
        <dsp:cNvSpPr/>
      </dsp:nvSpPr>
      <dsp:spPr>
        <a:xfrm>
          <a:off x="1382018" y="3090733"/>
          <a:ext cx="1773307" cy="1773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 Logic</a:t>
          </a:r>
          <a:endParaRPr lang="en-US" sz="2800" kern="1200" dirty="0"/>
        </a:p>
      </dsp:txBody>
      <dsp:txXfrm>
        <a:off x="1641713" y="3350428"/>
        <a:ext cx="1253917" cy="1253917"/>
      </dsp:txXfrm>
    </dsp:sp>
    <dsp:sp modelId="{F8050D89-220A-46E8-BB61-DDF5D14F38E5}">
      <dsp:nvSpPr>
        <dsp:cNvPr id="0" name=""/>
        <dsp:cNvSpPr/>
      </dsp:nvSpPr>
      <dsp:spPr>
        <a:xfrm>
          <a:off x="3421322" y="2102646"/>
          <a:ext cx="563911" cy="659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3421322" y="2234580"/>
        <a:ext cx="394738" cy="395802"/>
      </dsp:txXfrm>
    </dsp:sp>
    <dsp:sp modelId="{43959A6C-4090-46C6-B84C-11DB5B020F9A}">
      <dsp:nvSpPr>
        <dsp:cNvPr id="0" name=""/>
        <dsp:cNvSpPr/>
      </dsp:nvSpPr>
      <dsp:spPr>
        <a:xfrm>
          <a:off x="4219311" y="659173"/>
          <a:ext cx="3546615" cy="3546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Business Logic Layer</a:t>
          </a:r>
          <a:endParaRPr lang="en-US" sz="5200" kern="1200" dirty="0"/>
        </a:p>
      </dsp:txBody>
      <dsp:txXfrm>
        <a:off x="4738701" y="1178563"/>
        <a:ext cx="2507835" cy="25078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32A40-D1C9-480C-8455-DB20D651DD6D}">
      <dsp:nvSpPr>
        <dsp:cNvPr id="0" name=""/>
        <dsp:cNvSpPr/>
      </dsp:nvSpPr>
      <dsp:spPr>
        <a:xfrm>
          <a:off x="5815" y="1503208"/>
          <a:ext cx="2689840" cy="1344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API</a:t>
          </a:r>
          <a:endParaRPr lang="en-US" sz="4400" kern="1200" dirty="0"/>
        </a:p>
      </dsp:txBody>
      <dsp:txXfrm>
        <a:off x="45206" y="1542599"/>
        <a:ext cx="2611058" cy="1266138"/>
      </dsp:txXfrm>
    </dsp:sp>
    <dsp:sp modelId="{C524A7E5-69D5-4644-AE52-3AA6D99C4DB0}">
      <dsp:nvSpPr>
        <dsp:cNvPr id="0" name=""/>
        <dsp:cNvSpPr/>
      </dsp:nvSpPr>
      <dsp:spPr>
        <a:xfrm rot="19457599">
          <a:off x="2571114" y="1761187"/>
          <a:ext cx="1325019" cy="55634"/>
        </a:xfrm>
        <a:custGeom>
          <a:avLst/>
          <a:gdLst/>
          <a:ahLst/>
          <a:cxnLst/>
          <a:rect l="0" t="0" r="0" b="0"/>
          <a:pathLst>
            <a:path>
              <a:moveTo>
                <a:pt x="0" y="27817"/>
              </a:moveTo>
              <a:lnTo>
                <a:pt x="1325019" y="278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00498" y="1755878"/>
        <a:ext cx="66250" cy="66250"/>
      </dsp:txXfrm>
    </dsp:sp>
    <dsp:sp modelId="{68F91880-3CEC-427C-B854-18C5BC5D4ACE}">
      <dsp:nvSpPr>
        <dsp:cNvPr id="0" name=""/>
        <dsp:cNvSpPr/>
      </dsp:nvSpPr>
      <dsp:spPr>
        <a:xfrm>
          <a:off x="3771592" y="729879"/>
          <a:ext cx="2689840" cy="1344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Services</a:t>
          </a:r>
          <a:endParaRPr lang="en-US" sz="4400" kern="1200" dirty="0"/>
        </a:p>
      </dsp:txBody>
      <dsp:txXfrm>
        <a:off x="3810983" y="769270"/>
        <a:ext cx="2611058" cy="1266138"/>
      </dsp:txXfrm>
    </dsp:sp>
    <dsp:sp modelId="{5549193B-D9AC-4CB6-85DA-390717E6B6E2}">
      <dsp:nvSpPr>
        <dsp:cNvPr id="0" name=""/>
        <dsp:cNvSpPr/>
      </dsp:nvSpPr>
      <dsp:spPr>
        <a:xfrm>
          <a:off x="6461432" y="1374522"/>
          <a:ext cx="1075936" cy="55634"/>
        </a:xfrm>
        <a:custGeom>
          <a:avLst/>
          <a:gdLst/>
          <a:ahLst/>
          <a:cxnLst/>
          <a:rect l="0" t="0" r="0" b="0"/>
          <a:pathLst>
            <a:path>
              <a:moveTo>
                <a:pt x="0" y="27817"/>
              </a:moveTo>
              <a:lnTo>
                <a:pt x="1075936" y="278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72502" y="1375441"/>
        <a:ext cx="53796" cy="53796"/>
      </dsp:txXfrm>
    </dsp:sp>
    <dsp:sp modelId="{67918C98-C789-4D7C-A46A-6E44EFBDBE6C}">
      <dsp:nvSpPr>
        <dsp:cNvPr id="0" name=""/>
        <dsp:cNvSpPr/>
      </dsp:nvSpPr>
      <dsp:spPr>
        <a:xfrm>
          <a:off x="7537369" y="729879"/>
          <a:ext cx="2689840" cy="1344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BLL</a:t>
          </a:r>
          <a:endParaRPr lang="en-US" sz="4400" kern="1200" dirty="0"/>
        </a:p>
      </dsp:txBody>
      <dsp:txXfrm>
        <a:off x="7576760" y="769270"/>
        <a:ext cx="2611058" cy="1266138"/>
      </dsp:txXfrm>
    </dsp:sp>
    <dsp:sp modelId="{6959A584-0EBD-4A0D-84C2-BAA79676BCF0}">
      <dsp:nvSpPr>
        <dsp:cNvPr id="0" name=""/>
        <dsp:cNvSpPr/>
      </dsp:nvSpPr>
      <dsp:spPr>
        <a:xfrm rot="2142401">
          <a:off x="2571114" y="2534516"/>
          <a:ext cx="1325019" cy="55634"/>
        </a:xfrm>
        <a:custGeom>
          <a:avLst/>
          <a:gdLst/>
          <a:ahLst/>
          <a:cxnLst/>
          <a:rect l="0" t="0" r="0" b="0"/>
          <a:pathLst>
            <a:path>
              <a:moveTo>
                <a:pt x="0" y="27817"/>
              </a:moveTo>
              <a:lnTo>
                <a:pt x="1325019" y="278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00498" y="2529208"/>
        <a:ext cx="66250" cy="66250"/>
      </dsp:txXfrm>
    </dsp:sp>
    <dsp:sp modelId="{08CE97C6-3EC8-4ADC-8E29-362A7403A93D}">
      <dsp:nvSpPr>
        <dsp:cNvPr id="0" name=""/>
        <dsp:cNvSpPr/>
      </dsp:nvSpPr>
      <dsp:spPr>
        <a:xfrm>
          <a:off x="3771592" y="2276538"/>
          <a:ext cx="2689840" cy="1344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Controllers</a:t>
          </a:r>
          <a:endParaRPr lang="en-US" sz="4400" kern="1200" dirty="0"/>
        </a:p>
      </dsp:txBody>
      <dsp:txXfrm>
        <a:off x="3810983" y="2315929"/>
        <a:ext cx="2611058" cy="1266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8D734-75B3-4B2F-8543-1EECB3D158F0}">
      <dsp:nvSpPr>
        <dsp:cNvPr id="0" name=""/>
        <dsp:cNvSpPr/>
      </dsp:nvSpPr>
      <dsp:spPr>
        <a:xfrm>
          <a:off x="0" y="0"/>
          <a:ext cx="10233025" cy="130540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Custom Base Controller</a:t>
          </a:r>
          <a:endParaRPr lang="en-US" sz="6000" kern="1200" dirty="0"/>
        </a:p>
      </dsp:txBody>
      <dsp:txXfrm>
        <a:off x="0" y="0"/>
        <a:ext cx="10233025" cy="1305401"/>
      </dsp:txXfrm>
    </dsp:sp>
    <dsp:sp modelId="{28001232-B551-4785-8D24-3EC38C965DEB}">
      <dsp:nvSpPr>
        <dsp:cNvPr id="0" name=""/>
        <dsp:cNvSpPr/>
      </dsp:nvSpPr>
      <dsp:spPr>
        <a:xfrm>
          <a:off x="1249" y="1305401"/>
          <a:ext cx="2046105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Users Controller</a:t>
          </a:r>
          <a:endParaRPr lang="en-US" sz="3300" kern="1200" dirty="0"/>
        </a:p>
      </dsp:txBody>
      <dsp:txXfrm>
        <a:off x="1249" y="1305401"/>
        <a:ext cx="2046105" cy="2741342"/>
      </dsp:txXfrm>
    </dsp:sp>
    <dsp:sp modelId="{ABAFF36D-CA83-4310-8E32-45DA1278D0C8}">
      <dsp:nvSpPr>
        <dsp:cNvPr id="0" name=""/>
        <dsp:cNvSpPr/>
      </dsp:nvSpPr>
      <dsp:spPr>
        <a:xfrm>
          <a:off x="2047354" y="1305401"/>
          <a:ext cx="2046105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Category Controller</a:t>
          </a:r>
          <a:endParaRPr lang="en-US" sz="3300" kern="1200" dirty="0"/>
        </a:p>
      </dsp:txBody>
      <dsp:txXfrm>
        <a:off x="2047354" y="1305401"/>
        <a:ext cx="2046105" cy="2741342"/>
      </dsp:txXfrm>
    </dsp:sp>
    <dsp:sp modelId="{DAC87B33-9B4A-414C-8128-98D85154DDC1}">
      <dsp:nvSpPr>
        <dsp:cNvPr id="0" name=""/>
        <dsp:cNvSpPr/>
      </dsp:nvSpPr>
      <dsp:spPr>
        <a:xfrm>
          <a:off x="4093459" y="1305401"/>
          <a:ext cx="2046105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Product Controller</a:t>
          </a:r>
          <a:endParaRPr lang="en-US" sz="3300" kern="1200" dirty="0"/>
        </a:p>
      </dsp:txBody>
      <dsp:txXfrm>
        <a:off x="4093459" y="1305401"/>
        <a:ext cx="2046105" cy="2741342"/>
      </dsp:txXfrm>
    </dsp:sp>
    <dsp:sp modelId="{2A8D1BAC-D677-4DD8-ACBE-7D9680E037F6}">
      <dsp:nvSpPr>
        <dsp:cNvPr id="0" name=""/>
        <dsp:cNvSpPr/>
      </dsp:nvSpPr>
      <dsp:spPr>
        <a:xfrm>
          <a:off x="6139565" y="1305401"/>
          <a:ext cx="2046105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Items Controller</a:t>
          </a:r>
          <a:endParaRPr lang="en-US" sz="3300" kern="1200" dirty="0"/>
        </a:p>
      </dsp:txBody>
      <dsp:txXfrm>
        <a:off x="6139565" y="1305401"/>
        <a:ext cx="2046105" cy="2741342"/>
      </dsp:txXfrm>
    </dsp:sp>
    <dsp:sp modelId="{AFFBF47D-A56A-4B11-A656-DE6941AD9163}">
      <dsp:nvSpPr>
        <dsp:cNvPr id="0" name=""/>
        <dsp:cNvSpPr/>
      </dsp:nvSpPr>
      <dsp:spPr>
        <a:xfrm>
          <a:off x="8185670" y="1305401"/>
          <a:ext cx="2046105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Cart Controller</a:t>
          </a:r>
          <a:endParaRPr lang="en-US" sz="3300" kern="1200" dirty="0"/>
        </a:p>
      </dsp:txBody>
      <dsp:txXfrm>
        <a:off x="8185670" y="1305401"/>
        <a:ext cx="2046105" cy="2741342"/>
      </dsp:txXfrm>
    </dsp:sp>
    <dsp:sp modelId="{917FE225-BB11-48E8-B2CB-2293A9DA94AC}">
      <dsp:nvSpPr>
        <dsp:cNvPr id="0" name=""/>
        <dsp:cNvSpPr/>
      </dsp:nvSpPr>
      <dsp:spPr>
        <a:xfrm>
          <a:off x="0" y="4046744"/>
          <a:ext cx="10233025" cy="30459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C45AB-6707-4741-B44B-9DD466370ED4}">
      <dsp:nvSpPr>
        <dsp:cNvPr id="0" name=""/>
        <dsp:cNvSpPr/>
      </dsp:nvSpPr>
      <dsp:spPr>
        <a:xfrm>
          <a:off x="1593056" y="934"/>
          <a:ext cx="3332559" cy="302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Register Action</a:t>
          </a:r>
          <a:endParaRPr lang="en-US" sz="1400" kern="1200" dirty="0"/>
        </a:p>
      </dsp:txBody>
      <dsp:txXfrm>
        <a:off x="1593056" y="934"/>
        <a:ext cx="3332559" cy="302959"/>
      </dsp:txXfrm>
    </dsp:sp>
    <dsp:sp modelId="{A5325D0C-05A5-4953-B925-8220CF4E8583}">
      <dsp:nvSpPr>
        <dsp:cNvPr id="0" name=""/>
        <dsp:cNvSpPr/>
      </dsp:nvSpPr>
      <dsp:spPr>
        <a:xfrm>
          <a:off x="2342282" y="303893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B41D3-903D-4B34-B4B7-2146DC3D9857}">
      <dsp:nvSpPr>
        <dsp:cNvPr id="0" name=""/>
        <dsp:cNvSpPr/>
      </dsp:nvSpPr>
      <dsp:spPr>
        <a:xfrm>
          <a:off x="2810692" y="303893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BBB5B-A2A9-4067-B5C0-7FDDEE4E1AAB}">
      <dsp:nvSpPr>
        <dsp:cNvPr id="0" name=""/>
        <dsp:cNvSpPr/>
      </dsp:nvSpPr>
      <dsp:spPr>
        <a:xfrm>
          <a:off x="3279472" y="303893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94E96-33C3-4A02-A86C-800210FB4D7E}">
      <dsp:nvSpPr>
        <dsp:cNvPr id="0" name=""/>
        <dsp:cNvSpPr/>
      </dsp:nvSpPr>
      <dsp:spPr>
        <a:xfrm>
          <a:off x="3747882" y="303893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E6BA6-7738-4A3B-929C-0E0F3223845C}">
      <dsp:nvSpPr>
        <dsp:cNvPr id="0" name=""/>
        <dsp:cNvSpPr/>
      </dsp:nvSpPr>
      <dsp:spPr>
        <a:xfrm>
          <a:off x="4216662" y="303893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D3F2F-AAFF-4F1D-9B39-582007D78A5C}">
      <dsp:nvSpPr>
        <dsp:cNvPr id="0" name=""/>
        <dsp:cNvSpPr/>
      </dsp:nvSpPr>
      <dsp:spPr>
        <a:xfrm>
          <a:off x="4685072" y="303893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6E2E5-08D7-4FC7-9787-51ABFCEF947B}">
      <dsp:nvSpPr>
        <dsp:cNvPr id="0" name=""/>
        <dsp:cNvSpPr/>
      </dsp:nvSpPr>
      <dsp:spPr>
        <a:xfrm>
          <a:off x="5153852" y="303893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BA142-2538-4FBB-85AD-790841661D49}">
      <dsp:nvSpPr>
        <dsp:cNvPr id="0" name=""/>
        <dsp:cNvSpPr/>
      </dsp:nvSpPr>
      <dsp:spPr>
        <a:xfrm>
          <a:off x="1593056" y="365608"/>
          <a:ext cx="4874335" cy="493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registers a new user</a:t>
          </a:r>
          <a:endParaRPr lang="en-US" sz="1400" kern="1200" dirty="0"/>
        </a:p>
      </dsp:txBody>
      <dsp:txXfrm>
        <a:off x="1593056" y="365608"/>
        <a:ext cx="4874335" cy="493712"/>
      </dsp:txXfrm>
    </dsp:sp>
    <dsp:sp modelId="{1227025B-19A1-4503-A882-8AED67825B18}">
      <dsp:nvSpPr>
        <dsp:cNvPr id="0" name=""/>
        <dsp:cNvSpPr/>
      </dsp:nvSpPr>
      <dsp:spPr>
        <a:xfrm>
          <a:off x="1593056" y="955527"/>
          <a:ext cx="3332559" cy="302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Login Action</a:t>
          </a:r>
          <a:endParaRPr lang="en-US" sz="1400" kern="1200" dirty="0"/>
        </a:p>
      </dsp:txBody>
      <dsp:txXfrm>
        <a:off x="1593056" y="955527"/>
        <a:ext cx="3332559" cy="302959"/>
      </dsp:txXfrm>
    </dsp:sp>
    <dsp:sp modelId="{ABC16AB0-5DD0-41FE-89B0-7A6245B279FC}">
      <dsp:nvSpPr>
        <dsp:cNvPr id="0" name=""/>
        <dsp:cNvSpPr/>
      </dsp:nvSpPr>
      <dsp:spPr>
        <a:xfrm>
          <a:off x="2349422" y="1258487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36043-75C1-41DA-A49D-C633D4444234}">
      <dsp:nvSpPr>
        <dsp:cNvPr id="0" name=""/>
        <dsp:cNvSpPr/>
      </dsp:nvSpPr>
      <dsp:spPr>
        <a:xfrm>
          <a:off x="2817832" y="1258487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0804C-27A8-4641-9603-8B4FC982B305}">
      <dsp:nvSpPr>
        <dsp:cNvPr id="0" name=""/>
        <dsp:cNvSpPr/>
      </dsp:nvSpPr>
      <dsp:spPr>
        <a:xfrm>
          <a:off x="3286612" y="1258487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13578-9E98-402E-A9BD-F64D4938FF01}">
      <dsp:nvSpPr>
        <dsp:cNvPr id="0" name=""/>
        <dsp:cNvSpPr/>
      </dsp:nvSpPr>
      <dsp:spPr>
        <a:xfrm>
          <a:off x="3755022" y="1258487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67CD4-B3FD-47FC-A727-20A5329ADE7C}">
      <dsp:nvSpPr>
        <dsp:cNvPr id="0" name=""/>
        <dsp:cNvSpPr/>
      </dsp:nvSpPr>
      <dsp:spPr>
        <a:xfrm>
          <a:off x="4223802" y="1258487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EDA48-E1B1-4C6A-ADCC-8CB13E19AC2E}">
      <dsp:nvSpPr>
        <dsp:cNvPr id="0" name=""/>
        <dsp:cNvSpPr/>
      </dsp:nvSpPr>
      <dsp:spPr>
        <a:xfrm>
          <a:off x="4692212" y="1258487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B3F33-0F4E-486D-8247-80D00A2CE35A}">
      <dsp:nvSpPr>
        <dsp:cNvPr id="0" name=""/>
        <dsp:cNvSpPr/>
      </dsp:nvSpPr>
      <dsp:spPr>
        <a:xfrm>
          <a:off x="5160992" y="1258487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2F109-52AC-49E5-823E-073F7696C39D}">
      <dsp:nvSpPr>
        <dsp:cNvPr id="0" name=""/>
        <dsp:cNvSpPr/>
      </dsp:nvSpPr>
      <dsp:spPr>
        <a:xfrm>
          <a:off x="1593056" y="1320201"/>
          <a:ext cx="4888615" cy="493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logs in a registered user</a:t>
          </a:r>
          <a:endParaRPr lang="en-US" sz="1400" kern="1200" dirty="0"/>
        </a:p>
      </dsp:txBody>
      <dsp:txXfrm>
        <a:off x="1593056" y="1320201"/>
        <a:ext cx="4888615" cy="493712"/>
      </dsp:txXfrm>
    </dsp:sp>
    <dsp:sp modelId="{04A20FFC-672F-44E9-A243-6B9A0CD4C530}">
      <dsp:nvSpPr>
        <dsp:cNvPr id="0" name=""/>
        <dsp:cNvSpPr/>
      </dsp:nvSpPr>
      <dsp:spPr>
        <a:xfrm>
          <a:off x="1593056" y="1910121"/>
          <a:ext cx="3332559" cy="302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Get, Add, Update, Remove Address Actions</a:t>
          </a:r>
          <a:endParaRPr lang="en-US" sz="1400" kern="1200" dirty="0"/>
        </a:p>
      </dsp:txBody>
      <dsp:txXfrm>
        <a:off x="1593056" y="1910121"/>
        <a:ext cx="3332559" cy="302959"/>
      </dsp:txXfrm>
    </dsp:sp>
    <dsp:sp modelId="{D8B72102-91E8-4E49-A94F-0C56D0169324}">
      <dsp:nvSpPr>
        <dsp:cNvPr id="0" name=""/>
        <dsp:cNvSpPr/>
      </dsp:nvSpPr>
      <dsp:spPr>
        <a:xfrm>
          <a:off x="2361812" y="2213081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79BA9-17BD-4200-8590-4AE93878E02B}">
      <dsp:nvSpPr>
        <dsp:cNvPr id="0" name=""/>
        <dsp:cNvSpPr/>
      </dsp:nvSpPr>
      <dsp:spPr>
        <a:xfrm>
          <a:off x="2830222" y="2213081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A924C-5D84-463E-A9A6-836359731AC4}">
      <dsp:nvSpPr>
        <dsp:cNvPr id="0" name=""/>
        <dsp:cNvSpPr/>
      </dsp:nvSpPr>
      <dsp:spPr>
        <a:xfrm>
          <a:off x="3299002" y="2213081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252E3-07BB-4AC8-829A-1BC0DB04D89F}">
      <dsp:nvSpPr>
        <dsp:cNvPr id="0" name=""/>
        <dsp:cNvSpPr/>
      </dsp:nvSpPr>
      <dsp:spPr>
        <a:xfrm>
          <a:off x="3767411" y="2213081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7A0E-4642-4855-A73F-52060572E84A}">
      <dsp:nvSpPr>
        <dsp:cNvPr id="0" name=""/>
        <dsp:cNvSpPr/>
      </dsp:nvSpPr>
      <dsp:spPr>
        <a:xfrm>
          <a:off x="4236191" y="2213081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1EBA2-5D5E-4476-9269-91B823D1B4C4}">
      <dsp:nvSpPr>
        <dsp:cNvPr id="0" name=""/>
        <dsp:cNvSpPr/>
      </dsp:nvSpPr>
      <dsp:spPr>
        <a:xfrm>
          <a:off x="4704601" y="2213081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BCEA9-E71A-4CA2-919A-4EBDF6C99C9F}">
      <dsp:nvSpPr>
        <dsp:cNvPr id="0" name=""/>
        <dsp:cNvSpPr/>
      </dsp:nvSpPr>
      <dsp:spPr>
        <a:xfrm>
          <a:off x="5173381" y="2213081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3EF41-3252-458F-A357-EBB668BF9715}">
      <dsp:nvSpPr>
        <dsp:cNvPr id="0" name=""/>
        <dsp:cNvSpPr/>
      </dsp:nvSpPr>
      <dsp:spPr>
        <a:xfrm>
          <a:off x="1593056" y="2274795"/>
          <a:ext cx="4913394" cy="493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gets an existing address, adds a new address, updates an existing address, removes an existing address</a:t>
          </a:r>
          <a:endParaRPr lang="en-US" sz="1400" kern="1200" dirty="0"/>
        </a:p>
      </dsp:txBody>
      <dsp:txXfrm>
        <a:off x="1593056" y="2274795"/>
        <a:ext cx="4913394" cy="493712"/>
      </dsp:txXfrm>
    </dsp:sp>
    <dsp:sp modelId="{318B83DA-95C4-475A-9A23-384E1802776A}">
      <dsp:nvSpPr>
        <dsp:cNvPr id="0" name=""/>
        <dsp:cNvSpPr/>
      </dsp:nvSpPr>
      <dsp:spPr>
        <a:xfrm>
          <a:off x="1593056" y="2864715"/>
          <a:ext cx="3332559" cy="302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User By Address Action</a:t>
          </a:r>
          <a:endParaRPr lang="en-US" sz="1400" kern="1200" dirty="0"/>
        </a:p>
      </dsp:txBody>
      <dsp:txXfrm>
        <a:off x="1593056" y="2864715"/>
        <a:ext cx="3332559" cy="302959"/>
      </dsp:txXfrm>
    </dsp:sp>
    <dsp:sp modelId="{A8086790-41D0-4F01-9886-C09AD24D2465}">
      <dsp:nvSpPr>
        <dsp:cNvPr id="0" name=""/>
        <dsp:cNvSpPr/>
      </dsp:nvSpPr>
      <dsp:spPr>
        <a:xfrm>
          <a:off x="2376058" y="3167675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4D549-73CE-4407-98C5-F92B2D0546B0}">
      <dsp:nvSpPr>
        <dsp:cNvPr id="0" name=""/>
        <dsp:cNvSpPr/>
      </dsp:nvSpPr>
      <dsp:spPr>
        <a:xfrm>
          <a:off x="2844468" y="3167675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E9C92-FFD5-4479-BA30-69D0C6859E60}">
      <dsp:nvSpPr>
        <dsp:cNvPr id="0" name=""/>
        <dsp:cNvSpPr/>
      </dsp:nvSpPr>
      <dsp:spPr>
        <a:xfrm>
          <a:off x="3313248" y="3167675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875E5-9E46-4FA0-87C2-9D7B89FFA04E}">
      <dsp:nvSpPr>
        <dsp:cNvPr id="0" name=""/>
        <dsp:cNvSpPr/>
      </dsp:nvSpPr>
      <dsp:spPr>
        <a:xfrm>
          <a:off x="3781658" y="3167675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CD9DE-7291-401C-9C2B-E841768E3B32}">
      <dsp:nvSpPr>
        <dsp:cNvPr id="0" name=""/>
        <dsp:cNvSpPr/>
      </dsp:nvSpPr>
      <dsp:spPr>
        <a:xfrm>
          <a:off x="4250438" y="3167675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11ADE-A6F7-4340-AFA0-AFC288303E36}">
      <dsp:nvSpPr>
        <dsp:cNvPr id="0" name=""/>
        <dsp:cNvSpPr/>
      </dsp:nvSpPr>
      <dsp:spPr>
        <a:xfrm>
          <a:off x="4718847" y="3167675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4481C-957B-49D4-8EFE-A1366F8C79F7}">
      <dsp:nvSpPr>
        <dsp:cNvPr id="0" name=""/>
        <dsp:cNvSpPr/>
      </dsp:nvSpPr>
      <dsp:spPr>
        <a:xfrm>
          <a:off x="5187627" y="3167675"/>
          <a:ext cx="779818" cy="6171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727AF-0A23-4C12-9E8D-90088B41E367}">
      <dsp:nvSpPr>
        <dsp:cNvPr id="0" name=""/>
        <dsp:cNvSpPr/>
      </dsp:nvSpPr>
      <dsp:spPr>
        <a:xfrm>
          <a:off x="1593056" y="3229389"/>
          <a:ext cx="4941887" cy="493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assigns address to user</a:t>
          </a:r>
          <a:endParaRPr lang="en-US" sz="1400" kern="1200" dirty="0"/>
        </a:p>
      </dsp:txBody>
      <dsp:txXfrm>
        <a:off x="1593056" y="3229389"/>
        <a:ext cx="4941887" cy="4937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12959-3D1F-4276-B407-649C21B7A8A5}">
      <dsp:nvSpPr>
        <dsp:cNvPr id="0" name=""/>
        <dsp:cNvSpPr/>
      </dsp:nvSpPr>
      <dsp:spPr>
        <a:xfrm>
          <a:off x="1515769" y="252"/>
          <a:ext cx="4729162" cy="42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Categories Action</a:t>
          </a:r>
          <a:endParaRPr lang="en-US" sz="1900" kern="1200" dirty="0"/>
        </a:p>
      </dsp:txBody>
      <dsp:txXfrm>
        <a:off x="1515769" y="252"/>
        <a:ext cx="4729162" cy="429923"/>
      </dsp:txXfrm>
    </dsp:sp>
    <dsp:sp modelId="{DE3D2B06-F03D-4200-ADAF-8A0197579D6D}">
      <dsp:nvSpPr>
        <dsp:cNvPr id="0" name=""/>
        <dsp:cNvSpPr/>
      </dsp:nvSpPr>
      <dsp:spPr>
        <a:xfrm>
          <a:off x="1515769" y="430175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2782C-B8B7-4C11-962F-ED7D90352824}">
      <dsp:nvSpPr>
        <dsp:cNvPr id="0" name=""/>
        <dsp:cNvSpPr/>
      </dsp:nvSpPr>
      <dsp:spPr>
        <a:xfrm>
          <a:off x="2180479" y="430175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E78FA-1D39-438F-81BC-4005329B18F1}">
      <dsp:nvSpPr>
        <dsp:cNvPr id="0" name=""/>
        <dsp:cNvSpPr/>
      </dsp:nvSpPr>
      <dsp:spPr>
        <a:xfrm>
          <a:off x="2845715" y="430175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04790-BF3E-4AC7-8B96-D512970E42F2}">
      <dsp:nvSpPr>
        <dsp:cNvPr id="0" name=""/>
        <dsp:cNvSpPr/>
      </dsp:nvSpPr>
      <dsp:spPr>
        <a:xfrm>
          <a:off x="3510425" y="430175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39C1F-AEB6-46E4-BF12-55670277FD55}">
      <dsp:nvSpPr>
        <dsp:cNvPr id="0" name=""/>
        <dsp:cNvSpPr/>
      </dsp:nvSpPr>
      <dsp:spPr>
        <a:xfrm>
          <a:off x="4175660" y="430175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EE227-1745-4B74-9EC7-0E75C1F8CF06}">
      <dsp:nvSpPr>
        <dsp:cNvPr id="0" name=""/>
        <dsp:cNvSpPr/>
      </dsp:nvSpPr>
      <dsp:spPr>
        <a:xfrm>
          <a:off x="4840370" y="430175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8173F-8D20-4D5E-8997-E2BAD04A752A}">
      <dsp:nvSpPr>
        <dsp:cNvPr id="0" name=""/>
        <dsp:cNvSpPr/>
      </dsp:nvSpPr>
      <dsp:spPr>
        <a:xfrm>
          <a:off x="5505606" y="430175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464F1-1738-4F31-9E21-2A053CEFC40F}">
      <dsp:nvSpPr>
        <dsp:cNvPr id="0" name=""/>
        <dsp:cNvSpPr/>
      </dsp:nvSpPr>
      <dsp:spPr>
        <a:xfrm>
          <a:off x="1515769" y="517753"/>
          <a:ext cx="4790641" cy="7006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gets all existing categories</a:t>
          </a:r>
          <a:endParaRPr lang="en-US" sz="1600" kern="1200" dirty="0"/>
        </a:p>
      </dsp:txBody>
      <dsp:txXfrm>
        <a:off x="1515769" y="517753"/>
        <a:ext cx="4790641" cy="700616"/>
      </dsp:txXfrm>
    </dsp:sp>
    <dsp:sp modelId="{68D99486-C31C-4F99-8D12-252236996870}">
      <dsp:nvSpPr>
        <dsp:cNvPr id="0" name=""/>
        <dsp:cNvSpPr/>
      </dsp:nvSpPr>
      <dsp:spPr>
        <a:xfrm>
          <a:off x="1515769" y="1357944"/>
          <a:ext cx="4729162" cy="42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Category Action</a:t>
          </a:r>
          <a:endParaRPr lang="en-US" sz="1900" kern="1200" dirty="0"/>
        </a:p>
      </dsp:txBody>
      <dsp:txXfrm>
        <a:off x="1515769" y="1357944"/>
        <a:ext cx="4729162" cy="429923"/>
      </dsp:txXfrm>
    </dsp:sp>
    <dsp:sp modelId="{2142D294-744F-4204-BF09-E56DFB0DCECA}">
      <dsp:nvSpPr>
        <dsp:cNvPr id="0" name=""/>
        <dsp:cNvSpPr/>
      </dsp:nvSpPr>
      <dsp:spPr>
        <a:xfrm>
          <a:off x="1515769" y="1787868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5B3DB-2E93-4749-A038-AB5051D08665}">
      <dsp:nvSpPr>
        <dsp:cNvPr id="0" name=""/>
        <dsp:cNvSpPr/>
      </dsp:nvSpPr>
      <dsp:spPr>
        <a:xfrm>
          <a:off x="2180479" y="1787868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4E40A-1708-4247-9896-706ABBC4433D}">
      <dsp:nvSpPr>
        <dsp:cNvPr id="0" name=""/>
        <dsp:cNvSpPr/>
      </dsp:nvSpPr>
      <dsp:spPr>
        <a:xfrm>
          <a:off x="2845715" y="1787868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5428E-D110-40E4-A49D-274E9D4AFB2D}">
      <dsp:nvSpPr>
        <dsp:cNvPr id="0" name=""/>
        <dsp:cNvSpPr/>
      </dsp:nvSpPr>
      <dsp:spPr>
        <a:xfrm>
          <a:off x="3510425" y="1787868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26F6D-4012-48B0-ADD7-2B36CC903364}">
      <dsp:nvSpPr>
        <dsp:cNvPr id="0" name=""/>
        <dsp:cNvSpPr/>
      </dsp:nvSpPr>
      <dsp:spPr>
        <a:xfrm>
          <a:off x="4175660" y="1787868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C0CF-B245-4EA8-A6D9-1EFD5F2663EE}">
      <dsp:nvSpPr>
        <dsp:cNvPr id="0" name=""/>
        <dsp:cNvSpPr/>
      </dsp:nvSpPr>
      <dsp:spPr>
        <a:xfrm>
          <a:off x="4840370" y="1787868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FE529-DE76-49E8-A752-E3CB42D68D58}">
      <dsp:nvSpPr>
        <dsp:cNvPr id="0" name=""/>
        <dsp:cNvSpPr/>
      </dsp:nvSpPr>
      <dsp:spPr>
        <a:xfrm>
          <a:off x="5505606" y="1787868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555A9-9DE9-4AAF-9377-BEF034292FAC}">
      <dsp:nvSpPr>
        <dsp:cNvPr id="0" name=""/>
        <dsp:cNvSpPr/>
      </dsp:nvSpPr>
      <dsp:spPr>
        <a:xfrm>
          <a:off x="1515769" y="1875445"/>
          <a:ext cx="4790641" cy="7006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gets a specified category</a:t>
          </a:r>
          <a:endParaRPr lang="en-US" sz="1600" kern="1200" dirty="0"/>
        </a:p>
      </dsp:txBody>
      <dsp:txXfrm>
        <a:off x="1515769" y="1875445"/>
        <a:ext cx="4790641" cy="700616"/>
      </dsp:txXfrm>
    </dsp:sp>
    <dsp:sp modelId="{212DD643-7C08-4BB9-BEF7-3FFC1F27E7FA}">
      <dsp:nvSpPr>
        <dsp:cNvPr id="0" name=""/>
        <dsp:cNvSpPr/>
      </dsp:nvSpPr>
      <dsp:spPr>
        <a:xfrm>
          <a:off x="1515769" y="2715637"/>
          <a:ext cx="4729162" cy="42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Get, Add, Update, Remove Category Actions</a:t>
          </a:r>
          <a:endParaRPr lang="en-US" sz="1900" kern="1200" dirty="0"/>
        </a:p>
      </dsp:txBody>
      <dsp:txXfrm>
        <a:off x="1515769" y="2715637"/>
        <a:ext cx="4729162" cy="429923"/>
      </dsp:txXfrm>
    </dsp:sp>
    <dsp:sp modelId="{2F4D6A38-178D-4E58-AC73-2DAECD42B3B3}">
      <dsp:nvSpPr>
        <dsp:cNvPr id="0" name=""/>
        <dsp:cNvSpPr/>
      </dsp:nvSpPr>
      <dsp:spPr>
        <a:xfrm>
          <a:off x="1515769" y="3145561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54027-0F23-449A-8461-019A8DA610E1}">
      <dsp:nvSpPr>
        <dsp:cNvPr id="0" name=""/>
        <dsp:cNvSpPr/>
      </dsp:nvSpPr>
      <dsp:spPr>
        <a:xfrm>
          <a:off x="2180479" y="3145561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6D830-6131-440D-8B03-AE4F7D408FD2}">
      <dsp:nvSpPr>
        <dsp:cNvPr id="0" name=""/>
        <dsp:cNvSpPr/>
      </dsp:nvSpPr>
      <dsp:spPr>
        <a:xfrm>
          <a:off x="2845715" y="3145561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FB1A0-6747-4F39-A8AA-F7104D665B8D}">
      <dsp:nvSpPr>
        <dsp:cNvPr id="0" name=""/>
        <dsp:cNvSpPr/>
      </dsp:nvSpPr>
      <dsp:spPr>
        <a:xfrm>
          <a:off x="3510425" y="3145561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361BC-E158-4F94-8ABF-95413D714710}">
      <dsp:nvSpPr>
        <dsp:cNvPr id="0" name=""/>
        <dsp:cNvSpPr/>
      </dsp:nvSpPr>
      <dsp:spPr>
        <a:xfrm>
          <a:off x="4175660" y="3145561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6AAE-6EF6-49F4-B2A1-C9388F2CDBCF}">
      <dsp:nvSpPr>
        <dsp:cNvPr id="0" name=""/>
        <dsp:cNvSpPr/>
      </dsp:nvSpPr>
      <dsp:spPr>
        <a:xfrm>
          <a:off x="4840370" y="3145561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5B6D7-4ACF-4AFF-85BB-428AC99D3B67}">
      <dsp:nvSpPr>
        <dsp:cNvPr id="0" name=""/>
        <dsp:cNvSpPr/>
      </dsp:nvSpPr>
      <dsp:spPr>
        <a:xfrm>
          <a:off x="5505606" y="3145561"/>
          <a:ext cx="1106624" cy="8757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B479E-147A-4DE4-81F8-0DBDF25CF291}">
      <dsp:nvSpPr>
        <dsp:cNvPr id="0" name=""/>
        <dsp:cNvSpPr/>
      </dsp:nvSpPr>
      <dsp:spPr>
        <a:xfrm>
          <a:off x="1515769" y="3233138"/>
          <a:ext cx="4790641" cy="7006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gets an existing category, adds a new category, updates an existing category, removes an existing category</a:t>
          </a:r>
          <a:endParaRPr lang="en-US" sz="1600" kern="1200" dirty="0"/>
        </a:p>
      </dsp:txBody>
      <dsp:txXfrm>
        <a:off x="1515769" y="3233138"/>
        <a:ext cx="4790641" cy="700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97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070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4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2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4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2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6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5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274FBAC-B67A-4163-91B0-B4FE2CFFF0F9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A98DEBA-89C4-43BF-9FA7-427AE66A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82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521709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64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984518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1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Supports user related actions: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29476164"/>
              </p:ext>
            </p:extLst>
          </p:nvPr>
        </p:nvGraphicFramePr>
        <p:xfrm>
          <a:off x="2032000" y="2352583"/>
          <a:ext cx="8128000" cy="378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4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 </a:t>
            </a:r>
            <a:endParaRPr lang="en-US" dirty="0"/>
          </a:p>
        </p:txBody>
      </p:sp>
      <p:pic>
        <p:nvPicPr>
          <p:cNvPr id="1026" name="Picture 2" descr="https://miro.medium.com/max/765/1*Hg1gUTXN5E3Nrku0jWCR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16" y="1953418"/>
            <a:ext cx="8415784" cy="44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8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Authentication/Authorization: JWT</a:t>
            </a:r>
            <a:endParaRPr lang="en-US" dirty="0"/>
          </a:p>
        </p:txBody>
      </p:sp>
      <p:pic>
        <p:nvPicPr>
          <p:cNvPr id="2050" name="Picture 2" descr="https://miro.medium.com/max/765/1*PDry-Wb8JRquwnikIbJOJ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25" y="1953419"/>
            <a:ext cx="8407154" cy="447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5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Supports category related actions: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1550470"/>
              </p:ext>
            </p:extLst>
          </p:nvPr>
        </p:nvGraphicFramePr>
        <p:xfrm>
          <a:off x="2032000" y="2432482"/>
          <a:ext cx="8128000" cy="4021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5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Supports product related actions: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67151383"/>
              </p:ext>
            </p:extLst>
          </p:nvPr>
        </p:nvGraphicFramePr>
        <p:xfrm>
          <a:off x="2032000" y="2379216"/>
          <a:ext cx="8128000" cy="4057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07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Supports item related actions: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1056304"/>
              </p:ext>
            </p:extLst>
          </p:nvPr>
        </p:nvGraphicFramePr>
        <p:xfrm>
          <a:off x="2032000" y="2379216"/>
          <a:ext cx="8128000" cy="4057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1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Supports cart related actions: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50365818"/>
              </p:ext>
            </p:extLst>
          </p:nvPr>
        </p:nvGraphicFramePr>
        <p:xfrm>
          <a:off x="2032000" y="2325950"/>
          <a:ext cx="8128000" cy="381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Also supports orders related actions: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97444510"/>
              </p:ext>
            </p:extLst>
          </p:nvPr>
        </p:nvGraphicFramePr>
        <p:xfrm>
          <a:off x="2032000" y="2325950"/>
          <a:ext cx="8128000" cy="381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01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MSSQL  (v. 18.2)</a:t>
            </a:r>
          </a:p>
          <a:p>
            <a:r>
              <a:rPr lang="en-US" dirty="0" smtClean="0"/>
              <a:t>ASP.NET Core  (v. 3.0)</a:t>
            </a:r>
          </a:p>
          <a:p>
            <a:r>
              <a:rPr lang="en-US" dirty="0" smtClean="0"/>
              <a:t>Entity Framework Core  (v. 3.0)</a:t>
            </a:r>
          </a:p>
          <a:p>
            <a:r>
              <a:rPr lang="en-US" dirty="0" err="1" smtClean="0"/>
              <a:t>SeriLog</a:t>
            </a:r>
            <a:r>
              <a:rPr lang="en-US" dirty="0" smtClean="0"/>
              <a:t>  </a:t>
            </a:r>
            <a:r>
              <a:rPr lang="en-US" dirty="0" smtClean="0"/>
              <a:t>(v. 2.9)</a:t>
            </a:r>
          </a:p>
          <a:p>
            <a:r>
              <a:rPr lang="en-US" dirty="0" smtClean="0"/>
              <a:t>Identity Model  (v. 4.1)</a:t>
            </a:r>
          </a:p>
          <a:p>
            <a:r>
              <a:rPr lang="en-US" dirty="0" smtClean="0"/>
              <a:t>Swagger (</a:t>
            </a:r>
            <a:r>
              <a:rPr lang="en-US" dirty="0" err="1" smtClean="0"/>
              <a:t>Swashbuckle</a:t>
            </a:r>
            <a:r>
              <a:rPr lang="en-US" dirty="0" smtClean="0"/>
              <a:t>)  </a:t>
            </a:r>
            <a:r>
              <a:rPr lang="en-US" dirty="0" smtClean="0"/>
              <a:t>(v. 5.0)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/>
              <a:t>Serilog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15736"/>
            <a:ext cx="9099612" cy="49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 err="1" smtClean="0"/>
              <a:t>OpenAPI</a:t>
            </a:r>
            <a:r>
              <a:rPr lang="en-US" dirty="0" smtClean="0"/>
              <a:t> / Swagger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678" y="1825624"/>
            <a:ext cx="8221979" cy="46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Swagger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369" y="1825624"/>
            <a:ext cx="8362765" cy="458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3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Testing: Swagger </a:t>
            </a:r>
            <a:br>
              <a:rPr lang="en-US" dirty="0" smtClean="0"/>
            </a:br>
            <a:r>
              <a:rPr lang="en-US" dirty="0" smtClean="0"/>
              <a:t>(not successful requests)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146" y="1825625"/>
            <a:ext cx="8549196" cy="453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0" dirty="0" smtClean="0"/>
              <a:t>Q &amp; A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8805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0" dirty="0" smtClean="0"/>
              <a:t>Thank you!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9998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233528"/>
              </p:ext>
            </p:extLst>
          </p:nvPr>
        </p:nvGraphicFramePr>
        <p:xfrm>
          <a:off x="1120775" y="1690688"/>
          <a:ext cx="10233025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812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Layers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983447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1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Repository </a:t>
            </a:r>
            <a:r>
              <a:rPr lang="en-US" b="1" dirty="0"/>
              <a:t>Design Pattern </a:t>
            </a:r>
            <a:r>
              <a:rPr lang="en-US" dirty="0"/>
              <a:t>acts as a middleman or middle layer between the rest of the application and the data access </a:t>
            </a:r>
            <a:r>
              <a:rPr lang="en-US" dirty="0" smtClean="0"/>
              <a:t>logic.</a:t>
            </a:r>
          </a:p>
          <a:p>
            <a:r>
              <a:rPr lang="en-US" dirty="0"/>
              <a:t>That means a repository pattern isolates all the data access code from the rest of the </a:t>
            </a:r>
            <a:r>
              <a:rPr lang="en-US" dirty="0" smtClean="0"/>
              <a:t>application.</a:t>
            </a:r>
          </a:p>
          <a:p>
            <a:r>
              <a:rPr lang="en-US" dirty="0"/>
              <a:t>The advantage of doing so is that, if you need to do any change then you need to do in one </a:t>
            </a:r>
            <a:r>
              <a:rPr lang="en-US" dirty="0" smtClean="0"/>
              <a:t>place.</a:t>
            </a:r>
          </a:p>
          <a:p>
            <a:r>
              <a:rPr lang="en-US" dirty="0" smtClean="0"/>
              <a:t>Another advantage is that Repository </a:t>
            </a:r>
            <a:r>
              <a:rPr lang="en-US" dirty="0"/>
              <a:t>systems are good for testing.</a:t>
            </a:r>
          </a:p>
        </p:txBody>
      </p:sp>
    </p:spTree>
    <p:extLst>
      <p:ext uri="{BB962C8B-B14F-4D97-AF65-F5344CB8AC3E}">
        <p14:creationId xmlns:p14="http://schemas.microsoft.com/office/powerpoint/2010/main" val="146919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en-US" dirty="0"/>
              <a:t>is a software design pattern that </a:t>
            </a:r>
            <a:r>
              <a:rPr lang="en-US" dirty="0" smtClean="0"/>
              <a:t>allows </a:t>
            </a:r>
            <a:r>
              <a:rPr lang="en-US" dirty="0"/>
              <a:t>to develop loosely coupled code</a:t>
            </a:r>
            <a:r>
              <a:rPr lang="en-US" dirty="0" smtClean="0"/>
              <a:t>.</a:t>
            </a:r>
          </a:p>
          <a:p>
            <a:r>
              <a:rPr lang="en-US" dirty="0"/>
              <a:t>DI is a technique to create a dependency or dependencies outside the class that uses it. </a:t>
            </a:r>
            <a:endParaRPr lang="en-US" dirty="0" smtClean="0"/>
          </a:p>
          <a:p>
            <a:r>
              <a:rPr lang="en-US" dirty="0" smtClean="0"/>
              <a:t>In case of Constructor Injection, Dependency </a:t>
            </a:r>
            <a:r>
              <a:rPr lang="en-US" dirty="0"/>
              <a:t>Injection is done by supplying the DEPENDENCY through the class’s constructor when creating the instance of that class</a:t>
            </a:r>
            <a:r>
              <a:rPr lang="en-US" dirty="0" smtClean="0"/>
              <a:t>.</a:t>
            </a:r>
          </a:p>
          <a:p>
            <a:r>
              <a:rPr lang="en-US" dirty="0"/>
              <a:t>Injected component can be used anywhere within the 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3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99" y="1526960"/>
            <a:ext cx="10164931" cy="51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8222800"/>
              </p:ext>
            </p:extLst>
          </p:nvPr>
        </p:nvGraphicFramePr>
        <p:xfrm>
          <a:off x="1120000" y="1825626"/>
          <a:ext cx="935565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49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Layer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55557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78016433"/>
              </p:ext>
            </p:extLst>
          </p:nvPr>
        </p:nvGraphicFramePr>
        <p:xfrm>
          <a:off x="1012054" y="1597980"/>
          <a:ext cx="9147946" cy="486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2418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244</TotalTime>
  <Words>511</Words>
  <Application>Microsoft Office PowerPoint</Application>
  <PresentationFormat>Widescreen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Corbel</vt:lpstr>
      <vt:lpstr>Depth</vt:lpstr>
      <vt:lpstr>Online Shop</vt:lpstr>
      <vt:lpstr>Stack</vt:lpstr>
      <vt:lpstr>Project Structure</vt:lpstr>
      <vt:lpstr>Back-end Layers</vt:lpstr>
      <vt:lpstr>Repository Design Pattern</vt:lpstr>
      <vt:lpstr>Dependency Injection Pattern</vt:lpstr>
      <vt:lpstr>Database Structure</vt:lpstr>
      <vt:lpstr>Data Access Layer</vt:lpstr>
      <vt:lpstr>Business Logic Layer</vt:lpstr>
      <vt:lpstr>API</vt:lpstr>
      <vt:lpstr>Controllers</vt:lpstr>
      <vt:lpstr>Users Controller</vt:lpstr>
      <vt:lpstr>Authentication/Authorization </vt:lpstr>
      <vt:lpstr>Authentication/Authorization: JWT</vt:lpstr>
      <vt:lpstr>Category Controller</vt:lpstr>
      <vt:lpstr>Products Controller</vt:lpstr>
      <vt:lpstr>Items Controller</vt:lpstr>
      <vt:lpstr>Cart Controller</vt:lpstr>
      <vt:lpstr>Cart Controller</vt:lpstr>
      <vt:lpstr>Logging: Serilog</vt:lpstr>
      <vt:lpstr>Documentation: OpenAPI / Swagger</vt:lpstr>
      <vt:lpstr>Testing: Swagger</vt:lpstr>
      <vt:lpstr>Testing: Swagger  (not successful requests)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Lusine Duryan</dc:creator>
  <cp:lastModifiedBy>Vanik Hakobyan</cp:lastModifiedBy>
  <cp:revision>31</cp:revision>
  <dcterms:created xsi:type="dcterms:W3CDTF">2019-12-17T11:44:14Z</dcterms:created>
  <dcterms:modified xsi:type="dcterms:W3CDTF">2019-12-23T12:37:24Z</dcterms:modified>
</cp:coreProperties>
</file>