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79" d="100"/>
          <a:sy n="79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06B15-DC4A-418F-AB7F-3B8AF4B3D7AB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2CDE-5325-4943-AA49-B5E726448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9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可以根据用途或者数据来源对</a:t>
            </a:r>
            <a:r>
              <a:rPr lang="en-US" altLang="zh-CN" dirty="0" smtClean="0"/>
              <a:t>Transfer function</a:t>
            </a:r>
            <a:r>
              <a:rPr lang="zh-CN" altLang="en-US" dirty="0" smtClean="0"/>
              <a:t>分类，从这张图上也可以发现，</a:t>
            </a:r>
            <a:r>
              <a:rPr lang="en-US" altLang="zh-CN" dirty="0" smtClean="0"/>
              <a:t>transfer function</a:t>
            </a:r>
            <a:r>
              <a:rPr lang="zh-CN" altLang="en-US" dirty="0" smtClean="0"/>
              <a:t>的数据来源和种类也是非常多的。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2CDE-5325-4943-AA49-B5E7264488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7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2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6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6061-9DC4-4060-A63D-73D70CC5BAB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A8D7-FA16-4397-842B-84B7AF01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Transfer Function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CS171-1 TA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8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Integration (Continuous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47" y="2613929"/>
            <a:ext cx="9925050" cy="3771900"/>
          </a:xfrm>
          <a:prstGeom prst="rect">
            <a:avLst/>
          </a:prstGeom>
        </p:spPr>
      </p:pic>
      <p:pic>
        <p:nvPicPr>
          <p:cNvPr id="8" name="Picture 2" descr="https://images2015.cnblogs.com/blog/383191/201605/383191-20160531013616727-17559688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35" y="383437"/>
            <a:ext cx="4191983" cy="17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Integration (Discrete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2" descr="https://images2015.cnblogs.com/blog/383191/201605/383191-20160531013616727-17559688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36" y="1487237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18" y="4880947"/>
            <a:ext cx="4010891" cy="1228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61" y="5648325"/>
            <a:ext cx="4524375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52" y="1588079"/>
            <a:ext cx="4114800" cy="1071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134" y="3670355"/>
            <a:ext cx="3503035" cy="605324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2442913" y="2568573"/>
            <a:ext cx="797476" cy="1127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42913" y="4275679"/>
            <a:ext cx="928360" cy="127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316622">
            <a:off x="10383663" y="4440418"/>
            <a:ext cx="97013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492" y="-2101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Transfer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703" y="1115434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translating scalar and multivariate data into color and opacity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3" y="1570081"/>
            <a:ext cx="10650496" cy="49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Render </a:t>
            </a:r>
            <a:r>
              <a:rPr lang="en-US" altLang="zh-CN" dirty="0" err="1" smtClean="0"/>
              <a:t>Iso</a:t>
            </a:r>
            <a:r>
              <a:rPr lang="en-US" altLang="zh-CN" dirty="0" smtClean="0"/>
              <a:t>-surface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72209" y="2534649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Input:</a:t>
            </a:r>
          </a:p>
          <a:p>
            <a:r>
              <a:rPr lang="en-US" altLang="zh-CN" dirty="0" smtClean="0"/>
              <a:t>Volume data -&gt; 1d scalar ( intensity)</a:t>
            </a:r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Ouput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dirty="0" smtClean="0"/>
              <a:t>Opacity / Color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8" y="2324629"/>
            <a:ext cx="7444610" cy="27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What we want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8158" y="1260325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Input:</a:t>
            </a:r>
          </a:p>
          <a:p>
            <a:r>
              <a:rPr lang="en-US" altLang="zh-CN" dirty="0" smtClean="0"/>
              <a:t>Volume data -&gt; 1d scalar ( intensity)</a:t>
            </a:r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Ouput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dirty="0" smtClean="0"/>
              <a:t>Opacity / Color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24" y="3618407"/>
            <a:ext cx="6296025" cy="2295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384864" y="3876030"/>
            <a:ext cx="5120" cy="1251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43971" y="4744055"/>
            <a:ext cx="4286" cy="42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6991" y="5807833"/>
            <a:ext cx="44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Combination of delta functions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07151" y="5127386"/>
            <a:ext cx="4108040" cy="43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96991" y="2617866"/>
            <a:ext cx="10160" cy="250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5210" y="231100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opacity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53698" y="519295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intensity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1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61" y="27769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Opacity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8158" y="1260325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Input:</a:t>
            </a:r>
          </a:p>
          <a:p>
            <a:r>
              <a:rPr lang="en-US" altLang="zh-CN" dirty="0" smtClean="0"/>
              <a:t>Volume data -&gt; 1d scalar ( intensity)</a:t>
            </a:r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Ouput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dirty="0" smtClean="0"/>
              <a:t>Opacity / Color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372" y="5743855"/>
            <a:ext cx="44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Combination of Gaussian pdf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924973" y="4027985"/>
            <a:ext cx="934982" cy="1324167"/>
          </a:xfrm>
          <a:custGeom>
            <a:avLst/>
            <a:gdLst>
              <a:gd name="connsiteX0" fmla="*/ 0 w 2136914"/>
              <a:gd name="connsiteY0" fmla="*/ 1295324 h 1324167"/>
              <a:gd name="connsiteX1" fmla="*/ 576470 w 2136914"/>
              <a:gd name="connsiteY1" fmla="*/ 1136298 h 1324167"/>
              <a:gd name="connsiteX2" fmla="*/ 844827 w 2136914"/>
              <a:gd name="connsiteY2" fmla="*/ 569767 h 1324167"/>
              <a:gd name="connsiteX3" fmla="*/ 974035 w 2136914"/>
              <a:gd name="connsiteY3" fmla="*/ 72811 h 1324167"/>
              <a:gd name="connsiteX4" fmla="*/ 1152940 w 2136914"/>
              <a:gd name="connsiteY4" fmla="*/ 102628 h 1324167"/>
              <a:gd name="connsiteX5" fmla="*/ 1341783 w 2136914"/>
              <a:gd name="connsiteY5" fmla="*/ 1007089 h 1324167"/>
              <a:gd name="connsiteX6" fmla="*/ 1818861 w 2136914"/>
              <a:gd name="connsiteY6" fmla="*/ 1285385 h 1324167"/>
              <a:gd name="connsiteX7" fmla="*/ 2136914 w 2136914"/>
              <a:gd name="connsiteY7" fmla="*/ 1315202 h 132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6914" h="1324167">
                <a:moveTo>
                  <a:pt x="0" y="1295324"/>
                </a:moveTo>
                <a:cubicBezTo>
                  <a:pt x="217833" y="1276274"/>
                  <a:pt x="435666" y="1257224"/>
                  <a:pt x="576470" y="1136298"/>
                </a:cubicBezTo>
                <a:cubicBezTo>
                  <a:pt x="717274" y="1015372"/>
                  <a:pt x="778566" y="747015"/>
                  <a:pt x="844827" y="569767"/>
                </a:cubicBezTo>
                <a:cubicBezTo>
                  <a:pt x="911088" y="392519"/>
                  <a:pt x="922683" y="150667"/>
                  <a:pt x="974035" y="72811"/>
                </a:cubicBezTo>
                <a:cubicBezTo>
                  <a:pt x="1025387" y="-5045"/>
                  <a:pt x="1091649" y="-53085"/>
                  <a:pt x="1152940" y="102628"/>
                </a:cubicBezTo>
                <a:cubicBezTo>
                  <a:pt x="1214231" y="258341"/>
                  <a:pt x="1230796" y="809963"/>
                  <a:pt x="1341783" y="1007089"/>
                </a:cubicBezTo>
                <a:cubicBezTo>
                  <a:pt x="1452770" y="1204215"/>
                  <a:pt x="1686339" y="1234033"/>
                  <a:pt x="1818861" y="1285385"/>
                </a:cubicBezTo>
                <a:cubicBezTo>
                  <a:pt x="1951383" y="1336737"/>
                  <a:pt x="2044148" y="1325969"/>
                  <a:pt x="2136914" y="1315202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24" y="3618407"/>
            <a:ext cx="6296025" cy="2295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387344" y="4058194"/>
            <a:ext cx="4318" cy="1287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3910617" y="4913743"/>
            <a:ext cx="525736" cy="452669"/>
          </a:xfrm>
          <a:custGeom>
            <a:avLst/>
            <a:gdLst>
              <a:gd name="connsiteX0" fmla="*/ 0 w 2136914"/>
              <a:gd name="connsiteY0" fmla="*/ 1295324 h 1324167"/>
              <a:gd name="connsiteX1" fmla="*/ 576470 w 2136914"/>
              <a:gd name="connsiteY1" fmla="*/ 1136298 h 1324167"/>
              <a:gd name="connsiteX2" fmla="*/ 844827 w 2136914"/>
              <a:gd name="connsiteY2" fmla="*/ 569767 h 1324167"/>
              <a:gd name="connsiteX3" fmla="*/ 974035 w 2136914"/>
              <a:gd name="connsiteY3" fmla="*/ 72811 h 1324167"/>
              <a:gd name="connsiteX4" fmla="*/ 1152940 w 2136914"/>
              <a:gd name="connsiteY4" fmla="*/ 102628 h 1324167"/>
              <a:gd name="connsiteX5" fmla="*/ 1341783 w 2136914"/>
              <a:gd name="connsiteY5" fmla="*/ 1007089 h 1324167"/>
              <a:gd name="connsiteX6" fmla="*/ 1818861 w 2136914"/>
              <a:gd name="connsiteY6" fmla="*/ 1285385 h 1324167"/>
              <a:gd name="connsiteX7" fmla="*/ 2136914 w 2136914"/>
              <a:gd name="connsiteY7" fmla="*/ 1315202 h 132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6914" h="1324167">
                <a:moveTo>
                  <a:pt x="0" y="1295324"/>
                </a:moveTo>
                <a:cubicBezTo>
                  <a:pt x="217833" y="1276274"/>
                  <a:pt x="435666" y="1257224"/>
                  <a:pt x="576470" y="1136298"/>
                </a:cubicBezTo>
                <a:cubicBezTo>
                  <a:pt x="717274" y="1015372"/>
                  <a:pt x="778566" y="747015"/>
                  <a:pt x="844827" y="569767"/>
                </a:cubicBezTo>
                <a:cubicBezTo>
                  <a:pt x="911088" y="392519"/>
                  <a:pt x="922683" y="150667"/>
                  <a:pt x="974035" y="72811"/>
                </a:cubicBezTo>
                <a:cubicBezTo>
                  <a:pt x="1025387" y="-5045"/>
                  <a:pt x="1091649" y="-53085"/>
                  <a:pt x="1152940" y="102628"/>
                </a:cubicBezTo>
                <a:cubicBezTo>
                  <a:pt x="1214231" y="258341"/>
                  <a:pt x="1230796" y="809963"/>
                  <a:pt x="1341783" y="1007089"/>
                </a:cubicBezTo>
                <a:cubicBezTo>
                  <a:pt x="1452770" y="1204215"/>
                  <a:pt x="1686339" y="1234033"/>
                  <a:pt x="1818861" y="1285385"/>
                </a:cubicBezTo>
                <a:cubicBezTo>
                  <a:pt x="1951383" y="1336737"/>
                  <a:pt x="2044148" y="1325969"/>
                  <a:pt x="2136914" y="1315202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59151" y="4922814"/>
            <a:ext cx="14334" cy="479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64" y="2031885"/>
            <a:ext cx="2981259" cy="1081573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88287" y="5352152"/>
            <a:ext cx="4108040" cy="43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78127" y="2842632"/>
            <a:ext cx="10160" cy="250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6346" y="253577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opacity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34834" y="541771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intensity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61" y="277698"/>
            <a:ext cx="10515600" cy="1325563"/>
          </a:xfrm>
        </p:spPr>
        <p:txBody>
          <a:bodyPr/>
          <a:lstStyle/>
          <a:p>
            <a:r>
              <a:rPr lang="en-US" altLang="zh-CN" smtClean="0"/>
              <a:t>Emission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8158" y="1260325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Input:</a:t>
            </a:r>
          </a:p>
          <a:p>
            <a:r>
              <a:rPr lang="en-US" altLang="zh-CN" dirty="0" smtClean="0"/>
              <a:t>Volume data -&gt; 1d scalar ( intensity)</a:t>
            </a:r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Ouput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dirty="0" smtClean="0"/>
              <a:t>Opacity / Color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372" y="5743855"/>
            <a:ext cx="44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Combination of Gaussian pdf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924973" y="4027985"/>
            <a:ext cx="934982" cy="1324167"/>
          </a:xfrm>
          <a:custGeom>
            <a:avLst/>
            <a:gdLst>
              <a:gd name="connsiteX0" fmla="*/ 0 w 2136914"/>
              <a:gd name="connsiteY0" fmla="*/ 1295324 h 1324167"/>
              <a:gd name="connsiteX1" fmla="*/ 576470 w 2136914"/>
              <a:gd name="connsiteY1" fmla="*/ 1136298 h 1324167"/>
              <a:gd name="connsiteX2" fmla="*/ 844827 w 2136914"/>
              <a:gd name="connsiteY2" fmla="*/ 569767 h 1324167"/>
              <a:gd name="connsiteX3" fmla="*/ 974035 w 2136914"/>
              <a:gd name="connsiteY3" fmla="*/ 72811 h 1324167"/>
              <a:gd name="connsiteX4" fmla="*/ 1152940 w 2136914"/>
              <a:gd name="connsiteY4" fmla="*/ 102628 h 1324167"/>
              <a:gd name="connsiteX5" fmla="*/ 1341783 w 2136914"/>
              <a:gd name="connsiteY5" fmla="*/ 1007089 h 1324167"/>
              <a:gd name="connsiteX6" fmla="*/ 1818861 w 2136914"/>
              <a:gd name="connsiteY6" fmla="*/ 1285385 h 1324167"/>
              <a:gd name="connsiteX7" fmla="*/ 2136914 w 2136914"/>
              <a:gd name="connsiteY7" fmla="*/ 1315202 h 132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6914" h="1324167">
                <a:moveTo>
                  <a:pt x="0" y="1295324"/>
                </a:moveTo>
                <a:cubicBezTo>
                  <a:pt x="217833" y="1276274"/>
                  <a:pt x="435666" y="1257224"/>
                  <a:pt x="576470" y="1136298"/>
                </a:cubicBezTo>
                <a:cubicBezTo>
                  <a:pt x="717274" y="1015372"/>
                  <a:pt x="778566" y="747015"/>
                  <a:pt x="844827" y="569767"/>
                </a:cubicBezTo>
                <a:cubicBezTo>
                  <a:pt x="911088" y="392519"/>
                  <a:pt x="922683" y="150667"/>
                  <a:pt x="974035" y="72811"/>
                </a:cubicBezTo>
                <a:cubicBezTo>
                  <a:pt x="1025387" y="-5045"/>
                  <a:pt x="1091649" y="-53085"/>
                  <a:pt x="1152940" y="102628"/>
                </a:cubicBezTo>
                <a:cubicBezTo>
                  <a:pt x="1214231" y="258341"/>
                  <a:pt x="1230796" y="809963"/>
                  <a:pt x="1341783" y="1007089"/>
                </a:cubicBezTo>
                <a:cubicBezTo>
                  <a:pt x="1452770" y="1204215"/>
                  <a:pt x="1686339" y="1234033"/>
                  <a:pt x="1818861" y="1285385"/>
                </a:cubicBezTo>
                <a:cubicBezTo>
                  <a:pt x="1951383" y="1336737"/>
                  <a:pt x="2044148" y="1325969"/>
                  <a:pt x="2136914" y="1315202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24" y="3618407"/>
            <a:ext cx="6296025" cy="2295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387344" y="4058194"/>
            <a:ext cx="4318" cy="1287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3805708" y="4469599"/>
            <a:ext cx="696006" cy="882553"/>
          </a:xfrm>
          <a:custGeom>
            <a:avLst/>
            <a:gdLst>
              <a:gd name="connsiteX0" fmla="*/ 0 w 2136914"/>
              <a:gd name="connsiteY0" fmla="*/ 1295324 h 1324167"/>
              <a:gd name="connsiteX1" fmla="*/ 576470 w 2136914"/>
              <a:gd name="connsiteY1" fmla="*/ 1136298 h 1324167"/>
              <a:gd name="connsiteX2" fmla="*/ 844827 w 2136914"/>
              <a:gd name="connsiteY2" fmla="*/ 569767 h 1324167"/>
              <a:gd name="connsiteX3" fmla="*/ 974035 w 2136914"/>
              <a:gd name="connsiteY3" fmla="*/ 72811 h 1324167"/>
              <a:gd name="connsiteX4" fmla="*/ 1152940 w 2136914"/>
              <a:gd name="connsiteY4" fmla="*/ 102628 h 1324167"/>
              <a:gd name="connsiteX5" fmla="*/ 1341783 w 2136914"/>
              <a:gd name="connsiteY5" fmla="*/ 1007089 h 1324167"/>
              <a:gd name="connsiteX6" fmla="*/ 1818861 w 2136914"/>
              <a:gd name="connsiteY6" fmla="*/ 1285385 h 1324167"/>
              <a:gd name="connsiteX7" fmla="*/ 2136914 w 2136914"/>
              <a:gd name="connsiteY7" fmla="*/ 1315202 h 132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6914" h="1324167">
                <a:moveTo>
                  <a:pt x="0" y="1295324"/>
                </a:moveTo>
                <a:cubicBezTo>
                  <a:pt x="217833" y="1276274"/>
                  <a:pt x="435666" y="1257224"/>
                  <a:pt x="576470" y="1136298"/>
                </a:cubicBezTo>
                <a:cubicBezTo>
                  <a:pt x="717274" y="1015372"/>
                  <a:pt x="778566" y="747015"/>
                  <a:pt x="844827" y="569767"/>
                </a:cubicBezTo>
                <a:cubicBezTo>
                  <a:pt x="911088" y="392519"/>
                  <a:pt x="922683" y="150667"/>
                  <a:pt x="974035" y="72811"/>
                </a:cubicBezTo>
                <a:cubicBezTo>
                  <a:pt x="1025387" y="-5045"/>
                  <a:pt x="1091649" y="-53085"/>
                  <a:pt x="1152940" y="102628"/>
                </a:cubicBezTo>
                <a:cubicBezTo>
                  <a:pt x="1214231" y="258341"/>
                  <a:pt x="1230796" y="809963"/>
                  <a:pt x="1341783" y="1007089"/>
                </a:cubicBezTo>
                <a:cubicBezTo>
                  <a:pt x="1452770" y="1204215"/>
                  <a:pt x="1686339" y="1234033"/>
                  <a:pt x="1818861" y="1285385"/>
                </a:cubicBezTo>
                <a:cubicBezTo>
                  <a:pt x="1951383" y="1336737"/>
                  <a:pt x="2044148" y="1325969"/>
                  <a:pt x="2136914" y="1315202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148271" y="4789205"/>
            <a:ext cx="5440" cy="606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64" y="2031885"/>
            <a:ext cx="2981259" cy="1081573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88287" y="5352152"/>
            <a:ext cx="4108040" cy="43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78127" y="2842632"/>
            <a:ext cx="10160" cy="250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6346" y="253577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emission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34834" y="541771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intensity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34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320" cy="4351338"/>
          </a:xfrm>
        </p:spPr>
        <p:txBody>
          <a:bodyPr/>
          <a:lstStyle/>
          <a:p>
            <a:r>
              <a:rPr lang="en-US" altLang="zh-CN" b="1" dirty="0" smtClean="0"/>
              <a:t>Paper: State </a:t>
            </a:r>
            <a:r>
              <a:rPr lang="en-US" altLang="zh-CN" b="1" dirty="0"/>
              <a:t>of the Art in Transfer </a:t>
            </a:r>
            <a:r>
              <a:rPr lang="en-US" altLang="zh-CN" b="1" dirty="0" smtClean="0"/>
              <a:t>Functions Direct </a:t>
            </a:r>
            <a:r>
              <a:rPr lang="en-US" altLang="zh-CN" b="1" dirty="0"/>
              <a:t>Volume Rendering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2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157</Words>
  <Application>Microsoft Office PowerPoint</Application>
  <PresentationFormat>宽屏</PresentationFormat>
  <Paragraphs>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Transfer Function</vt:lpstr>
      <vt:lpstr>Integration (Continuous）</vt:lpstr>
      <vt:lpstr>Integration (Discrete）</vt:lpstr>
      <vt:lpstr>Transfer Function</vt:lpstr>
      <vt:lpstr>Render Iso-surface</vt:lpstr>
      <vt:lpstr>What we want</vt:lpstr>
      <vt:lpstr>Opacity</vt:lpstr>
      <vt:lpstr>Emission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Function</dc:title>
  <dc:creator>Admin</dc:creator>
  <cp:lastModifiedBy>Admin</cp:lastModifiedBy>
  <cp:revision>23</cp:revision>
  <dcterms:created xsi:type="dcterms:W3CDTF">2020-05-11T11:38:56Z</dcterms:created>
  <dcterms:modified xsi:type="dcterms:W3CDTF">2020-05-11T14:45:42Z</dcterms:modified>
</cp:coreProperties>
</file>