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B112-29A3-4A9F-961A-E3130A1FF813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510BD-A71A-4CE4-A182-2883C5C10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21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B112-29A3-4A9F-961A-E3130A1FF813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510BD-A71A-4CE4-A182-2883C5C10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87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B112-29A3-4A9F-961A-E3130A1FF813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510BD-A71A-4CE4-A182-2883C5C10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10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B112-29A3-4A9F-961A-E3130A1FF813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510BD-A71A-4CE4-A182-2883C5C10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42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B112-29A3-4A9F-961A-E3130A1FF813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510BD-A71A-4CE4-A182-2883C5C10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63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B112-29A3-4A9F-961A-E3130A1FF813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510BD-A71A-4CE4-A182-2883C5C10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33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B112-29A3-4A9F-961A-E3130A1FF813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510BD-A71A-4CE4-A182-2883C5C10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4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B112-29A3-4A9F-961A-E3130A1FF813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510BD-A71A-4CE4-A182-2883C5C10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50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B112-29A3-4A9F-961A-E3130A1FF813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510BD-A71A-4CE4-A182-2883C5C10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00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B112-29A3-4A9F-961A-E3130A1FF813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510BD-A71A-4CE4-A182-2883C5C10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59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B112-29A3-4A9F-961A-E3130A1FF813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510BD-A71A-4CE4-A182-2883C5C10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96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0B112-29A3-4A9F-961A-E3130A1FF813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510BD-A71A-4CE4-A182-2883C5C10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13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还没做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周五来听，谢谢大家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57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2D data – Example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29640" y="3247672"/>
            <a:ext cx="35763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/>
              <a:t>Less transparency at larger density gradients</a:t>
            </a:r>
            <a:endParaRPr lang="en-US" altLang="zh-CN" sz="1600" b="1" dirty="0" smtClean="0"/>
          </a:p>
        </p:txBody>
      </p:sp>
      <p:grpSp>
        <p:nvGrpSpPr>
          <p:cNvPr id="41" name="组合 40"/>
          <p:cNvGrpSpPr/>
          <p:nvPr/>
        </p:nvGrpSpPr>
        <p:grpSpPr>
          <a:xfrm>
            <a:off x="6847840" y="250833"/>
            <a:ext cx="5486400" cy="3366171"/>
            <a:chOff x="6847840" y="250833"/>
            <a:chExt cx="5486400" cy="3366171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7498080" y="3108960"/>
              <a:ext cx="3759200" cy="304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H="1" flipV="1">
              <a:off x="7487920" y="599440"/>
              <a:ext cx="10160" cy="25095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0993120" y="3247672"/>
              <a:ext cx="1341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density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847840" y="250833"/>
              <a:ext cx="2011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opacity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244080" y="3247672"/>
              <a:ext cx="1341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20960" y="3247672"/>
              <a:ext cx="1341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061200" y="884347"/>
              <a:ext cx="1341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7498080" y="1069013"/>
              <a:ext cx="2824480" cy="0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0322560" y="1069013"/>
              <a:ext cx="10160" cy="2070427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7487920" y="1069013"/>
              <a:ext cx="2783840" cy="2039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任意多边形 24"/>
            <p:cNvSpPr/>
            <p:nvPr/>
          </p:nvSpPr>
          <p:spPr>
            <a:xfrm>
              <a:off x="7487920" y="1063480"/>
              <a:ext cx="2743200" cy="2025160"/>
            </a:xfrm>
            <a:custGeom>
              <a:avLst/>
              <a:gdLst>
                <a:gd name="connsiteX0" fmla="*/ 0 w 2743200"/>
                <a:gd name="connsiteY0" fmla="*/ 2025160 h 2025160"/>
                <a:gd name="connsiteX1" fmla="*/ 762000 w 2743200"/>
                <a:gd name="connsiteY1" fmla="*/ 297960 h 2025160"/>
                <a:gd name="connsiteX2" fmla="*/ 2743200 w 2743200"/>
                <a:gd name="connsiteY2" fmla="*/ 13480 h 202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43200" h="2025160">
                  <a:moveTo>
                    <a:pt x="0" y="2025160"/>
                  </a:moveTo>
                  <a:cubicBezTo>
                    <a:pt x="152400" y="1329200"/>
                    <a:pt x="304800" y="633240"/>
                    <a:pt x="762000" y="297960"/>
                  </a:cubicBezTo>
                  <a:cubicBezTo>
                    <a:pt x="1219200" y="-37320"/>
                    <a:pt x="1981200" y="-11920"/>
                    <a:pt x="2743200" y="1348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7508240" y="1066800"/>
              <a:ext cx="2773680" cy="2032000"/>
            </a:xfrm>
            <a:custGeom>
              <a:avLst/>
              <a:gdLst>
                <a:gd name="connsiteX0" fmla="*/ 0 w 2773680"/>
                <a:gd name="connsiteY0" fmla="*/ 2032000 h 2032000"/>
                <a:gd name="connsiteX1" fmla="*/ 1503680 w 2773680"/>
                <a:gd name="connsiteY1" fmla="*/ 1391920 h 2032000"/>
                <a:gd name="connsiteX2" fmla="*/ 2773680 w 2773680"/>
                <a:gd name="connsiteY2" fmla="*/ 0 h 20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73680" h="2032000">
                  <a:moveTo>
                    <a:pt x="0" y="2032000"/>
                  </a:moveTo>
                  <a:cubicBezTo>
                    <a:pt x="520700" y="1881293"/>
                    <a:pt x="1041400" y="1730587"/>
                    <a:pt x="1503680" y="1391920"/>
                  </a:cubicBezTo>
                  <a:cubicBezTo>
                    <a:pt x="1965960" y="1053253"/>
                    <a:pt x="2369820" y="526626"/>
                    <a:pt x="2773680" y="0"/>
                  </a:cubicBezTo>
                </a:path>
              </a:pathLst>
            </a:custGeom>
            <a:ln>
              <a:solidFill>
                <a:srgbClr val="FFC00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3" name="直接箭头连接符 42"/>
          <p:cNvCxnSpPr/>
          <p:nvPr/>
        </p:nvCxnSpPr>
        <p:spPr>
          <a:xfrm>
            <a:off x="7498080" y="6349956"/>
            <a:ext cx="3759200" cy="30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 flipV="1">
            <a:off x="7487920" y="3840436"/>
            <a:ext cx="10160" cy="2509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0698480" y="5718865"/>
            <a:ext cx="13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Normalized</a:t>
            </a:r>
          </a:p>
          <a:p>
            <a:r>
              <a:rPr lang="en-US" altLang="zh-CN" dirty="0" smtClean="0"/>
              <a:t>Grad  norm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6654800" y="3479012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opacity  multiplier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7244080" y="6488668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10220960" y="6488668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7061200" y="4125343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50" name="直接连接符 49"/>
          <p:cNvCxnSpPr/>
          <p:nvPr/>
        </p:nvCxnSpPr>
        <p:spPr>
          <a:xfrm>
            <a:off x="7498080" y="4310009"/>
            <a:ext cx="2824480" cy="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10322560" y="4310009"/>
            <a:ext cx="10160" cy="2070427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任意多边形 56"/>
          <p:cNvSpPr/>
          <p:nvPr/>
        </p:nvSpPr>
        <p:spPr>
          <a:xfrm flipH="1">
            <a:off x="7487920" y="4310009"/>
            <a:ext cx="2814320" cy="1462740"/>
          </a:xfrm>
          <a:custGeom>
            <a:avLst/>
            <a:gdLst>
              <a:gd name="connsiteX0" fmla="*/ 0 w 2814320"/>
              <a:gd name="connsiteY0" fmla="*/ 0 h 1422400"/>
              <a:gd name="connsiteX1" fmla="*/ 1249680 w 2814320"/>
              <a:gd name="connsiteY1" fmla="*/ 1056640 h 1422400"/>
              <a:gd name="connsiteX2" fmla="*/ 2814320 w 2814320"/>
              <a:gd name="connsiteY2" fmla="*/ 142240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4320" h="1422400">
                <a:moveTo>
                  <a:pt x="0" y="0"/>
                </a:moveTo>
                <a:cubicBezTo>
                  <a:pt x="390313" y="409786"/>
                  <a:pt x="780627" y="819573"/>
                  <a:pt x="1249680" y="1056640"/>
                </a:cubicBezTo>
                <a:cubicBezTo>
                  <a:pt x="1718733" y="1293707"/>
                  <a:pt x="2266526" y="1358053"/>
                  <a:pt x="2814320" y="14224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21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2D data – Example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802640" y="5282072"/>
            <a:ext cx="5450840" cy="5084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792480" y="2772552"/>
            <a:ext cx="10160" cy="2509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882640" y="5391762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7498080" y="3108960"/>
            <a:ext cx="3759200" cy="30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 flipV="1">
            <a:off x="7487920" y="599440"/>
            <a:ext cx="10160" cy="2509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0993120" y="3247672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density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6847840" y="250833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opacity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7244080" y="3247672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0220960" y="3247672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7061200" y="884347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52" name="直接连接符 51"/>
          <p:cNvCxnSpPr/>
          <p:nvPr/>
        </p:nvCxnSpPr>
        <p:spPr>
          <a:xfrm>
            <a:off x="7498080" y="1069013"/>
            <a:ext cx="2824480" cy="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10322560" y="1069013"/>
            <a:ext cx="10160" cy="2070427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7487920" y="1069013"/>
            <a:ext cx="2783840" cy="2039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7498080" y="6349956"/>
            <a:ext cx="3759200" cy="30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 flipV="1">
            <a:off x="7487920" y="3840436"/>
            <a:ext cx="10160" cy="2509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10698480" y="5718865"/>
            <a:ext cx="13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Normalized</a:t>
            </a:r>
          </a:p>
          <a:p>
            <a:r>
              <a:rPr lang="en-US" altLang="zh-CN" dirty="0" smtClean="0"/>
              <a:t>Grad  norm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6654800" y="3479012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opacity  multiplier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7244080" y="6488668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10220960" y="6488668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7061200" y="4125343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65" name="直接连接符 64"/>
          <p:cNvCxnSpPr/>
          <p:nvPr/>
        </p:nvCxnSpPr>
        <p:spPr>
          <a:xfrm>
            <a:off x="7498080" y="4310009"/>
            <a:ext cx="2824480" cy="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0322560" y="4310009"/>
            <a:ext cx="10160" cy="2070427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任意多边形 66"/>
          <p:cNvSpPr/>
          <p:nvPr/>
        </p:nvSpPr>
        <p:spPr>
          <a:xfrm flipH="1">
            <a:off x="7487920" y="4310009"/>
            <a:ext cx="2814320" cy="1462740"/>
          </a:xfrm>
          <a:custGeom>
            <a:avLst/>
            <a:gdLst>
              <a:gd name="connsiteX0" fmla="*/ 0 w 2814320"/>
              <a:gd name="connsiteY0" fmla="*/ 0 h 1422400"/>
              <a:gd name="connsiteX1" fmla="*/ 1249680 w 2814320"/>
              <a:gd name="connsiteY1" fmla="*/ 1056640 h 1422400"/>
              <a:gd name="connsiteX2" fmla="*/ 2814320 w 2814320"/>
              <a:gd name="connsiteY2" fmla="*/ 142240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4320" h="1422400">
                <a:moveTo>
                  <a:pt x="0" y="0"/>
                </a:moveTo>
                <a:cubicBezTo>
                  <a:pt x="390313" y="409786"/>
                  <a:pt x="780627" y="819573"/>
                  <a:pt x="1249680" y="1056640"/>
                </a:cubicBezTo>
                <a:cubicBezTo>
                  <a:pt x="1718733" y="1293707"/>
                  <a:pt x="2266526" y="1358053"/>
                  <a:pt x="2814320" y="14224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812800" y="2763515"/>
            <a:ext cx="5188740" cy="2275045"/>
          </a:xfrm>
          <a:custGeom>
            <a:avLst/>
            <a:gdLst>
              <a:gd name="connsiteX0" fmla="*/ 0 w 5188740"/>
              <a:gd name="connsiteY0" fmla="*/ 2092965 h 2275045"/>
              <a:gd name="connsiteX1" fmla="*/ 426720 w 5188740"/>
              <a:gd name="connsiteY1" fmla="*/ 1005845 h 2275045"/>
              <a:gd name="connsiteX2" fmla="*/ 629920 w 5188740"/>
              <a:gd name="connsiteY2" fmla="*/ 1412245 h 2275045"/>
              <a:gd name="connsiteX3" fmla="*/ 904240 w 5188740"/>
              <a:gd name="connsiteY3" fmla="*/ 995685 h 2275045"/>
              <a:gd name="connsiteX4" fmla="*/ 1320800 w 5188740"/>
              <a:gd name="connsiteY4" fmla="*/ 1930405 h 2275045"/>
              <a:gd name="connsiteX5" fmla="*/ 1656080 w 5188740"/>
              <a:gd name="connsiteY5" fmla="*/ 1076965 h 2275045"/>
              <a:gd name="connsiteX6" fmla="*/ 2661920 w 5188740"/>
              <a:gd name="connsiteY6" fmla="*/ 955045 h 2275045"/>
              <a:gd name="connsiteX7" fmla="*/ 3159760 w 5188740"/>
              <a:gd name="connsiteY7" fmla="*/ 1960885 h 2275045"/>
              <a:gd name="connsiteX8" fmla="*/ 3271520 w 5188740"/>
              <a:gd name="connsiteY8" fmla="*/ 1676405 h 2275045"/>
              <a:gd name="connsiteX9" fmla="*/ 3545840 w 5188740"/>
              <a:gd name="connsiteY9" fmla="*/ 1859285 h 2275045"/>
              <a:gd name="connsiteX10" fmla="*/ 3728720 w 5188740"/>
              <a:gd name="connsiteY10" fmla="*/ 5 h 2275045"/>
              <a:gd name="connsiteX11" fmla="*/ 3942080 w 5188740"/>
              <a:gd name="connsiteY11" fmla="*/ 1838965 h 2275045"/>
              <a:gd name="connsiteX12" fmla="*/ 4277360 w 5188740"/>
              <a:gd name="connsiteY12" fmla="*/ 1422405 h 2275045"/>
              <a:gd name="connsiteX13" fmla="*/ 4765040 w 5188740"/>
              <a:gd name="connsiteY13" fmla="*/ 2235205 h 2275045"/>
              <a:gd name="connsiteX14" fmla="*/ 5140960 w 5188740"/>
              <a:gd name="connsiteY14" fmla="*/ 2143765 h 2275045"/>
              <a:gd name="connsiteX15" fmla="*/ 5171440 w 5188740"/>
              <a:gd name="connsiteY15" fmla="*/ 2092965 h 227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88740" h="2275045">
                <a:moveTo>
                  <a:pt x="0" y="2092965"/>
                </a:moveTo>
                <a:cubicBezTo>
                  <a:pt x="160866" y="1606131"/>
                  <a:pt x="321733" y="1119298"/>
                  <a:pt x="426720" y="1005845"/>
                </a:cubicBezTo>
                <a:cubicBezTo>
                  <a:pt x="531707" y="892392"/>
                  <a:pt x="550333" y="1413938"/>
                  <a:pt x="629920" y="1412245"/>
                </a:cubicBezTo>
                <a:cubicBezTo>
                  <a:pt x="709507" y="1410552"/>
                  <a:pt x="789093" y="909325"/>
                  <a:pt x="904240" y="995685"/>
                </a:cubicBezTo>
                <a:cubicBezTo>
                  <a:pt x="1019387" y="1082045"/>
                  <a:pt x="1195493" y="1916858"/>
                  <a:pt x="1320800" y="1930405"/>
                </a:cubicBezTo>
                <a:cubicBezTo>
                  <a:pt x="1446107" y="1943952"/>
                  <a:pt x="1432560" y="1239525"/>
                  <a:pt x="1656080" y="1076965"/>
                </a:cubicBezTo>
                <a:cubicBezTo>
                  <a:pt x="1879600" y="914405"/>
                  <a:pt x="2411307" y="807725"/>
                  <a:pt x="2661920" y="955045"/>
                </a:cubicBezTo>
                <a:cubicBezTo>
                  <a:pt x="2912533" y="1102365"/>
                  <a:pt x="3058160" y="1840658"/>
                  <a:pt x="3159760" y="1960885"/>
                </a:cubicBezTo>
                <a:cubicBezTo>
                  <a:pt x="3261360" y="2081112"/>
                  <a:pt x="3207173" y="1693338"/>
                  <a:pt x="3271520" y="1676405"/>
                </a:cubicBezTo>
                <a:cubicBezTo>
                  <a:pt x="3335867" y="1659472"/>
                  <a:pt x="3469640" y="2138685"/>
                  <a:pt x="3545840" y="1859285"/>
                </a:cubicBezTo>
                <a:cubicBezTo>
                  <a:pt x="3622040" y="1579885"/>
                  <a:pt x="3662680" y="3392"/>
                  <a:pt x="3728720" y="5"/>
                </a:cubicBezTo>
                <a:cubicBezTo>
                  <a:pt x="3794760" y="-3382"/>
                  <a:pt x="3850640" y="1601898"/>
                  <a:pt x="3942080" y="1838965"/>
                </a:cubicBezTo>
                <a:cubicBezTo>
                  <a:pt x="4033520" y="2076032"/>
                  <a:pt x="4140200" y="1356365"/>
                  <a:pt x="4277360" y="1422405"/>
                </a:cubicBezTo>
                <a:cubicBezTo>
                  <a:pt x="4414520" y="1488445"/>
                  <a:pt x="4621107" y="2114978"/>
                  <a:pt x="4765040" y="2235205"/>
                </a:cubicBezTo>
                <a:cubicBezTo>
                  <a:pt x="4908973" y="2355432"/>
                  <a:pt x="5073227" y="2167472"/>
                  <a:pt x="5140960" y="2143765"/>
                </a:cubicBezTo>
                <a:cubicBezTo>
                  <a:pt x="5208693" y="2120058"/>
                  <a:pt x="5190066" y="2106511"/>
                  <a:pt x="5171440" y="209296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5195330" y="1859873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density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" y="5034279"/>
            <a:ext cx="838595" cy="597273"/>
          </a:xfrm>
          <a:prstGeom prst="rect">
            <a:avLst/>
          </a:prstGeom>
        </p:spPr>
      </p:pic>
      <p:sp>
        <p:nvSpPr>
          <p:cNvPr id="22" name="任意多边形 21"/>
          <p:cNvSpPr/>
          <p:nvPr/>
        </p:nvSpPr>
        <p:spPr>
          <a:xfrm>
            <a:off x="746760" y="2779089"/>
            <a:ext cx="5547360" cy="1000430"/>
          </a:xfrm>
          <a:custGeom>
            <a:avLst/>
            <a:gdLst>
              <a:gd name="connsiteX0" fmla="*/ 0 w 5547360"/>
              <a:gd name="connsiteY0" fmla="*/ 1000430 h 1000430"/>
              <a:gd name="connsiteX1" fmla="*/ 436880 w 5547360"/>
              <a:gd name="connsiteY1" fmla="*/ 289230 h 1000430"/>
              <a:gd name="connsiteX2" fmla="*/ 599440 w 5547360"/>
              <a:gd name="connsiteY2" fmla="*/ 431470 h 1000430"/>
              <a:gd name="connsiteX3" fmla="*/ 629920 w 5547360"/>
              <a:gd name="connsiteY3" fmla="*/ 319710 h 1000430"/>
              <a:gd name="connsiteX4" fmla="*/ 701040 w 5547360"/>
              <a:gd name="connsiteY4" fmla="*/ 421310 h 1000430"/>
              <a:gd name="connsiteX5" fmla="*/ 751840 w 5547360"/>
              <a:gd name="connsiteY5" fmla="*/ 248590 h 1000430"/>
              <a:gd name="connsiteX6" fmla="*/ 924560 w 5547360"/>
              <a:gd name="connsiteY6" fmla="*/ 279070 h 1000430"/>
              <a:gd name="connsiteX7" fmla="*/ 1107440 w 5547360"/>
              <a:gd name="connsiteY7" fmla="*/ 289230 h 1000430"/>
              <a:gd name="connsiteX8" fmla="*/ 1209040 w 5547360"/>
              <a:gd name="connsiteY8" fmla="*/ 522910 h 1000430"/>
              <a:gd name="connsiteX9" fmla="*/ 1209040 w 5547360"/>
              <a:gd name="connsiteY9" fmla="*/ 228270 h 1000430"/>
              <a:gd name="connsiteX10" fmla="*/ 1229360 w 5547360"/>
              <a:gd name="connsiteY10" fmla="*/ 136830 h 1000430"/>
              <a:gd name="connsiteX11" fmla="*/ 1432560 w 5547360"/>
              <a:gd name="connsiteY11" fmla="*/ 299390 h 1000430"/>
              <a:gd name="connsiteX12" fmla="*/ 2682240 w 5547360"/>
              <a:gd name="connsiteY12" fmla="*/ 197790 h 1000430"/>
              <a:gd name="connsiteX13" fmla="*/ 3088640 w 5547360"/>
              <a:gd name="connsiteY13" fmla="*/ 817550 h 1000430"/>
              <a:gd name="connsiteX14" fmla="*/ 3088640 w 5547360"/>
              <a:gd name="connsiteY14" fmla="*/ 563550 h 1000430"/>
              <a:gd name="connsiteX15" fmla="*/ 3241040 w 5547360"/>
              <a:gd name="connsiteY15" fmla="*/ 644830 h 1000430"/>
              <a:gd name="connsiteX16" fmla="*/ 3251200 w 5547360"/>
              <a:gd name="connsiteY16" fmla="*/ 543230 h 1000430"/>
              <a:gd name="connsiteX17" fmla="*/ 3352800 w 5547360"/>
              <a:gd name="connsiteY17" fmla="*/ 675310 h 1000430"/>
              <a:gd name="connsiteX18" fmla="*/ 3373120 w 5547360"/>
              <a:gd name="connsiteY18" fmla="*/ 370510 h 1000430"/>
              <a:gd name="connsiteX19" fmla="*/ 3474720 w 5547360"/>
              <a:gd name="connsiteY19" fmla="*/ 543230 h 1000430"/>
              <a:gd name="connsiteX20" fmla="*/ 3586480 w 5547360"/>
              <a:gd name="connsiteY20" fmla="*/ 268910 h 1000430"/>
              <a:gd name="connsiteX21" fmla="*/ 3627120 w 5547360"/>
              <a:gd name="connsiteY21" fmla="*/ 55550 h 1000430"/>
              <a:gd name="connsiteX22" fmla="*/ 3921760 w 5547360"/>
              <a:gd name="connsiteY22" fmla="*/ 14910 h 1000430"/>
              <a:gd name="connsiteX23" fmla="*/ 3992880 w 5547360"/>
              <a:gd name="connsiteY23" fmla="*/ 268910 h 1000430"/>
              <a:gd name="connsiteX24" fmla="*/ 4074160 w 5547360"/>
              <a:gd name="connsiteY24" fmla="*/ 187630 h 1000430"/>
              <a:gd name="connsiteX25" fmla="*/ 4185920 w 5547360"/>
              <a:gd name="connsiteY25" fmla="*/ 299390 h 1000430"/>
              <a:gd name="connsiteX26" fmla="*/ 4429760 w 5547360"/>
              <a:gd name="connsiteY26" fmla="*/ 309550 h 1000430"/>
              <a:gd name="connsiteX27" fmla="*/ 4714240 w 5547360"/>
              <a:gd name="connsiteY27" fmla="*/ 776910 h 1000430"/>
              <a:gd name="connsiteX28" fmla="*/ 5252720 w 5547360"/>
              <a:gd name="connsiteY28" fmla="*/ 807390 h 1000430"/>
              <a:gd name="connsiteX29" fmla="*/ 5547360 w 5547360"/>
              <a:gd name="connsiteY29" fmla="*/ 817550 h 1000430"/>
              <a:gd name="connsiteX30" fmla="*/ 5547360 w 5547360"/>
              <a:gd name="connsiteY30" fmla="*/ 817550 h 1000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547360" h="1000430">
                <a:moveTo>
                  <a:pt x="0" y="1000430"/>
                </a:moveTo>
                <a:cubicBezTo>
                  <a:pt x="168486" y="692243"/>
                  <a:pt x="336973" y="384057"/>
                  <a:pt x="436880" y="289230"/>
                </a:cubicBezTo>
                <a:cubicBezTo>
                  <a:pt x="536787" y="194403"/>
                  <a:pt x="567267" y="426390"/>
                  <a:pt x="599440" y="431470"/>
                </a:cubicBezTo>
                <a:cubicBezTo>
                  <a:pt x="631613" y="436550"/>
                  <a:pt x="612987" y="321403"/>
                  <a:pt x="629920" y="319710"/>
                </a:cubicBezTo>
                <a:cubicBezTo>
                  <a:pt x="646853" y="318017"/>
                  <a:pt x="680720" y="433163"/>
                  <a:pt x="701040" y="421310"/>
                </a:cubicBezTo>
                <a:cubicBezTo>
                  <a:pt x="721360" y="409457"/>
                  <a:pt x="714587" y="272297"/>
                  <a:pt x="751840" y="248590"/>
                </a:cubicBezTo>
                <a:cubicBezTo>
                  <a:pt x="789093" y="224883"/>
                  <a:pt x="865293" y="272297"/>
                  <a:pt x="924560" y="279070"/>
                </a:cubicBezTo>
                <a:cubicBezTo>
                  <a:pt x="983827" y="285843"/>
                  <a:pt x="1060027" y="248590"/>
                  <a:pt x="1107440" y="289230"/>
                </a:cubicBezTo>
                <a:cubicBezTo>
                  <a:pt x="1154853" y="329870"/>
                  <a:pt x="1192107" y="533070"/>
                  <a:pt x="1209040" y="522910"/>
                </a:cubicBezTo>
                <a:cubicBezTo>
                  <a:pt x="1225973" y="512750"/>
                  <a:pt x="1205653" y="292617"/>
                  <a:pt x="1209040" y="228270"/>
                </a:cubicBezTo>
                <a:cubicBezTo>
                  <a:pt x="1212427" y="163923"/>
                  <a:pt x="1192107" y="124977"/>
                  <a:pt x="1229360" y="136830"/>
                </a:cubicBezTo>
                <a:cubicBezTo>
                  <a:pt x="1266613" y="148683"/>
                  <a:pt x="1190413" y="289230"/>
                  <a:pt x="1432560" y="299390"/>
                </a:cubicBezTo>
                <a:cubicBezTo>
                  <a:pt x="1674707" y="309550"/>
                  <a:pt x="2406227" y="111430"/>
                  <a:pt x="2682240" y="197790"/>
                </a:cubicBezTo>
                <a:cubicBezTo>
                  <a:pt x="2958253" y="284150"/>
                  <a:pt x="3020907" y="756590"/>
                  <a:pt x="3088640" y="817550"/>
                </a:cubicBezTo>
                <a:cubicBezTo>
                  <a:pt x="3156373" y="878510"/>
                  <a:pt x="3063240" y="592337"/>
                  <a:pt x="3088640" y="563550"/>
                </a:cubicBezTo>
                <a:cubicBezTo>
                  <a:pt x="3114040" y="534763"/>
                  <a:pt x="3213947" y="648217"/>
                  <a:pt x="3241040" y="644830"/>
                </a:cubicBezTo>
                <a:cubicBezTo>
                  <a:pt x="3268133" y="641443"/>
                  <a:pt x="3232573" y="538150"/>
                  <a:pt x="3251200" y="543230"/>
                </a:cubicBezTo>
                <a:cubicBezTo>
                  <a:pt x="3269827" y="548310"/>
                  <a:pt x="3332480" y="704097"/>
                  <a:pt x="3352800" y="675310"/>
                </a:cubicBezTo>
                <a:cubicBezTo>
                  <a:pt x="3373120" y="646523"/>
                  <a:pt x="3352800" y="392523"/>
                  <a:pt x="3373120" y="370510"/>
                </a:cubicBezTo>
                <a:cubicBezTo>
                  <a:pt x="3393440" y="348497"/>
                  <a:pt x="3439160" y="560163"/>
                  <a:pt x="3474720" y="543230"/>
                </a:cubicBezTo>
                <a:cubicBezTo>
                  <a:pt x="3510280" y="526297"/>
                  <a:pt x="3561080" y="350190"/>
                  <a:pt x="3586480" y="268910"/>
                </a:cubicBezTo>
                <a:cubicBezTo>
                  <a:pt x="3611880" y="187630"/>
                  <a:pt x="3571240" y="97883"/>
                  <a:pt x="3627120" y="55550"/>
                </a:cubicBezTo>
                <a:cubicBezTo>
                  <a:pt x="3683000" y="13217"/>
                  <a:pt x="3860800" y="-20650"/>
                  <a:pt x="3921760" y="14910"/>
                </a:cubicBezTo>
                <a:cubicBezTo>
                  <a:pt x="3982720" y="50470"/>
                  <a:pt x="3967480" y="240123"/>
                  <a:pt x="3992880" y="268910"/>
                </a:cubicBezTo>
                <a:cubicBezTo>
                  <a:pt x="4018280" y="297697"/>
                  <a:pt x="4041987" y="182550"/>
                  <a:pt x="4074160" y="187630"/>
                </a:cubicBezTo>
                <a:cubicBezTo>
                  <a:pt x="4106333" y="192710"/>
                  <a:pt x="4126653" y="279070"/>
                  <a:pt x="4185920" y="299390"/>
                </a:cubicBezTo>
                <a:cubicBezTo>
                  <a:pt x="4245187" y="319710"/>
                  <a:pt x="4341707" y="229963"/>
                  <a:pt x="4429760" y="309550"/>
                </a:cubicBezTo>
                <a:cubicBezTo>
                  <a:pt x="4517813" y="389137"/>
                  <a:pt x="4577080" y="693937"/>
                  <a:pt x="4714240" y="776910"/>
                </a:cubicBezTo>
                <a:cubicBezTo>
                  <a:pt x="4851400" y="859883"/>
                  <a:pt x="5113867" y="800617"/>
                  <a:pt x="5252720" y="807390"/>
                </a:cubicBezTo>
                <a:cubicBezTo>
                  <a:pt x="5391573" y="814163"/>
                  <a:pt x="5547360" y="817550"/>
                  <a:pt x="5547360" y="817550"/>
                </a:cubicBezTo>
                <a:lnTo>
                  <a:pt x="5547360" y="817550"/>
                </a:ln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4832110" y="2071688"/>
            <a:ext cx="571500" cy="10302"/>
          </a:xfrm>
          <a:prstGeom prst="line">
            <a:avLst/>
          </a:prstGeom>
          <a:ln w="539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5195330" y="2246968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opacity</a:t>
            </a:r>
            <a:endParaRPr lang="zh-CN" altLang="en-US" dirty="0"/>
          </a:p>
        </p:txBody>
      </p:sp>
      <p:cxnSp>
        <p:nvCxnSpPr>
          <p:cNvPr id="70" name="直接连接符 69"/>
          <p:cNvCxnSpPr/>
          <p:nvPr/>
        </p:nvCxnSpPr>
        <p:spPr>
          <a:xfrm flipV="1">
            <a:off x="4832110" y="2458783"/>
            <a:ext cx="571500" cy="10302"/>
          </a:xfrm>
          <a:prstGeom prst="line">
            <a:avLst/>
          </a:prstGeom>
          <a:ln w="53975"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667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宽屏</PresentationFormat>
  <Paragraphs>30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还没做</vt:lpstr>
      <vt:lpstr>2D data – Example</vt:lpstr>
      <vt:lpstr>2D data –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</cp:revision>
  <dcterms:created xsi:type="dcterms:W3CDTF">2020-05-11T14:08:09Z</dcterms:created>
  <dcterms:modified xsi:type="dcterms:W3CDTF">2020-05-19T02:08:03Z</dcterms:modified>
</cp:coreProperties>
</file>