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0"/>
    <p:restoredTop sz="94672"/>
  </p:normalViewPr>
  <p:slideViewPr>
    <p:cSldViewPr snapToGrid="0">
      <p:cViewPr>
        <p:scale>
          <a:sx n="50" d="100"/>
          <a:sy n="50" d="100"/>
        </p:scale>
        <p:origin x="12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50C-E84B-7A26-5974-26B2F44F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7CA23-E99C-05B3-A47E-4452B6639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3AB6-EF05-8A22-3DCC-4151FCFB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1472-B30A-6689-261D-60CBDA20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DC4A8-6230-8A1D-338E-9E29C20E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775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D66-D294-ABEE-6371-7804D5CC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CFB97-1C63-3AA2-9CFC-773F40AE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F4089-EFB7-9762-2ECC-B5CD0DA7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DAE8-C7EB-80BC-EEC7-EDDB8CB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D78D-2B8B-7E8E-782E-727C09D9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156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B22D6-C118-9D74-6F7C-33A3CBEDE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2DA8E-876F-D893-4E01-84C40FF9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37CF-71B0-16B7-98AC-1D726242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DD22-27C1-6F19-C42C-522E224C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484-42D6-D515-A205-31990446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128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ABD6-7774-66DA-8B34-BF1F6D46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5349-7605-AF02-CBCE-01CB086A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1DBD-B329-B72E-B183-C027019C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322A-0F19-CE9F-0F67-2596ED57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128E-5206-2D23-D77C-7EA87AA2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33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3CDA-5B58-3302-066D-1CBB41CF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8052-389D-B575-E41A-F341F5B7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9277-33B2-75C0-75CE-A29EAF8C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E6C9-DA3D-FD38-6655-A58AF921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2CA5-B794-8086-D26B-983E5A7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3896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2FE3-E0A1-2FA1-B59C-A4031C39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E493-A86C-0F87-CC18-FE84FFE4A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F8AD-4F84-F1A3-DDBA-180C39977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A696-FD65-1BC8-E277-7BDEFF7F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AE6C9-3D9C-3C31-0688-82C1155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8D00-2CCF-FB78-24AD-5675A87C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569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10F7-EECF-4C48-2455-BE710284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DBF6-EB25-B091-CF9F-E94BBD9E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4209-55F3-0948-C47B-D47F6D329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C684C-02B4-FF34-263A-3C0ACADE4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3220-28B1-3D4B-668A-1959EDE60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6EB21-DD41-8339-B6C6-B053A524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02D7C-C004-BD5F-DA87-DE989CC1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21FB7-3411-C216-0D08-A1A3743B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56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C0AF-B464-1135-66E9-4D4EDF81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D7929-D2A4-E63E-CE50-F003C7E1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437A6-B279-3F33-5D07-A1C08F61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813DF-5EEB-460E-DD73-6122B072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5626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6F554-2860-40AA-6C51-82D88AB5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96F54-51D6-B7DF-F391-016EFEDE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79622-4268-6A5A-38D0-B6FAA52F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50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18B-7533-E0A9-2A48-2956771E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D4CF-6CFF-F318-26E0-0E24445B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C991-5F0B-3E17-05A6-E1BB8480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675E8-2698-99EC-F0C7-6F6898F4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A10B2-2C93-04C1-4809-B9E2B8A7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D4FF-0A88-DF9C-95EA-1CA98C88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8549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DB4E-2302-3CDD-2A7C-9897322C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A0D59-592F-2C3D-608C-664A6FEA0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6239F-ECB7-E707-1A74-0688B2F7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6B5A-2E1B-F81A-01CE-9F51FA6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9738-6319-E09C-A21D-7504E540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2224-AF90-B26A-9402-90DB8DD0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7169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628D5-F74F-21E4-7100-02318576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6354-8806-267A-209D-DFCA9A9B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C5E9-591D-074E-8ACC-C2E9B6D20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0755-A087-EC4D-9E73-79ADA8666540}" type="datetimeFigureOut">
              <a:rPr lang="en-TH" smtClean="0"/>
              <a:t>11/10/2023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DA0D-A3A9-F740-B939-B78CE388E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0B27-B191-E11E-DAC1-20C259922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020D-917B-9C4A-B19C-BE0C305AC1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069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5F437-73EE-7811-0F75-97EF8824C31C}"/>
              </a:ext>
            </a:extLst>
          </p:cNvPr>
          <p:cNvSpPr txBox="1"/>
          <p:nvPr/>
        </p:nvSpPr>
        <p:spPr>
          <a:xfrm>
            <a:off x="7437874" y="1115376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CA0D3-381E-A10F-B831-0758E34FE3F9}"/>
              </a:ext>
            </a:extLst>
          </p:cNvPr>
          <p:cNvSpPr txBox="1"/>
          <p:nvPr/>
        </p:nvSpPr>
        <p:spPr>
          <a:xfrm>
            <a:off x="5711077" y="1881532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HotDogs: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D33B4-E5BE-094F-609E-50ADC09C686C}"/>
              </a:ext>
            </a:extLst>
          </p:cNvPr>
          <p:cNvSpPr txBox="1"/>
          <p:nvPr/>
        </p:nvSpPr>
        <p:spPr>
          <a:xfrm>
            <a:off x="8916330" y="1881532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Chips: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1E765-8F6F-2321-0C83-88F37C290CA6}"/>
              </a:ext>
            </a:extLst>
          </p:cNvPr>
          <p:cNvSpPr txBox="1"/>
          <p:nvPr/>
        </p:nvSpPr>
        <p:spPr>
          <a:xfrm>
            <a:off x="4899893" y="2666284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Buns: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A05FF-92E3-5411-60D7-F2C7FC54EF01}"/>
              </a:ext>
            </a:extLst>
          </p:cNvPr>
          <p:cNvSpPr txBox="1"/>
          <p:nvPr/>
        </p:nvSpPr>
        <p:spPr>
          <a:xfrm>
            <a:off x="6394280" y="2664260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Chips: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7D7D9-6603-164A-244E-42F3D4ACD442}"/>
              </a:ext>
            </a:extLst>
          </p:cNvPr>
          <p:cNvSpPr txBox="1"/>
          <p:nvPr/>
        </p:nvSpPr>
        <p:spPr>
          <a:xfrm>
            <a:off x="8175456" y="2664260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Coke: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0F442-B2F6-B0A1-8B72-95C97D753F95}"/>
              </a:ext>
            </a:extLst>
          </p:cNvPr>
          <p:cNvSpPr txBox="1"/>
          <p:nvPr/>
        </p:nvSpPr>
        <p:spPr>
          <a:xfrm>
            <a:off x="9659452" y="2664260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Ketchup: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3487E-41A0-F1A8-EFE2-A16E9591D554}"/>
              </a:ext>
            </a:extLst>
          </p:cNvPr>
          <p:cNvSpPr txBox="1"/>
          <p:nvPr/>
        </p:nvSpPr>
        <p:spPr>
          <a:xfrm>
            <a:off x="4388314" y="3498996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Ketchup: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FE773-9DE7-E037-A7D9-9184EDCAA0B8}"/>
              </a:ext>
            </a:extLst>
          </p:cNvPr>
          <p:cNvSpPr txBox="1"/>
          <p:nvPr/>
        </p:nvSpPr>
        <p:spPr>
          <a:xfrm>
            <a:off x="5872310" y="3498996"/>
            <a:ext cx="12053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Coke: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8521A3-94AB-B6A7-0C3C-37F76436FF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313750" y="1484708"/>
            <a:ext cx="1726797" cy="39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CE2E1C-0FCE-B384-0969-6907FA14802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040547" y="1484708"/>
            <a:ext cx="1478456" cy="39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D19B07-75A4-7E89-3B43-2F4BC581F66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02566" y="2250864"/>
            <a:ext cx="811184" cy="41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45E977-67AE-18CC-83A8-4F9F4905C2C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313750" y="2250864"/>
            <a:ext cx="683203" cy="41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CE8507-7EF1-16A7-D6C5-9B0C4DF31993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778129" y="2250864"/>
            <a:ext cx="740874" cy="41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BD81E2-6257-6F90-A969-F34FBC1D7F7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9519003" y="2250864"/>
            <a:ext cx="743122" cy="41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FAB736-881F-B19E-B39D-979780BAA8AE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990987" y="3035616"/>
            <a:ext cx="511579" cy="46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EBCE02-0C66-B8A6-190D-F506B88B810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474983" y="3033592"/>
            <a:ext cx="521970" cy="465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1E4F53C-BE66-E5EC-C10C-F0C9E2179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4895"/>
              </p:ext>
            </p:extLst>
          </p:nvPr>
        </p:nvGraphicFramePr>
        <p:xfrm>
          <a:off x="741546" y="1551740"/>
          <a:ext cx="328612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447">
                  <a:extLst>
                    <a:ext uri="{9D8B030D-6E8A-4147-A177-3AD203B41FA5}">
                      <a16:colId xmlns:a16="http://schemas.microsoft.com/office/drawing/2014/main" val="3833426031"/>
                    </a:ext>
                  </a:extLst>
                </a:gridCol>
                <a:gridCol w="960698">
                  <a:extLst>
                    <a:ext uri="{9D8B030D-6E8A-4147-A177-3AD203B41FA5}">
                      <a16:colId xmlns:a16="http://schemas.microsoft.com/office/drawing/2014/main" val="538517496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1558384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Item</a:t>
                      </a:r>
                      <a:endParaRPr lang="en-TH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0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HotDogs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3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6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2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Ketchup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H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12299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E31B54-0396-1698-E789-F4F636E274D1}"/>
              </a:ext>
            </a:extLst>
          </p:cNvPr>
          <p:cNvCxnSpPr>
            <a:endCxn id="5" idx="1"/>
          </p:cNvCxnSpPr>
          <p:nvPr/>
        </p:nvCxnSpPr>
        <p:spPr>
          <a:xfrm>
            <a:off x="3547872" y="2066198"/>
            <a:ext cx="21632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B8EA8C-4A70-E388-58E4-00BD28EDC6B0}"/>
              </a:ext>
            </a:extLst>
          </p:cNvPr>
          <p:cNvCxnSpPr>
            <a:endCxn id="7" idx="1"/>
          </p:cNvCxnSpPr>
          <p:nvPr/>
        </p:nvCxnSpPr>
        <p:spPr>
          <a:xfrm flipV="1">
            <a:off x="3547872" y="2850950"/>
            <a:ext cx="1352021" cy="41534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D77E44-7AC9-A1BE-CC25-0A1251BB7D51}"/>
              </a:ext>
            </a:extLst>
          </p:cNvPr>
          <p:cNvCxnSpPr>
            <a:endCxn id="11" idx="1"/>
          </p:cNvCxnSpPr>
          <p:nvPr/>
        </p:nvCxnSpPr>
        <p:spPr>
          <a:xfrm>
            <a:off x="3547872" y="3635701"/>
            <a:ext cx="840442" cy="479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3D91E26-46EA-1634-B841-7EE55CA1F3E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47872" y="2457562"/>
            <a:ext cx="2846408" cy="391364"/>
          </a:xfrm>
          <a:prstGeom prst="curvedConnector3">
            <a:avLst>
              <a:gd name="adj1" fmla="val 9561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BE408828-6B31-3B7E-DC18-3E31E9AA2A4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47872" y="2848926"/>
            <a:ext cx="2324438" cy="834736"/>
          </a:xfrm>
          <a:prstGeom prst="curvedConnector3">
            <a:avLst>
              <a:gd name="adj1" fmla="val 8933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D2BB9DC4-8CC0-460E-D91B-F0E697518D5D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7599626" y="2066198"/>
            <a:ext cx="1316704" cy="782728"/>
          </a:xfrm>
          <a:prstGeom prst="bentConnector3">
            <a:avLst>
              <a:gd name="adj1" fmla="val 277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1E30CF52-987A-7C0A-FFA0-FEE9EFE9159C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7077656" y="2848926"/>
            <a:ext cx="1097800" cy="834736"/>
          </a:xfrm>
          <a:prstGeom prst="bentConnector3">
            <a:avLst>
              <a:gd name="adj1" fmla="val 8498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071174F-CF6D-31D0-8E8A-833B9E6160DB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5400000" flipH="1" flipV="1">
            <a:off x="7209188" y="815391"/>
            <a:ext cx="834736" cy="5271138"/>
          </a:xfrm>
          <a:prstGeom prst="curvedConnector3">
            <a:avLst>
              <a:gd name="adj1" fmla="val -2738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38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Matcee Artapiyatham</dc:creator>
  <cp:lastModifiedBy>Matcee Artapiyatham</cp:lastModifiedBy>
  <cp:revision>1</cp:revision>
  <dcterms:created xsi:type="dcterms:W3CDTF">2023-10-11T12:05:41Z</dcterms:created>
  <dcterms:modified xsi:type="dcterms:W3CDTF">2023-10-14T13:13:57Z</dcterms:modified>
</cp:coreProperties>
</file>