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e2ab78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e2ab78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4e2ab78a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4e2ab78a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4e2ab78a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4e2ab78a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5febf4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5febf4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febf4e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5febf4e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5febf4e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5febf4e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4e2ab78a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4e2ab78a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571750"/>
            <a:ext cx="76881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AutoMobile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65" y="3456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Artashes Asatryan</a:t>
            </a:r>
            <a:r>
              <a:rPr lang="es"/>
              <a:t> | </a:t>
            </a:r>
            <a:r>
              <a:rPr lang="es"/>
              <a:t>2º DAW </a:t>
            </a:r>
            <a:r>
              <a:rPr lang="es"/>
              <a:t>IES Alixar | 2023 - 2024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900" y="703525"/>
            <a:ext cx="1868225" cy="18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Introducción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La página web de compra-venta de coches ofrece a los usuarios una plataforma completa y confiable para explorar una amplia variedad de vehículos disponibles para la venta, así como acceder a información valiosa sobre el mundo automotriz.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67150"/>
            <a:ext cx="373925" cy="3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Necesidades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5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El usuario puede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iniciar sesión/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registrarse.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El usuario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puede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hacer cambios en el perfil del usuario.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Hay un formulario en la pantalla de inicio para hacer la búsqueda inicial del coche deseado.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Se puede ver los coches publicados, ordenarlos,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filtrarlos, y guardarlos en favoritos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Se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puede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ordenar la búsqueda de los coches.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Se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puede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contactar con el vendedor (número de tlf o email).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Se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puede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publicar coches y editarlos.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Hay una sección de noticias e información.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Los administradores pueden administrar los usuarios registrados y editar el contenido publicado.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67150"/>
            <a:ext cx="373925" cy="3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Stack tecnológico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Back-End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Spring Framework + MySQL.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Front-End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Angular (HTML + Bootstrap, CSS + SCSS y TypeScript).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67150"/>
            <a:ext cx="373925" cy="3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Base de datos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67150"/>
            <a:ext cx="373925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418" y="1529475"/>
            <a:ext cx="3644433" cy="335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67150"/>
            <a:ext cx="373925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566" y="488825"/>
            <a:ext cx="6426866" cy="46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67150"/>
            <a:ext cx="373925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937" y="478475"/>
            <a:ext cx="6368125" cy="4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Conclusión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He logrado superar con éxito mis dificultades en TypeScript y completar con éxito un proyecto de compraventa de coches, obteniendo resultados mejores de los esperados. Este proyecto me ha permitido ver numerosas oportunidades de mejora y me motiva a seguir actualizándolo.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67150"/>
            <a:ext cx="373925" cy="3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