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9" r:id="rId10"/>
    <p:sldId id="270" r:id="rId11"/>
    <p:sldId id="271" r:id="rId12"/>
    <p:sldId id="281" r:id="rId13"/>
    <p:sldId id="267" r:id="rId14"/>
    <p:sldId id="264" r:id="rId15"/>
    <p:sldId id="276" r:id="rId16"/>
    <p:sldId id="266" r:id="rId17"/>
    <p:sldId id="265" r:id="rId18"/>
    <p:sldId id="273" r:id="rId19"/>
    <p:sldId id="274" r:id="rId20"/>
    <p:sldId id="275" r:id="rId21"/>
    <p:sldId id="277" r:id="rId22"/>
    <p:sldId id="278" r:id="rId23"/>
    <p:sldId id="279" r:id="rId24"/>
    <p:sldId id="280" r:id="rId25"/>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B52EDB-F8BA-49A3-9C64-FCE831D14EB4}" v="5" dt="2021-06-23T14:36:27.896"/>
    <p1510:client id="{2545BB6A-89C6-497D-ABB0-7603582B49A2}" v="50" dt="2021-06-23T11:35:18.925"/>
    <p1510:client id="{CF875253-9ED4-4C2C-998E-0404B632757C}" v="2" dt="2021-06-23T14:22:23.3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showGuides="1">
      <p:cViewPr varScale="1">
        <p:scale>
          <a:sx n="87" d="100"/>
          <a:sy n="87" d="100"/>
        </p:scale>
        <p:origin x="533" y="4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tur Rocha" userId="08bf46c2931e437d" providerId="LiveId" clId="{2545BB6A-89C6-497D-ABB0-7603582B49A2}"/>
    <pc:docChg chg="undo redo custSel addSld delSld modSld sldOrd">
      <pc:chgData name="Artur Rocha" userId="08bf46c2931e437d" providerId="LiveId" clId="{2545BB6A-89C6-497D-ABB0-7603582B49A2}" dt="2021-06-23T11:35:18.925" v="1935" actId="1076"/>
      <pc:docMkLst>
        <pc:docMk/>
      </pc:docMkLst>
      <pc:sldChg chg="modSp mod">
        <pc:chgData name="Artur Rocha" userId="08bf46c2931e437d" providerId="LiveId" clId="{2545BB6A-89C6-497D-ABB0-7603582B49A2}" dt="2021-06-22T11:25:34.600" v="646" actId="1076"/>
        <pc:sldMkLst>
          <pc:docMk/>
          <pc:sldMk cId="2211497899" sldId="263"/>
        </pc:sldMkLst>
        <pc:spChg chg="mod">
          <ac:chgData name="Artur Rocha" userId="08bf46c2931e437d" providerId="LiveId" clId="{2545BB6A-89C6-497D-ABB0-7603582B49A2}" dt="2021-06-22T11:25:00.369" v="644" actId="1076"/>
          <ac:spMkLst>
            <pc:docMk/>
            <pc:sldMk cId="2211497899" sldId="263"/>
            <ac:spMk id="5" creationId="{D0B15B53-7AE1-4DCB-B5C7-8713A064817D}"/>
          </ac:spMkLst>
        </pc:spChg>
        <pc:spChg chg="mod">
          <ac:chgData name="Artur Rocha" userId="08bf46c2931e437d" providerId="LiveId" clId="{2545BB6A-89C6-497D-ABB0-7603582B49A2}" dt="2021-06-22T11:25:31.113" v="645" actId="1076"/>
          <ac:spMkLst>
            <pc:docMk/>
            <pc:sldMk cId="2211497899" sldId="263"/>
            <ac:spMk id="21" creationId="{2C97F15A-57EA-4FAF-8D8E-B0C20E981651}"/>
          </ac:spMkLst>
        </pc:spChg>
        <pc:spChg chg="mod">
          <ac:chgData name="Artur Rocha" userId="08bf46c2931e437d" providerId="LiveId" clId="{2545BB6A-89C6-497D-ABB0-7603582B49A2}" dt="2021-06-22T11:25:34.600" v="646" actId="1076"/>
          <ac:spMkLst>
            <pc:docMk/>
            <pc:sldMk cId="2211497899" sldId="263"/>
            <ac:spMk id="22" creationId="{03E81F50-B418-40FF-822D-86394D8B45CC}"/>
          </ac:spMkLst>
        </pc:spChg>
        <pc:spChg chg="mod">
          <ac:chgData name="Artur Rocha" userId="08bf46c2931e437d" providerId="LiveId" clId="{2545BB6A-89C6-497D-ABB0-7603582B49A2}" dt="2021-06-22T11:24:19.266" v="643" actId="20577"/>
          <ac:spMkLst>
            <pc:docMk/>
            <pc:sldMk cId="2211497899" sldId="263"/>
            <ac:spMk id="39" creationId="{A965C77B-94A3-44F4-8061-B3B570493F6C}"/>
          </ac:spMkLst>
        </pc:spChg>
        <pc:cxnChg chg="mod">
          <ac:chgData name="Artur Rocha" userId="08bf46c2931e437d" providerId="LiveId" clId="{2545BB6A-89C6-497D-ABB0-7603582B49A2}" dt="2021-06-22T11:25:34.600" v="646" actId="1076"/>
          <ac:cxnSpMkLst>
            <pc:docMk/>
            <pc:sldMk cId="2211497899" sldId="263"/>
            <ac:cxnSpMk id="42" creationId="{DF499816-4249-4AE0-95D1-4DC4D8CC2DFE}"/>
          </ac:cxnSpMkLst>
        </pc:cxnChg>
      </pc:sldChg>
      <pc:sldChg chg="modSp mod">
        <pc:chgData name="Artur Rocha" userId="08bf46c2931e437d" providerId="LiveId" clId="{2545BB6A-89C6-497D-ABB0-7603582B49A2}" dt="2021-06-22T15:47:22.652" v="1864" actId="20577"/>
        <pc:sldMkLst>
          <pc:docMk/>
          <pc:sldMk cId="553713327" sldId="264"/>
        </pc:sldMkLst>
        <pc:spChg chg="mod">
          <ac:chgData name="Artur Rocha" userId="08bf46c2931e437d" providerId="LiveId" clId="{2545BB6A-89C6-497D-ABB0-7603582B49A2}" dt="2021-06-22T15:47:22.652" v="1864" actId="20577"/>
          <ac:spMkLst>
            <pc:docMk/>
            <pc:sldMk cId="553713327" sldId="264"/>
            <ac:spMk id="5" creationId="{D0B15B53-7AE1-4DCB-B5C7-8713A064817D}"/>
          </ac:spMkLst>
        </pc:spChg>
      </pc:sldChg>
      <pc:sldChg chg="addSp modSp mod ord">
        <pc:chgData name="Artur Rocha" userId="08bf46c2931e437d" providerId="LiveId" clId="{2545BB6A-89C6-497D-ABB0-7603582B49A2}" dt="2021-06-22T15:49:34.407" v="1924" actId="13822"/>
        <pc:sldMkLst>
          <pc:docMk/>
          <pc:sldMk cId="513666173" sldId="265"/>
        </pc:sldMkLst>
        <pc:spChg chg="add mod">
          <ac:chgData name="Artur Rocha" userId="08bf46c2931e437d" providerId="LiveId" clId="{2545BB6A-89C6-497D-ABB0-7603582B49A2}" dt="2021-06-22T15:49:05.971" v="1922" actId="20577"/>
          <ac:spMkLst>
            <pc:docMk/>
            <pc:sldMk cId="513666173" sldId="265"/>
            <ac:spMk id="6" creationId="{84A09402-D8FD-4A2F-9A1D-AE9D073179E7}"/>
          </ac:spMkLst>
        </pc:spChg>
        <pc:cxnChg chg="add mod">
          <ac:chgData name="Artur Rocha" userId="08bf46c2931e437d" providerId="LiveId" clId="{2545BB6A-89C6-497D-ABB0-7603582B49A2}" dt="2021-06-22T15:49:34.407" v="1924" actId="13822"/>
          <ac:cxnSpMkLst>
            <pc:docMk/>
            <pc:sldMk cId="513666173" sldId="265"/>
            <ac:cxnSpMk id="3" creationId="{099B9C53-A6F2-4DD5-B593-B1E9CC32FE3A}"/>
          </ac:cxnSpMkLst>
        </pc:cxnChg>
      </pc:sldChg>
      <pc:sldChg chg="addSp delSp modSp add mod">
        <pc:chgData name="Artur Rocha" userId="08bf46c2931e437d" providerId="LiveId" clId="{2545BB6A-89C6-497D-ABB0-7603582B49A2}" dt="2021-06-22T15:08:16.036" v="1554" actId="20577"/>
        <pc:sldMkLst>
          <pc:docMk/>
          <pc:sldMk cId="85369758" sldId="266"/>
        </pc:sldMkLst>
        <pc:spChg chg="del">
          <ac:chgData name="Artur Rocha" userId="08bf46c2931e437d" providerId="LiveId" clId="{2545BB6A-89C6-497D-ABB0-7603582B49A2}" dt="2021-06-22T14:19:25.844" v="648" actId="478"/>
          <ac:spMkLst>
            <pc:docMk/>
            <pc:sldMk cId="85369758" sldId="266"/>
            <ac:spMk id="5" creationId="{D0B15B53-7AE1-4DCB-B5C7-8713A064817D}"/>
          </ac:spMkLst>
        </pc:spChg>
        <pc:spChg chg="mod">
          <ac:chgData name="Artur Rocha" userId="08bf46c2931e437d" providerId="LiveId" clId="{2545BB6A-89C6-497D-ABB0-7603582B49A2}" dt="2021-06-22T14:20:02.209" v="654" actId="1076"/>
          <ac:spMkLst>
            <pc:docMk/>
            <pc:sldMk cId="85369758" sldId="266"/>
            <ac:spMk id="7" creationId="{27AA1AEE-E2A8-4F6B-A7DA-156E25AE1FC6}"/>
          </ac:spMkLst>
        </pc:spChg>
        <pc:spChg chg="mod">
          <ac:chgData name="Artur Rocha" userId="08bf46c2931e437d" providerId="LiveId" clId="{2545BB6A-89C6-497D-ABB0-7603582B49A2}" dt="2021-06-22T14:20:02.209" v="654" actId="1076"/>
          <ac:spMkLst>
            <pc:docMk/>
            <pc:sldMk cId="85369758" sldId="266"/>
            <ac:spMk id="14" creationId="{84608CD3-EFC8-4C2F-AF30-7677784E10BB}"/>
          </ac:spMkLst>
        </pc:spChg>
        <pc:spChg chg="del mod">
          <ac:chgData name="Artur Rocha" userId="08bf46c2931e437d" providerId="LiveId" clId="{2545BB6A-89C6-497D-ABB0-7603582B49A2}" dt="2021-06-22T14:22:09.008" v="700" actId="478"/>
          <ac:spMkLst>
            <pc:docMk/>
            <pc:sldMk cId="85369758" sldId="266"/>
            <ac:spMk id="15" creationId="{D6EB8B7F-9665-4D31-8070-8B3B2A26210B}"/>
          </ac:spMkLst>
        </pc:spChg>
        <pc:spChg chg="del mod">
          <ac:chgData name="Artur Rocha" userId="08bf46c2931e437d" providerId="LiveId" clId="{2545BB6A-89C6-497D-ABB0-7603582B49A2}" dt="2021-06-22T14:22:09.008" v="700" actId="478"/>
          <ac:spMkLst>
            <pc:docMk/>
            <pc:sldMk cId="85369758" sldId="266"/>
            <ac:spMk id="16" creationId="{8B109E93-2380-48FB-8823-11EDAE3FE3B7}"/>
          </ac:spMkLst>
        </pc:spChg>
        <pc:spChg chg="del mod">
          <ac:chgData name="Artur Rocha" userId="08bf46c2931e437d" providerId="LiveId" clId="{2545BB6A-89C6-497D-ABB0-7603582B49A2}" dt="2021-06-22T14:22:09.008" v="700" actId="478"/>
          <ac:spMkLst>
            <pc:docMk/>
            <pc:sldMk cId="85369758" sldId="266"/>
            <ac:spMk id="17" creationId="{8E8EC82F-FB4C-4746-B01C-69DCD9438444}"/>
          </ac:spMkLst>
        </pc:spChg>
        <pc:spChg chg="del mod">
          <ac:chgData name="Artur Rocha" userId="08bf46c2931e437d" providerId="LiveId" clId="{2545BB6A-89C6-497D-ABB0-7603582B49A2}" dt="2021-06-22T14:22:09.008" v="700" actId="478"/>
          <ac:spMkLst>
            <pc:docMk/>
            <pc:sldMk cId="85369758" sldId="266"/>
            <ac:spMk id="18" creationId="{575BAADE-A6BE-4A15-9FF8-453F551797CA}"/>
          </ac:spMkLst>
        </pc:spChg>
        <pc:spChg chg="add del">
          <ac:chgData name="Artur Rocha" userId="08bf46c2931e437d" providerId="LiveId" clId="{2545BB6A-89C6-497D-ABB0-7603582B49A2}" dt="2021-06-22T14:49:18.417" v="1252" actId="478"/>
          <ac:spMkLst>
            <pc:docMk/>
            <pc:sldMk cId="85369758" sldId="266"/>
            <ac:spMk id="20" creationId="{BA5B89B5-0275-41B7-BA11-ED4FDA5443DB}"/>
          </ac:spMkLst>
        </pc:spChg>
        <pc:spChg chg="del">
          <ac:chgData name="Artur Rocha" userId="08bf46c2931e437d" providerId="LiveId" clId="{2545BB6A-89C6-497D-ABB0-7603582B49A2}" dt="2021-06-22T14:19:25.844" v="648" actId="478"/>
          <ac:spMkLst>
            <pc:docMk/>
            <pc:sldMk cId="85369758" sldId="266"/>
            <ac:spMk id="22" creationId="{03E81F50-B418-40FF-822D-86394D8B45CC}"/>
          </ac:spMkLst>
        </pc:spChg>
        <pc:spChg chg="del">
          <ac:chgData name="Artur Rocha" userId="08bf46c2931e437d" providerId="LiveId" clId="{2545BB6A-89C6-497D-ABB0-7603582B49A2}" dt="2021-06-22T14:19:30.501" v="649" actId="478"/>
          <ac:spMkLst>
            <pc:docMk/>
            <pc:sldMk cId="85369758" sldId="266"/>
            <ac:spMk id="25" creationId="{029AE432-4598-4563-97AF-EE4404734BC1}"/>
          </ac:spMkLst>
        </pc:spChg>
        <pc:spChg chg="del mod">
          <ac:chgData name="Artur Rocha" userId="08bf46c2931e437d" providerId="LiveId" clId="{2545BB6A-89C6-497D-ABB0-7603582B49A2}" dt="2021-06-22T14:21:58.354" v="698" actId="478"/>
          <ac:spMkLst>
            <pc:docMk/>
            <pc:sldMk cId="85369758" sldId="266"/>
            <ac:spMk id="31" creationId="{5AE495E6-3FCB-463E-87B9-714793CCE1EF}"/>
          </ac:spMkLst>
        </pc:spChg>
        <pc:spChg chg="del mod">
          <ac:chgData name="Artur Rocha" userId="08bf46c2931e437d" providerId="LiveId" clId="{2545BB6A-89C6-497D-ABB0-7603582B49A2}" dt="2021-06-22T14:21:52.146" v="697" actId="478"/>
          <ac:spMkLst>
            <pc:docMk/>
            <pc:sldMk cId="85369758" sldId="266"/>
            <ac:spMk id="32" creationId="{94B86068-D8C2-4C64-A727-8FCC641DF9E6}"/>
          </ac:spMkLst>
        </pc:spChg>
        <pc:spChg chg="del mod">
          <ac:chgData name="Artur Rocha" userId="08bf46c2931e437d" providerId="LiveId" clId="{2545BB6A-89C6-497D-ABB0-7603582B49A2}" dt="2021-06-22T14:22:09.008" v="700" actId="478"/>
          <ac:spMkLst>
            <pc:docMk/>
            <pc:sldMk cId="85369758" sldId="266"/>
            <ac:spMk id="33" creationId="{36EFCFEA-7CB2-4B63-B433-3F0735D57082}"/>
          </ac:spMkLst>
        </pc:spChg>
        <pc:spChg chg="del mod">
          <ac:chgData name="Artur Rocha" userId="08bf46c2931e437d" providerId="LiveId" clId="{2545BB6A-89C6-497D-ABB0-7603582B49A2}" dt="2021-06-22T14:21:47.287" v="696" actId="478"/>
          <ac:spMkLst>
            <pc:docMk/>
            <pc:sldMk cId="85369758" sldId="266"/>
            <ac:spMk id="38" creationId="{0A73246E-F4A4-4F45-9570-B8448BC31CE6}"/>
          </ac:spMkLst>
        </pc:spChg>
        <pc:spChg chg="del">
          <ac:chgData name="Artur Rocha" userId="08bf46c2931e437d" providerId="LiveId" clId="{2545BB6A-89C6-497D-ABB0-7603582B49A2}" dt="2021-06-22T14:19:25.844" v="648" actId="478"/>
          <ac:spMkLst>
            <pc:docMk/>
            <pc:sldMk cId="85369758" sldId="266"/>
            <ac:spMk id="39" creationId="{A965C77B-94A3-44F4-8061-B3B570493F6C}"/>
          </ac:spMkLst>
        </pc:spChg>
        <pc:spChg chg="add del">
          <ac:chgData name="Artur Rocha" userId="08bf46c2931e437d" providerId="LiveId" clId="{2545BB6A-89C6-497D-ABB0-7603582B49A2}" dt="2021-06-22T14:20:41.617" v="656" actId="22"/>
          <ac:spMkLst>
            <pc:docMk/>
            <pc:sldMk cId="85369758" sldId="266"/>
            <ac:spMk id="40" creationId="{C8FD09D8-E34B-45B2-A1A5-E2E4F9764482}"/>
          </ac:spMkLst>
        </pc:spChg>
        <pc:spChg chg="add del">
          <ac:chgData name="Artur Rocha" userId="08bf46c2931e437d" providerId="LiveId" clId="{2545BB6A-89C6-497D-ABB0-7603582B49A2}" dt="2021-06-22T14:20:50.457" v="658" actId="22"/>
          <ac:spMkLst>
            <pc:docMk/>
            <pc:sldMk cId="85369758" sldId="266"/>
            <ac:spMk id="41" creationId="{0675D0D9-BE0F-40F1-A4E2-F94ADD682CE1}"/>
          </ac:spMkLst>
        </pc:spChg>
        <pc:spChg chg="add mod">
          <ac:chgData name="Artur Rocha" userId="08bf46c2931e437d" providerId="LiveId" clId="{2545BB6A-89C6-497D-ABB0-7603582B49A2}" dt="2021-06-22T15:01:09.832" v="1506" actId="20577"/>
          <ac:spMkLst>
            <pc:docMk/>
            <pc:sldMk cId="85369758" sldId="266"/>
            <ac:spMk id="42" creationId="{D31A4940-B6C4-47E7-8BC6-A4E87B7AEF0B}"/>
          </ac:spMkLst>
        </pc:spChg>
        <pc:spChg chg="add mod">
          <ac:chgData name="Artur Rocha" userId="08bf46c2931e437d" providerId="LiveId" clId="{2545BB6A-89C6-497D-ABB0-7603582B49A2}" dt="2021-06-22T15:08:16.036" v="1554" actId="20577"/>
          <ac:spMkLst>
            <pc:docMk/>
            <pc:sldMk cId="85369758" sldId="266"/>
            <ac:spMk id="46" creationId="{D15CC5C7-3279-412A-8EE2-65E31AC54DFD}"/>
          </ac:spMkLst>
        </pc:spChg>
        <pc:grpChg chg="mod">
          <ac:chgData name="Artur Rocha" userId="08bf46c2931e437d" providerId="LiveId" clId="{2545BB6A-89C6-497D-ABB0-7603582B49A2}" dt="2021-06-22T14:48:46.011" v="1248" actId="1076"/>
          <ac:grpSpMkLst>
            <pc:docMk/>
            <pc:sldMk cId="85369758" sldId="266"/>
            <ac:grpSpMk id="26" creationId="{C0A6956D-3186-4F6F-BA0E-1AB2712BB351}"/>
          </ac:grpSpMkLst>
        </pc:grpChg>
        <pc:picChg chg="del mod">
          <ac:chgData name="Artur Rocha" userId="08bf46c2931e437d" providerId="LiveId" clId="{2545BB6A-89C6-497D-ABB0-7603582B49A2}" dt="2021-06-22T14:22:09.008" v="700" actId="478"/>
          <ac:picMkLst>
            <pc:docMk/>
            <pc:sldMk cId="85369758" sldId="266"/>
            <ac:picMk id="3" creationId="{D3EE5354-DB55-437F-95F9-C17D051A6830}"/>
          </ac:picMkLst>
        </pc:picChg>
        <pc:picChg chg="del mod">
          <ac:chgData name="Artur Rocha" userId="08bf46c2931e437d" providerId="LiveId" clId="{2545BB6A-89C6-497D-ABB0-7603582B49A2}" dt="2021-06-22T14:22:01.744" v="699" actId="478"/>
          <ac:picMkLst>
            <pc:docMk/>
            <pc:sldMk cId="85369758" sldId="266"/>
            <ac:picMk id="8" creationId="{999BFB01-4192-41F6-83BD-CB93B297BF04}"/>
          </ac:picMkLst>
        </pc:picChg>
        <pc:cxnChg chg="del mod">
          <ac:chgData name="Artur Rocha" userId="08bf46c2931e437d" providerId="LiveId" clId="{2545BB6A-89C6-497D-ABB0-7603582B49A2}" dt="2021-06-22T14:22:09.008" v="700" actId="478"/>
          <ac:cxnSpMkLst>
            <pc:docMk/>
            <pc:sldMk cId="85369758" sldId="266"/>
            <ac:cxnSpMk id="10" creationId="{B3E3AE29-B50D-4C86-ABE7-1F0A2C6B820F}"/>
          </ac:cxnSpMkLst>
        </pc:cxnChg>
        <pc:cxnChg chg="del mod">
          <ac:chgData name="Artur Rocha" userId="08bf46c2931e437d" providerId="LiveId" clId="{2545BB6A-89C6-497D-ABB0-7603582B49A2}" dt="2021-06-22T14:22:09.008" v="700" actId="478"/>
          <ac:cxnSpMkLst>
            <pc:docMk/>
            <pc:sldMk cId="85369758" sldId="266"/>
            <ac:cxnSpMk id="12" creationId="{51295E0A-8E6F-4006-841D-A26B7F0F6998}"/>
          </ac:cxnSpMkLst>
        </pc:cxnChg>
        <pc:cxnChg chg="del">
          <ac:chgData name="Artur Rocha" userId="08bf46c2931e437d" providerId="LiveId" clId="{2545BB6A-89C6-497D-ABB0-7603582B49A2}" dt="2021-06-22T14:19:30.501" v="649" actId="478"/>
          <ac:cxnSpMkLst>
            <pc:docMk/>
            <pc:sldMk cId="85369758" sldId="266"/>
            <ac:cxnSpMk id="23" creationId="{9C16C47E-93EE-4AC8-B07A-22AE2EE18E06}"/>
          </ac:cxnSpMkLst>
        </pc:cxnChg>
        <pc:cxnChg chg="mod">
          <ac:chgData name="Artur Rocha" userId="08bf46c2931e437d" providerId="LiveId" clId="{2545BB6A-89C6-497D-ABB0-7603582B49A2}" dt="2021-06-22T14:20:02.209" v="654" actId="1076"/>
          <ac:cxnSpMkLst>
            <pc:docMk/>
            <pc:sldMk cId="85369758" sldId="266"/>
            <ac:cxnSpMk id="27" creationId="{A784A9CB-B59A-45F1-B8F0-E91BC42A4C72}"/>
          </ac:cxnSpMkLst>
        </pc:cxnChg>
        <pc:cxnChg chg="mod">
          <ac:chgData name="Artur Rocha" userId="08bf46c2931e437d" providerId="LiveId" clId="{2545BB6A-89C6-497D-ABB0-7603582B49A2}" dt="2021-06-22T14:48:56.637" v="1251" actId="14100"/>
          <ac:cxnSpMkLst>
            <pc:docMk/>
            <pc:sldMk cId="85369758" sldId="266"/>
            <ac:cxnSpMk id="34" creationId="{C076A7AB-32C3-42AC-B5E9-5D10F1390242}"/>
          </ac:cxnSpMkLst>
        </pc:cxnChg>
        <pc:cxnChg chg="del mod">
          <ac:chgData name="Artur Rocha" userId="08bf46c2931e437d" providerId="LiveId" clId="{2545BB6A-89C6-497D-ABB0-7603582B49A2}" dt="2021-06-22T14:22:09.008" v="700" actId="478"/>
          <ac:cxnSpMkLst>
            <pc:docMk/>
            <pc:sldMk cId="85369758" sldId="266"/>
            <ac:cxnSpMk id="35" creationId="{6C7EA9D2-74C4-4CFC-919D-145A0C6FCBDF}"/>
          </ac:cxnSpMkLst>
        </pc:cxnChg>
        <pc:cxnChg chg="del">
          <ac:chgData name="Artur Rocha" userId="08bf46c2931e437d" providerId="LiveId" clId="{2545BB6A-89C6-497D-ABB0-7603582B49A2}" dt="2021-06-22T14:19:30.501" v="649" actId="478"/>
          <ac:cxnSpMkLst>
            <pc:docMk/>
            <pc:sldMk cId="85369758" sldId="266"/>
            <ac:cxnSpMk id="43" creationId="{591A0FFC-AD85-40F2-9EED-EE5B33331975}"/>
          </ac:cxnSpMkLst>
        </pc:cxnChg>
        <pc:cxnChg chg="add mod">
          <ac:chgData name="Artur Rocha" userId="08bf46c2931e437d" providerId="LiveId" clId="{2545BB6A-89C6-497D-ABB0-7603582B49A2}" dt="2021-06-22T14:48:51.367" v="1250" actId="14100"/>
          <ac:cxnSpMkLst>
            <pc:docMk/>
            <pc:sldMk cId="85369758" sldId="266"/>
            <ac:cxnSpMk id="44" creationId="{56C36F5B-B9EB-4849-9FDE-04C4C253FF50}"/>
          </ac:cxnSpMkLst>
        </pc:cxnChg>
        <pc:cxnChg chg="add mod">
          <ac:chgData name="Artur Rocha" userId="08bf46c2931e437d" providerId="LiveId" clId="{2545BB6A-89C6-497D-ABB0-7603582B49A2}" dt="2021-06-22T14:48:16.405" v="1241" actId="14100"/>
          <ac:cxnSpMkLst>
            <pc:docMk/>
            <pc:sldMk cId="85369758" sldId="266"/>
            <ac:cxnSpMk id="45" creationId="{A7C669ED-D40C-45EF-806B-577801D2FFBA}"/>
          </ac:cxnSpMkLst>
        </pc:cxnChg>
      </pc:sldChg>
      <pc:sldChg chg="addSp delSp modSp new mod">
        <pc:chgData name="Artur Rocha" userId="08bf46c2931e437d" providerId="LiveId" clId="{2545BB6A-89C6-497D-ABB0-7603582B49A2}" dt="2021-06-22T15:13:34.796" v="1556"/>
        <pc:sldMkLst>
          <pc:docMk/>
          <pc:sldMk cId="2139702198" sldId="267"/>
        </pc:sldMkLst>
        <pc:spChg chg="mod">
          <ac:chgData name="Artur Rocha" userId="08bf46c2931e437d" providerId="LiveId" clId="{2545BB6A-89C6-497D-ABB0-7603582B49A2}" dt="2021-06-22T15:06:21.781" v="1534" actId="20577"/>
          <ac:spMkLst>
            <pc:docMk/>
            <pc:sldMk cId="2139702198" sldId="267"/>
            <ac:spMk id="2" creationId="{9C3D35A2-A5D4-4E68-9D78-6DB75B2B52C1}"/>
          </ac:spMkLst>
        </pc:spChg>
        <pc:spChg chg="del">
          <ac:chgData name="Artur Rocha" userId="08bf46c2931e437d" providerId="LiveId" clId="{2545BB6A-89C6-497D-ABB0-7603582B49A2}" dt="2021-06-22T15:05:56.159" v="1508"/>
          <ac:spMkLst>
            <pc:docMk/>
            <pc:sldMk cId="2139702198" sldId="267"/>
            <ac:spMk id="3" creationId="{3C6EFB8C-4E51-4F86-827F-A6409ABA46FE}"/>
          </ac:spMkLst>
        </pc:spChg>
        <pc:spChg chg="add del mod">
          <ac:chgData name="Artur Rocha" userId="08bf46c2931e437d" providerId="LiveId" clId="{2545BB6A-89C6-497D-ABB0-7603582B49A2}" dt="2021-06-22T15:13:34.796" v="1556"/>
          <ac:spMkLst>
            <pc:docMk/>
            <pc:sldMk cId="2139702198" sldId="267"/>
            <ac:spMk id="3" creationId="{D3B5CEA0-49CD-426A-AA5E-523E919C4FE6}"/>
          </ac:spMkLst>
        </pc:spChg>
        <pc:picChg chg="add mod">
          <ac:chgData name="Artur Rocha" userId="08bf46c2931e437d" providerId="LiveId" clId="{2545BB6A-89C6-497D-ABB0-7603582B49A2}" dt="2021-06-22T15:13:34.796" v="1556"/>
          <ac:picMkLst>
            <pc:docMk/>
            <pc:sldMk cId="2139702198" sldId="267"/>
            <ac:picMk id="4" creationId="{7F3CC5C7-79B8-45CD-B0A9-FCDC8BE2D2DD}"/>
          </ac:picMkLst>
        </pc:picChg>
        <pc:picChg chg="add del mod">
          <ac:chgData name="Artur Rocha" userId="08bf46c2931e437d" providerId="LiveId" clId="{2545BB6A-89C6-497D-ABB0-7603582B49A2}" dt="2021-06-22T15:13:24.452" v="1555" actId="478"/>
          <ac:picMkLst>
            <pc:docMk/>
            <pc:sldMk cId="2139702198" sldId="267"/>
            <ac:picMk id="1026" creationId="{E9A2201E-482C-46DB-9182-4A9ED3FA35D4}"/>
          </ac:picMkLst>
        </pc:picChg>
      </pc:sldChg>
      <pc:sldChg chg="addSp delSp modSp new del">
        <pc:chgData name="Artur Rocha" userId="08bf46c2931e437d" providerId="LiveId" clId="{2545BB6A-89C6-497D-ABB0-7603582B49A2}" dt="2021-06-22T15:25:50.053" v="1725" actId="47"/>
        <pc:sldMkLst>
          <pc:docMk/>
          <pc:sldMk cId="3668275431" sldId="268"/>
        </pc:sldMkLst>
        <pc:spChg chg="del">
          <ac:chgData name="Artur Rocha" userId="08bf46c2931e437d" providerId="LiveId" clId="{2545BB6A-89C6-497D-ABB0-7603582B49A2}" dt="2021-06-22T15:07:53.911" v="1536"/>
          <ac:spMkLst>
            <pc:docMk/>
            <pc:sldMk cId="3668275431" sldId="268"/>
            <ac:spMk id="3" creationId="{0824E0F2-C418-432A-B76F-E055C4EC7478}"/>
          </ac:spMkLst>
        </pc:spChg>
        <pc:picChg chg="add mod">
          <ac:chgData name="Artur Rocha" userId="08bf46c2931e437d" providerId="LiveId" clId="{2545BB6A-89C6-497D-ABB0-7603582B49A2}" dt="2021-06-22T15:07:53.911" v="1536"/>
          <ac:picMkLst>
            <pc:docMk/>
            <pc:sldMk cId="3668275431" sldId="268"/>
            <ac:picMk id="2050" creationId="{39FEBC3D-90BF-4B33-A61C-6E3216C4D697}"/>
          </ac:picMkLst>
        </pc:picChg>
      </pc:sldChg>
      <pc:sldChg chg="modSp new mod">
        <pc:chgData name="Artur Rocha" userId="08bf46c2931e437d" providerId="LiveId" clId="{2545BB6A-89C6-497D-ABB0-7603582B49A2}" dt="2021-06-22T15:41:01.970" v="1802" actId="20577"/>
        <pc:sldMkLst>
          <pc:docMk/>
          <pc:sldMk cId="3618283077" sldId="269"/>
        </pc:sldMkLst>
        <pc:spChg chg="mod">
          <ac:chgData name="Artur Rocha" userId="08bf46c2931e437d" providerId="LiveId" clId="{2545BB6A-89C6-497D-ABB0-7603582B49A2}" dt="2021-06-22T15:41:01.970" v="1802" actId="20577"/>
          <ac:spMkLst>
            <pc:docMk/>
            <pc:sldMk cId="3618283077" sldId="269"/>
            <ac:spMk id="2" creationId="{A760758E-382F-43D0-8540-87242930FCD3}"/>
          </ac:spMkLst>
        </pc:spChg>
        <pc:spChg chg="mod">
          <ac:chgData name="Artur Rocha" userId="08bf46c2931e437d" providerId="LiveId" clId="{2545BB6A-89C6-497D-ABB0-7603582B49A2}" dt="2021-06-22T15:20:08.078" v="1676" actId="20577"/>
          <ac:spMkLst>
            <pc:docMk/>
            <pc:sldMk cId="3618283077" sldId="269"/>
            <ac:spMk id="3" creationId="{5CB1548F-3199-4378-8547-7706A4B54EA2}"/>
          </ac:spMkLst>
        </pc:spChg>
      </pc:sldChg>
      <pc:sldChg chg="new del">
        <pc:chgData name="Artur Rocha" userId="08bf46c2931e437d" providerId="LiveId" clId="{2545BB6A-89C6-497D-ABB0-7603582B49A2}" dt="2021-06-22T15:21:11.762" v="1678" actId="47"/>
        <pc:sldMkLst>
          <pc:docMk/>
          <pc:sldMk cId="887211243" sldId="270"/>
        </pc:sldMkLst>
      </pc:sldChg>
      <pc:sldChg chg="modSp new mod">
        <pc:chgData name="Artur Rocha" userId="08bf46c2931e437d" providerId="LiveId" clId="{2545BB6A-89C6-497D-ABB0-7603582B49A2}" dt="2021-06-22T15:22:37.841" v="1713" actId="108"/>
        <pc:sldMkLst>
          <pc:docMk/>
          <pc:sldMk cId="2957021305" sldId="270"/>
        </pc:sldMkLst>
        <pc:spChg chg="mod">
          <ac:chgData name="Artur Rocha" userId="08bf46c2931e437d" providerId="LiveId" clId="{2545BB6A-89C6-497D-ABB0-7603582B49A2}" dt="2021-06-22T15:22:08.469" v="1708" actId="20577"/>
          <ac:spMkLst>
            <pc:docMk/>
            <pc:sldMk cId="2957021305" sldId="270"/>
            <ac:spMk id="2" creationId="{FFDB9A72-BA09-4BAD-B664-C734106BD702}"/>
          </ac:spMkLst>
        </pc:spChg>
        <pc:spChg chg="mod">
          <ac:chgData name="Artur Rocha" userId="08bf46c2931e437d" providerId="LiveId" clId="{2545BB6A-89C6-497D-ABB0-7603582B49A2}" dt="2021-06-22T15:22:37.841" v="1713" actId="108"/>
          <ac:spMkLst>
            <pc:docMk/>
            <pc:sldMk cId="2957021305" sldId="270"/>
            <ac:spMk id="3" creationId="{F56D7FE1-BE20-4E0C-9734-85DE5ACCD167}"/>
          </ac:spMkLst>
        </pc:spChg>
      </pc:sldChg>
      <pc:sldChg chg="modSp add mod">
        <pc:chgData name="Artur Rocha" userId="08bf46c2931e437d" providerId="LiveId" clId="{2545BB6A-89C6-497D-ABB0-7603582B49A2}" dt="2021-06-22T15:23:38.702" v="1724" actId="207"/>
        <pc:sldMkLst>
          <pc:docMk/>
          <pc:sldMk cId="1979389237" sldId="271"/>
        </pc:sldMkLst>
        <pc:spChg chg="mod">
          <ac:chgData name="Artur Rocha" userId="08bf46c2931e437d" providerId="LiveId" clId="{2545BB6A-89C6-497D-ABB0-7603582B49A2}" dt="2021-06-22T15:23:38.702" v="1724" actId="207"/>
          <ac:spMkLst>
            <pc:docMk/>
            <pc:sldMk cId="1979389237" sldId="271"/>
            <ac:spMk id="3" creationId="{F56D7FE1-BE20-4E0C-9734-85DE5ACCD167}"/>
          </ac:spMkLst>
        </pc:spChg>
      </pc:sldChg>
      <pc:sldChg chg="add del ord">
        <pc:chgData name="Artur Rocha" userId="08bf46c2931e437d" providerId="LiveId" clId="{2545BB6A-89C6-497D-ABB0-7603582B49A2}" dt="2021-06-22T15:36:01.743" v="1745" actId="47"/>
        <pc:sldMkLst>
          <pc:docMk/>
          <pc:sldMk cId="2599145542" sldId="272"/>
        </pc:sldMkLst>
      </pc:sldChg>
      <pc:sldChg chg="addSp delSp modSp add">
        <pc:chgData name="Artur Rocha" userId="08bf46c2931e437d" providerId="LiveId" clId="{2545BB6A-89C6-497D-ABB0-7603582B49A2}" dt="2021-06-22T15:37:04.734" v="1757" actId="1076"/>
        <pc:sldMkLst>
          <pc:docMk/>
          <pc:sldMk cId="1362468846" sldId="273"/>
        </pc:sldMkLst>
        <pc:spChg chg="mod">
          <ac:chgData name="Artur Rocha" userId="08bf46c2931e437d" providerId="LiveId" clId="{2545BB6A-89C6-497D-ABB0-7603582B49A2}" dt="2021-06-22T15:36:56.126" v="1755" actId="1076"/>
          <ac:spMkLst>
            <pc:docMk/>
            <pc:sldMk cId="1362468846" sldId="273"/>
            <ac:spMk id="2" creationId="{6B56096D-6644-488A-BEB4-43F7BBB5BB1B}"/>
          </ac:spMkLst>
        </pc:spChg>
        <pc:spChg chg="mod">
          <ac:chgData name="Artur Rocha" userId="08bf46c2931e437d" providerId="LiveId" clId="{2545BB6A-89C6-497D-ABB0-7603582B49A2}" dt="2021-06-22T15:36:56.126" v="1755" actId="1076"/>
          <ac:spMkLst>
            <pc:docMk/>
            <pc:sldMk cId="1362468846" sldId="273"/>
            <ac:spMk id="17" creationId="{98ABBB47-6F34-4A7D-B8FC-FA6B07653E58}"/>
          </ac:spMkLst>
        </pc:spChg>
        <pc:spChg chg="mod">
          <ac:chgData name="Artur Rocha" userId="08bf46c2931e437d" providerId="LiveId" clId="{2545BB6A-89C6-497D-ABB0-7603582B49A2}" dt="2021-06-22T15:36:56.126" v="1755" actId="1076"/>
          <ac:spMkLst>
            <pc:docMk/>
            <pc:sldMk cId="1362468846" sldId="273"/>
            <ac:spMk id="22" creationId="{4E9B40E9-9A02-41C6-BEFB-7A0369498AD5}"/>
          </ac:spMkLst>
        </pc:spChg>
        <pc:spChg chg="mod">
          <ac:chgData name="Artur Rocha" userId="08bf46c2931e437d" providerId="LiveId" clId="{2545BB6A-89C6-497D-ABB0-7603582B49A2}" dt="2021-06-22T15:36:56.126" v="1755" actId="1076"/>
          <ac:spMkLst>
            <pc:docMk/>
            <pc:sldMk cId="1362468846" sldId="273"/>
            <ac:spMk id="27" creationId="{5C81F594-FE16-49D9-80FE-EE97183241C7}"/>
          </ac:spMkLst>
        </pc:spChg>
        <pc:spChg chg="mod">
          <ac:chgData name="Artur Rocha" userId="08bf46c2931e437d" providerId="LiveId" clId="{2545BB6A-89C6-497D-ABB0-7603582B49A2}" dt="2021-06-22T15:36:56.126" v="1755" actId="1076"/>
          <ac:spMkLst>
            <pc:docMk/>
            <pc:sldMk cId="1362468846" sldId="273"/>
            <ac:spMk id="38" creationId="{F69A27B8-3CE2-41FD-A6EB-10A0CFE1C38F}"/>
          </ac:spMkLst>
        </pc:spChg>
        <pc:spChg chg="mod">
          <ac:chgData name="Artur Rocha" userId="08bf46c2931e437d" providerId="LiveId" clId="{2545BB6A-89C6-497D-ABB0-7603582B49A2}" dt="2021-06-22T15:36:56.126" v="1755" actId="1076"/>
          <ac:spMkLst>
            <pc:docMk/>
            <pc:sldMk cId="1362468846" sldId="273"/>
            <ac:spMk id="43" creationId="{5C434FB0-52AB-4686-9784-8CCFAE0DF496}"/>
          </ac:spMkLst>
        </pc:spChg>
        <pc:spChg chg="mod">
          <ac:chgData name="Artur Rocha" userId="08bf46c2931e437d" providerId="LiveId" clId="{2545BB6A-89C6-497D-ABB0-7603582B49A2}" dt="2021-06-22T15:36:56.126" v="1755" actId="1076"/>
          <ac:spMkLst>
            <pc:docMk/>
            <pc:sldMk cId="1362468846" sldId="273"/>
            <ac:spMk id="63" creationId="{816A22AF-AE1E-42AF-9DF6-1E313516EF9D}"/>
          </ac:spMkLst>
        </pc:spChg>
        <pc:spChg chg="mod">
          <ac:chgData name="Artur Rocha" userId="08bf46c2931e437d" providerId="LiveId" clId="{2545BB6A-89C6-497D-ABB0-7603582B49A2}" dt="2021-06-22T15:36:56.126" v="1755" actId="1076"/>
          <ac:spMkLst>
            <pc:docMk/>
            <pc:sldMk cId="1362468846" sldId="273"/>
            <ac:spMk id="77" creationId="{8A69C8BF-4EF3-44BB-BB38-674358679C2B}"/>
          </ac:spMkLst>
        </pc:spChg>
        <pc:spChg chg="mod">
          <ac:chgData name="Artur Rocha" userId="08bf46c2931e437d" providerId="LiveId" clId="{2545BB6A-89C6-497D-ABB0-7603582B49A2}" dt="2021-06-22T15:36:56.126" v="1755" actId="1076"/>
          <ac:spMkLst>
            <pc:docMk/>
            <pc:sldMk cId="1362468846" sldId="273"/>
            <ac:spMk id="92" creationId="{87027925-C9CB-4BDA-8360-77E1DEE51063}"/>
          </ac:spMkLst>
        </pc:spChg>
        <pc:spChg chg="mod">
          <ac:chgData name="Artur Rocha" userId="08bf46c2931e437d" providerId="LiveId" clId="{2545BB6A-89C6-497D-ABB0-7603582B49A2}" dt="2021-06-22T15:37:04.734" v="1757" actId="1076"/>
          <ac:spMkLst>
            <pc:docMk/>
            <pc:sldMk cId="1362468846" sldId="273"/>
            <ac:spMk id="99" creationId="{FCA83EFF-0929-42B6-B857-D48E74D01EB0}"/>
          </ac:spMkLst>
        </pc:spChg>
        <pc:spChg chg="mod">
          <ac:chgData name="Artur Rocha" userId="08bf46c2931e437d" providerId="LiveId" clId="{2545BB6A-89C6-497D-ABB0-7603582B49A2}" dt="2021-06-22T15:36:56.126" v="1755" actId="1076"/>
          <ac:spMkLst>
            <pc:docMk/>
            <pc:sldMk cId="1362468846" sldId="273"/>
            <ac:spMk id="105" creationId="{CCECED3B-0804-4931-88A3-795BFFE7B785}"/>
          </ac:spMkLst>
        </pc:spChg>
        <pc:spChg chg="mod">
          <ac:chgData name="Artur Rocha" userId="08bf46c2931e437d" providerId="LiveId" clId="{2545BB6A-89C6-497D-ABB0-7603582B49A2}" dt="2021-06-22T15:36:56.126" v="1755" actId="1076"/>
          <ac:spMkLst>
            <pc:docMk/>
            <pc:sldMk cId="1362468846" sldId="273"/>
            <ac:spMk id="113" creationId="{8AC56F0D-D5B4-47D0-B4DF-8DAD2E81310C}"/>
          </ac:spMkLst>
        </pc:spChg>
        <pc:spChg chg="mod">
          <ac:chgData name="Artur Rocha" userId="08bf46c2931e437d" providerId="LiveId" clId="{2545BB6A-89C6-497D-ABB0-7603582B49A2}" dt="2021-06-22T15:36:56.126" v="1755" actId="1076"/>
          <ac:spMkLst>
            <pc:docMk/>
            <pc:sldMk cId="1362468846" sldId="273"/>
            <ac:spMk id="121" creationId="{60E8129D-BE34-41B7-8485-558E10DA6CCE}"/>
          </ac:spMkLst>
        </pc:spChg>
        <pc:spChg chg="mod">
          <ac:chgData name="Artur Rocha" userId="08bf46c2931e437d" providerId="LiveId" clId="{2545BB6A-89C6-497D-ABB0-7603582B49A2}" dt="2021-06-22T15:36:56.126" v="1755" actId="1076"/>
          <ac:spMkLst>
            <pc:docMk/>
            <pc:sldMk cId="1362468846" sldId="273"/>
            <ac:spMk id="134" creationId="{E7F5D4B6-F702-4EB9-99DF-B78491FD1512}"/>
          </ac:spMkLst>
        </pc:spChg>
        <pc:spChg chg="mod">
          <ac:chgData name="Artur Rocha" userId="08bf46c2931e437d" providerId="LiveId" clId="{2545BB6A-89C6-497D-ABB0-7603582B49A2}" dt="2021-06-22T15:37:04.734" v="1757" actId="1076"/>
          <ac:spMkLst>
            <pc:docMk/>
            <pc:sldMk cId="1362468846" sldId="273"/>
            <ac:spMk id="157" creationId="{823D4F97-9F72-4E7A-AE01-04DA0D417E44}"/>
          </ac:spMkLst>
        </pc:spChg>
        <pc:spChg chg="mod">
          <ac:chgData name="Artur Rocha" userId="08bf46c2931e437d" providerId="LiveId" clId="{2545BB6A-89C6-497D-ABB0-7603582B49A2}" dt="2021-06-22T15:37:04.734" v="1757" actId="1076"/>
          <ac:spMkLst>
            <pc:docMk/>
            <pc:sldMk cId="1362468846" sldId="273"/>
            <ac:spMk id="159" creationId="{2BEF6E31-5ED4-4788-84A1-4AE0F29A6B0D}"/>
          </ac:spMkLst>
        </pc:spChg>
        <pc:spChg chg="mod">
          <ac:chgData name="Artur Rocha" userId="08bf46c2931e437d" providerId="LiveId" clId="{2545BB6A-89C6-497D-ABB0-7603582B49A2}" dt="2021-06-22T15:37:04.734" v="1757" actId="1076"/>
          <ac:spMkLst>
            <pc:docMk/>
            <pc:sldMk cId="1362468846" sldId="273"/>
            <ac:spMk id="161" creationId="{DDB7C964-0D50-4CCD-AC6A-95E6A028F9E7}"/>
          </ac:spMkLst>
        </pc:spChg>
        <pc:spChg chg="mod">
          <ac:chgData name="Artur Rocha" userId="08bf46c2931e437d" providerId="LiveId" clId="{2545BB6A-89C6-497D-ABB0-7603582B49A2}" dt="2021-06-22T15:37:04.734" v="1757" actId="1076"/>
          <ac:spMkLst>
            <pc:docMk/>
            <pc:sldMk cId="1362468846" sldId="273"/>
            <ac:spMk id="169" creationId="{459759BD-28B5-40D9-A45A-134310416E18}"/>
          </ac:spMkLst>
        </pc:spChg>
        <pc:spChg chg="mod">
          <ac:chgData name="Artur Rocha" userId="08bf46c2931e437d" providerId="LiveId" clId="{2545BB6A-89C6-497D-ABB0-7603582B49A2}" dt="2021-06-22T15:37:04.734" v="1757" actId="1076"/>
          <ac:spMkLst>
            <pc:docMk/>
            <pc:sldMk cId="1362468846" sldId="273"/>
            <ac:spMk id="175" creationId="{B62E1733-288D-4886-835A-907A3D939F93}"/>
          </ac:spMkLst>
        </pc:spChg>
        <pc:spChg chg="mod">
          <ac:chgData name="Artur Rocha" userId="08bf46c2931e437d" providerId="LiveId" clId="{2545BB6A-89C6-497D-ABB0-7603582B49A2}" dt="2021-06-22T15:37:04.734" v="1757" actId="1076"/>
          <ac:spMkLst>
            <pc:docMk/>
            <pc:sldMk cId="1362468846" sldId="273"/>
            <ac:spMk id="183" creationId="{A589EFA6-7D1B-41BB-8E0D-356F61D0AD7F}"/>
          </ac:spMkLst>
        </pc:spChg>
        <pc:spChg chg="mod">
          <ac:chgData name="Artur Rocha" userId="08bf46c2931e437d" providerId="LiveId" clId="{2545BB6A-89C6-497D-ABB0-7603582B49A2}" dt="2021-06-22T15:37:04.734" v="1757" actId="1076"/>
          <ac:spMkLst>
            <pc:docMk/>
            <pc:sldMk cId="1362468846" sldId="273"/>
            <ac:spMk id="187" creationId="{4D14933C-1B9F-4C48-9696-3657FCCC58E1}"/>
          </ac:spMkLst>
        </pc:spChg>
        <pc:spChg chg="mod">
          <ac:chgData name="Artur Rocha" userId="08bf46c2931e437d" providerId="LiveId" clId="{2545BB6A-89C6-497D-ABB0-7603582B49A2}" dt="2021-06-22T15:37:04.734" v="1757" actId="1076"/>
          <ac:spMkLst>
            <pc:docMk/>
            <pc:sldMk cId="1362468846" sldId="273"/>
            <ac:spMk id="194" creationId="{C957D8DF-D2BF-482F-B91A-C5B349448634}"/>
          </ac:spMkLst>
        </pc:spChg>
        <pc:spChg chg="mod">
          <ac:chgData name="Artur Rocha" userId="08bf46c2931e437d" providerId="LiveId" clId="{2545BB6A-89C6-497D-ABB0-7603582B49A2}" dt="2021-06-22T15:37:04.734" v="1757" actId="1076"/>
          <ac:spMkLst>
            <pc:docMk/>
            <pc:sldMk cId="1362468846" sldId="273"/>
            <ac:spMk id="200" creationId="{5319C55C-1A9C-4278-9C85-B0800D9F0291}"/>
          </ac:spMkLst>
        </pc:spChg>
        <pc:spChg chg="mod">
          <ac:chgData name="Artur Rocha" userId="08bf46c2931e437d" providerId="LiveId" clId="{2545BB6A-89C6-497D-ABB0-7603582B49A2}" dt="2021-06-22T15:37:04.734" v="1757" actId="1076"/>
          <ac:spMkLst>
            <pc:docMk/>
            <pc:sldMk cId="1362468846" sldId="273"/>
            <ac:spMk id="204" creationId="{3E7A7C53-25D3-4A12-8C88-2FF6A7431FD1}"/>
          </ac:spMkLst>
        </pc:spChg>
        <pc:spChg chg="mod">
          <ac:chgData name="Artur Rocha" userId="08bf46c2931e437d" providerId="LiveId" clId="{2545BB6A-89C6-497D-ABB0-7603582B49A2}" dt="2021-06-22T15:37:04.734" v="1757" actId="1076"/>
          <ac:spMkLst>
            <pc:docMk/>
            <pc:sldMk cId="1362468846" sldId="273"/>
            <ac:spMk id="209" creationId="{8E3EDB4F-BF8C-42E1-AF77-56FD6D47B2ED}"/>
          </ac:spMkLst>
        </pc:spChg>
        <pc:spChg chg="mod">
          <ac:chgData name="Artur Rocha" userId="08bf46c2931e437d" providerId="LiveId" clId="{2545BB6A-89C6-497D-ABB0-7603582B49A2}" dt="2021-06-22T15:37:04.734" v="1757" actId="1076"/>
          <ac:spMkLst>
            <pc:docMk/>
            <pc:sldMk cId="1362468846" sldId="273"/>
            <ac:spMk id="211" creationId="{C53ADDC6-8DB1-461B-8BC1-7C2E13FD8360}"/>
          </ac:spMkLst>
        </pc:spChg>
        <pc:grpChg chg="add mod">
          <ac:chgData name="Artur Rocha" userId="08bf46c2931e437d" providerId="LiveId" clId="{2545BB6A-89C6-497D-ABB0-7603582B49A2}" dt="2021-06-22T15:36:56.126" v="1755" actId="1076"/>
          <ac:grpSpMkLst>
            <pc:docMk/>
            <pc:sldMk cId="1362468846" sldId="273"/>
            <ac:grpSpMk id="3" creationId="{9754F899-6EC7-4709-9D41-BD7B2684FB9F}"/>
          </ac:grpSpMkLst>
        </pc:grpChg>
        <pc:grpChg chg="mod">
          <ac:chgData name="Artur Rocha" userId="08bf46c2931e437d" providerId="LiveId" clId="{2545BB6A-89C6-497D-ABB0-7603582B49A2}" dt="2021-06-22T15:36:56.126" v="1755" actId="1076"/>
          <ac:grpSpMkLst>
            <pc:docMk/>
            <pc:sldMk cId="1362468846" sldId="273"/>
            <ac:grpSpMk id="6" creationId="{DBB75BF2-56D1-4FC2-87F0-244C32DD0D4E}"/>
          </ac:grpSpMkLst>
        </pc:grpChg>
        <pc:grpChg chg="mod">
          <ac:chgData name="Artur Rocha" userId="08bf46c2931e437d" providerId="LiveId" clId="{2545BB6A-89C6-497D-ABB0-7603582B49A2}" dt="2021-06-22T15:36:56.126" v="1755" actId="1076"/>
          <ac:grpSpMkLst>
            <pc:docMk/>
            <pc:sldMk cId="1362468846" sldId="273"/>
            <ac:grpSpMk id="21" creationId="{CB6A8306-0B50-41BA-95A2-A350858DA62B}"/>
          </ac:grpSpMkLst>
        </pc:grpChg>
        <pc:grpChg chg="mod">
          <ac:chgData name="Artur Rocha" userId="08bf46c2931e437d" providerId="LiveId" clId="{2545BB6A-89C6-497D-ABB0-7603582B49A2}" dt="2021-06-22T15:36:56.126" v="1755" actId="1076"/>
          <ac:grpSpMkLst>
            <pc:docMk/>
            <pc:sldMk cId="1362468846" sldId="273"/>
            <ac:grpSpMk id="26" creationId="{7DF15C37-A263-4B3B-BA94-3BE3BAFF88E8}"/>
          </ac:grpSpMkLst>
        </pc:grpChg>
        <pc:grpChg chg="mod">
          <ac:chgData name="Artur Rocha" userId="08bf46c2931e437d" providerId="LiveId" clId="{2545BB6A-89C6-497D-ABB0-7603582B49A2}" dt="2021-06-22T15:36:56.126" v="1755" actId="1076"/>
          <ac:grpSpMkLst>
            <pc:docMk/>
            <pc:sldMk cId="1362468846" sldId="273"/>
            <ac:grpSpMk id="35" creationId="{C38C85B7-10FD-4279-BC72-EA9EF7ABB473}"/>
          </ac:grpSpMkLst>
        </pc:grpChg>
        <pc:grpChg chg="mod">
          <ac:chgData name="Artur Rocha" userId="08bf46c2931e437d" providerId="LiveId" clId="{2545BB6A-89C6-497D-ABB0-7603582B49A2}" dt="2021-06-22T15:36:56.126" v="1755" actId="1076"/>
          <ac:grpSpMkLst>
            <pc:docMk/>
            <pc:sldMk cId="1362468846" sldId="273"/>
            <ac:grpSpMk id="36" creationId="{2BD0C931-51E9-494C-8C3F-E6F28AB87FC8}"/>
          </ac:grpSpMkLst>
        </pc:grpChg>
        <pc:grpChg chg="mod">
          <ac:chgData name="Artur Rocha" userId="08bf46c2931e437d" providerId="LiveId" clId="{2545BB6A-89C6-497D-ABB0-7603582B49A2}" dt="2021-06-22T15:36:56.126" v="1755" actId="1076"/>
          <ac:grpSpMkLst>
            <pc:docMk/>
            <pc:sldMk cId="1362468846" sldId="273"/>
            <ac:grpSpMk id="37" creationId="{B374979D-BF5E-40B6-8DB1-A6AD8681B88E}"/>
          </ac:grpSpMkLst>
        </pc:grpChg>
        <pc:grpChg chg="mod">
          <ac:chgData name="Artur Rocha" userId="08bf46c2931e437d" providerId="LiveId" clId="{2545BB6A-89C6-497D-ABB0-7603582B49A2}" dt="2021-06-22T15:36:56.126" v="1755" actId="1076"/>
          <ac:grpSpMkLst>
            <pc:docMk/>
            <pc:sldMk cId="1362468846" sldId="273"/>
            <ac:grpSpMk id="42" creationId="{93C1611A-A90B-4D1B-AC05-490C2FF3DEFC}"/>
          </ac:grpSpMkLst>
        </pc:grpChg>
        <pc:grpChg chg="mod">
          <ac:chgData name="Artur Rocha" userId="08bf46c2931e437d" providerId="LiveId" clId="{2545BB6A-89C6-497D-ABB0-7603582B49A2}" dt="2021-06-22T15:36:56.126" v="1755" actId="1076"/>
          <ac:grpSpMkLst>
            <pc:docMk/>
            <pc:sldMk cId="1362468846" sldId="273"/>
            <ac:grpSpMk id="48" creationId="{2D589E44-8012-49A6-B69F-BAEC5D00E902}"/>
          </ac:grpSpMkLst>
        </pc:grpChg>
        <pc:grpChg chg="mod">
          <ac:chgData name="Artur Rocha" userId="08bf46c2931e437d" providerId="LiveId" clId="{2545BB6A-89C6-497D-ABB0-7603582B49A2}" dt="2021-06-22T15:36:56.126" v="1755" actId="1076"/>
          <ac:grpSpMkLst>
            <pc:docMk/>
            <pc:sldMk cId="1362468846" sldId="273"/>
            <ac:grpSpMk id="49" creationId="{58B38E2E-DB42-45CA-9B9D-1650CDCBCF2E}"/>
          </ac:grpSpMkLst>
        </pc:grpChg>
        <pc:grpChg chg="mod">
          <ac:chgData name="Artur Rocha" userId="08bf46c2931e437d" providerId="LiveId" clId="{2545BB6A-89C6-497D-ABB0-7603582B49A2}" dt="2021-06-22T15:36:56.126" v="1755" actId="1076"/>
          <ac:grpSpMkLst>
            <pc:docMk/>
            <pc:sldMk cId="1362468846" sldId="273"/>
            <ac:grpSpMk id="59" creationId="{E1B0CEDC-322C-4E74-B162-890ED88C5FFA}"/>
          </ac:grpSpMkLst>
        </pc:grpChg>
        <pc:grpChg chg="mod">
          <ac:chgData name="Artur Rocha" userId="08bf46c2931e437d" providerId="LiveId" clId="{2545BB6A-89C6-497D-ABB0-7603582B49A2}" dt="2021-06-22T15:36:56.126" v="1755" actId="1076"/>
          <ac:grpSpMkLst>
            <pc:docMk/>
            <pc:sldMk cId="1362468846" sldId="273"/>
            <ac:grpSpMk id="60" creationId="{ADBBA692-BB9B-46CE-8B6A-8363FDF9E2FA}"/>
          </ac:grpSpMkLst>
        </pc:grpChg>
        <pc:grpChg chg="mod">
          <ac:chgData name="Artur Rocha" userId="08bf46c2931e437d" providerId="LiveId" clId="{2545BB6A-89C6-497D-ABB0-7603582B49A2}" dt="2021-06-22T15:36:56.126" v="1755" actId="1076"/>
          <ac:grpSpMkLst>
            <pc:docMk/>
            <pc:sldMk cId="1362468846" sldId="273"/>
            <ac:grpSpMk id="66" creationId="{8DACB27A-3FC0-4959-9EEF-B20664A812EC}"/>
          </ac:grpSpMkLst>
        </pc:grpChg>
        <pc:grpChg chg="mod">
          <ac:chgData name="Artur Rocha" userId="08bf46c2931e437d" providerId="LiveId" clId="{2545BB6A-89C6-497D-ABB0-7603582B49A2}" dt="2021-06-22T15:36:56.126" v="1755" actId="1076"/>
          <ac:grpSpMkLst>
            <pc:docMk/>
            <pc:sldMk cId="1362468846" sldId="273"/>
            <ac:grpSpMk id="70" creationId="{26108046-98DA-4ACF-88C5-0BE5C3B548BF}"/>
          </ac:grpSpMkLst>
        </pc:grpChg>
        <pc:grpChg chg="mod">
          <ac:chgData name="Artur Rocha" userId="08bf46c2931e437d" providerId="LiveId" clId="{2545BB6A-89C6-497D-ABB0-7603582B49A2}" dt="2021-06-22T15:36:56.126" v="1755" actId="1076"/>
          <ac:grpSpMkLst>
            <pc:docMk/>
            <pc:sldMk cId="1362468846" sldId="273"/>
            <ac:grpSpMk id="74" creationId="{13E26C01-D616-4922-9A23-B41F7AC1D741}"/>
          </ac:grpSpMkLst>
        </pc:grpChg>
        <pc:grpChg chg="mod">
          <ac:chgData name="Artur Rocha" userId="08bf46c2931e437d" providerId="LiveId" clId="{2545BB6A-89C6-497D-ABB0-7603582B49A2}" dt="2021-06-22T15:36:56.126" v="1755" actId="1076"/>
          <ac:grpSpMkLst>
            <pc:docMk/>
            <pc:sldMk cId="1362468846" sldId="273"/>
            <ac:grpSpMk id="75" creationId="{CBD9951E-AFAE-4E67-A949-A0A3E3F479B8}"/>
          </ac:grpSpMkLst>
        </pc:grpChg>
        <pc:grpChg chg="mod">
          <ac:chgData name="Artur Rocha" userId="08bf46c2931e437d" providerId="LiveId" clId="{2545BB6A-89C6-497D-ABB0-7603582B49A2}" dt="2021-06-22T15:36:56.126" v="1755" actId="1076"/>
          <ac:grpSpMkLst>
            <pc:docMk/>
            <pc:sldMk cId="1362468846" sldId="273"/>
            <ac:grpSpMk id="83" creationId="{0D6867B7-BFED-4B38-B9DC-CC3D4E732BF2}"/>
          </ac:grpSpMkLst>
        </pc:grpChg>
        <pc:grpChg chg="mod">
          <ac:chgData name="Artur Rocha" userId="08bf46c2931e437d" providerId="LiveId" clId="{2545BB6A-89C6-497D-ABB0-7603582B49A2}" dt="2021-06-22T15:36:56.126" v="1755" actId="1076"/>
          <ac:grpSpMkLst>
            <pc:docMk/>
            <pc:sldMk cId="1362468846" sldId="273"/>
            <ac:grpSpMk id="89" creationId="{912C756F-C7E8-4E0B-9C57-DF1ADC9308E0}"/>
          </ac:grpSpMkLst>
        </pc:grpChg>
        <pc:grpChg chg="mod">
          <ac:chgData name="Artur Rocha" userId="08bf46c2931e437d" providerId="LiveId" clId="{2545BB6A-89C6-497D-ABB0-7603582B49A2}" dt="2021-06-22T15:36:56.126" v="1755" actId="1076"/>
          <ac:grpSpMkLst>
            <pc:docMk/>
            <pc:sldMk cId="1362468846" sldId="273"/>
            <ac:grpSpMk id="90" creationId="{FAA2E777-1287-4963-B0FB-F1AB51E8A443}"/>
          </ac:grpSpMkLst>
        </pc:grpChg>
        <pc:grpChg chg="add mod">
          <ac:chgData name="Artur Rocha" userId="08bf46c2931e437d" providerId="LiveId" clId="{2545BB6A-89C6-497D-ABB0-7603582B49A2}" dt="2021-06-22T15:37:04.734" v="1757" actId="1076"/>
          <ac:grpSpMkLst>
            <pc:docMk/>
            <pc:sldMk cId="1362468846" sldId="273"/>
            <ac:grpSpMk id="95" creationId="{680CB3E3-11FB-4F1E-AD1F-0EDCCBA77B79}"/>
          </ac:grpSpMkLst>
        </pc:grpChg>
        <pc:grpChg chg="mod">
          <ac:chgData name="Artur Rocha" userId="08bf46c2931e437d" providerId="LiveId" clId="{2545BB6A-89C6-497D-ABB0-7603582B49A2}" dt="2021-06-22T15:36:56.126" v="1755" actId="1076"/>
          <ac:grpSpMkLst>
            <pc:docMk/>
            <pc:sldMk cId="1362468846" sldId="273"/>
            <ac:grpSpMk id="97" creationId="{0693D541-B5B4-4980-BCF5-25D5B71409CC}"/>
          </ac:grpSpMkLst>
        </pc:grpChg>
        <pc:grpChg chg="mod">
          <ac:chgData name="Artur Rocha" userId="08bf46c2931e437d" providerId="LiveId" clId="{2545BB6A-89C6-497D-ABB0-7603582B49A2}" dt="2021-06-22T15:36:56.126" v="1755" actId="1076"/>
          <ac:grpSpMkLst>
            <pc:docMk/>
            <pc:sldMk cId="1362468846" sldId="273"/>
            <ac:grpSpMk id="100" creationId="{B59E6F80-9FB1-4A49-A58E-49AA95D5EE07}"/>
          </ac:grpSpMkLst>
        </pc:grpChg>
        <pc:grpChg chg="mod">
          <ac:chgData name="Artur Rocha" userId="08bf46c2931e437d" providerId="LiveId" clId="{2545BB6A-89C6-497D-ABB0-7603582B49A2}" dt="2021-06-22T15:36:56.126" v="1755" actId="1076"/>
          <ac:grpSpMkLst>
            <pc:docMk/>
            <pc:sldMk cId="1362468846" sldId="273"/>
            <ac:grpSpMk id="101" creationId="{BD596F77-43BF-48B8-80EA-22427A03AC8F}"/>
          </ac:grpSpMkLst>
        </pc:grpChg>
        <pc:grpChg chg="mod">
          <ac:chgData name="Artur Rocha" userId="08bf46c2931e437d" providerId="LiveId" clId="{2545BB6A-89C6-497D-ABB0-7603582B49A2}" dt="2021-06-22T15:36:56.126" v="1755" actId="1076"/>
          <ac:grpSpMkLst>
            <pc:docMk/>
            <pc:sldMk cId="1362468846" sldId="273"/>
            <ac:grpSpMk id="103" creationId="{6B177DFD-306A-4010-A712-543FA425518E}"/>
          </ac:grpSpMkLst>
        </pc:grpChg>
        <pc:grpChg chg="mod">
          <ac:chgData name="Artur Rocha" userId="08bf46c2931e437d" providerId="LiveId" clId="{2545BB6A-89C6-497D-ABB0-7603582B49A2}" dt="2021-06-22T15:37:04.734" v="1757" actId="1076"/>
          <ac:grpSpMkLst>
            <pc:docMk/>
            <pc:sldMk cId="1362468846" sldId="273"/>
            <ac:grpSpMk id="108" creationId="{C2EF1588-2443-44F1-AEB7-1305278963D5}"/>
          </ac:grpSpMkLst>
        </pc:grpChg>
        <pc:grpChg chg="mod">
          <ac:chgData name="Artur Rocha" userId="08bf46c2931e437d" providerId="LiveId" clId="{2545BB6A-89C6-497D-ABB0-7603582B49A2}" dt="2021-06-22T15:36:56.126" v="1755" actId="1076"/>
          <ac:grpSpMkLst>
            <pc:docMk/>
            <pc:sldMk cId="1362468846" sldId="273"/>
            <ac:grpSpMk id="110" creationId="{BB1F4852-47F6-4696-B4D6-817F1CCA362A}"/>
          </ac:grpSpMkLst>
        </pc:grpChg>
        <pc:grpChg chg="mod">
          <ac:chgData name="Artur Rocha" userId="08bf46c2931e437d" providerId="LiveId" clId="{2545BB6A-89C6-497D-ABB0-7603582B49A2}" dt="2021-06-22T15:37:04.734" v="1757" actId="1076"/>
          <ac:grpSpMkLst>
            <pc:docMk/>
            <pc:sldMk cId="1362468846" sldId="273"/>
            <ac:grpSpMk id="111" creationId="{3D5BCD2B-D848-4324-BA04-0D641DFD7878}"/>
          </ac:grpSpMkLst>
        </pc:grpChg>
        <pc:grpChg chg="mod">
          <ac:chgData name="Artur Rocha" userId="08bf46c2931e437d" providerId="LiveId" clId="{2545BB6A-89C6-497D-ABB0-7603582B49A2}" dt="2021-06-22T15:37:04.734" v="1757" actId="1076"/>
          <ac:grpSpMkLst>
            <pc:docMk/>
            <pc:sldMk cId="1362468846" sldId="273"/>
            <ac:grpSpMk id="112" creationId="{2DD6974B-6D8D-43D8-BD23-6E034BF2F222}"/>
          </ac:grpSpMkLst>
        </pc:grpChg>
        <pc:grpChg chg="mod">
          <ac:chgData name="Artur Rocha" userId="08bf46c2931e437d" providerId="LiveId" clId="{2545BB6A-89C6-497D-ABB0-7603582B49A2}" dt="2021-06-22T15:36:56.126" v="1755" actId="1076"/>
          <ac:grpSpMkLst>
            <pc:docMk/>
            <pc:sldMk cId="1362468846" sldId="273"/>
            <ac:grpSpMk id="117" creationId="{4BF6FB91-5921-4F53-9A54-EEE09DDB9430}"/>
          </ac:grpSpMkLst>
        </pc:grpChg>
        <pc:grpChg chg="mod">
          <ac:chgData name="Artur Rocha" userId="08bf46c2931e437d" providerId="LiveId" clId="{2545BB6A-89C6-497D-ABB0-7603582B49A2}" dt="2021-06-22T15:36:56.126" v="1755" actId="1076"/>
          <ac:grpSpMkLst>
            <pc:docMk/>
            <pc:sldMk cId="1362468846" sldId="273"/>
            <ac:grpSpMk id="120" creationId="{E2F801F4-31A7-40DC-9962-FD06737B4D31}"/>
          </ac:grpSpMkLst>
        </pc:grpChg>
        <pc:grpChg chg="mod">
          <ac:chgData name="Artur Rocha" userId="08bf46c2931e437d" providerId="LiveId" clId="{2545BB6A-89C6-497D-ABB0-7603582B49A2}" dt="2021-06-22T15:37:04.734" v="1757" actId="1076"/>
          <ac:grpSpMkLst>
            <pc:docMk/>
            <pc:sldMk cId="1362468846" sldId="273"/>
            <ac:grpSpMk id="124" creationId="{D7645FDD-1AF5-454B-BA89-37062EB578B4}"/>
          </ac:grpSpMkLst>
        </pc:grpChg>
        <pc:grpChg chg="mod">
          <ac:chgData name="Artur Rocha" userId="08bf46c2931e437d" providerId="LiveId" clId="{2545BB6A-89C6-497D-ABB0-7603582B49A2}" dt="2021-06-22T15:36:56.126" v="1755" actId="1076"/>
          <ac:grpSpMkLst>
            <pc:docMk/>
            <pc:sldMk cId="1362468846" sldId="273"/>
            <ac:grpSpMk id="128" creationId="{D398BC22-F159-4108-A367-9A119B7B8465}"/>
          </ac:grpSpMkLst>
        </pc:grpChg>
        <pc:grpChg chg="mod">
          <ac:chgData name="Artur Rocha" userId="08bf46c2931e437d" providerId="LiveId" clId="{2545BB6A-89C6-497D-ABB0-7603582B49A2}" dt="2021-06-22T15:36:56.126" v="1755" actId="1076"/>
          <ac:grpSpMkLst>
            <pc:docMk/>
            <pc:sldMk cId="1362468846" sldId="273"/>
            <ac:grpSpMk id="129" creationId="{5C0FF740-B18C-4D79-83A8-03318879C7DE}"/>
          </ac:grpSpMkLst>
        </pc:grpChg>
        <pc:grpChg chg="mod">
          <ac:chgData name="Artur Rocha" userId="08bf46c2931e437d" providerId="LiveId" clId="{2545BB6A-89C6-497D-ABB0-7603582B49A2}" dt="2021-06-22T15:36:56.126" v="1755" actId="1076"/>
          <ac:grpSpMkLst>
            <pc:docMk/>
            <pc:sldMk cId="1362468846" sldId="273"/>
            <ac:grpSpMk id="131" creationId="{DDFC7D88-B239-4CEA-B850-6FEB527FF904}"/>
          </ac:grpSpMkLst>
        </pc:grpChg>
        <pc:grpChg chg="mod">
          <ac:chgData name="Artur Rocha" userId="08bf46c2931e437d" providerId="LiveId" clId="{2545BB6A-89C6-497D-ABB0-7603582B49A2}" dt="2021-06-22T15:37:04.734" v="1757" actId="1076"/>
          <ac:grpSpMkLst>
            <pc:docMk/>
            <pc:sldMk cId="1362468846" sldId="273"/>
            <ac:grpSpMk id="137" creationId="{37C8A4CC-454F-4560-B72C-ECCF20F003FD}"/>
          </ac:grpSpMkLst>
        </pc:grpChg>
        <pc:grpChg chg="mod">
          <ac:chgData name="Artur Rocha" userId="08bf46c2931e437d" providerId="LiveId" clId="{2545BB6A-89C6-497D-ABB0-7603582B49A2}" dt="2021-06-22T15:37:04.734" v="1757" actId="1076"/>
          <ac:grpSpMkLst>
            <pc:docMk/>
            <pc:sldMk cId="1362468846" sldId="273"/>
            <ac:grpSpMk id="138" creationId="{AB99D0F3-C3A9-401B-BA97-0B942CEE6AFF}"/>
          </ac:grpSpMkLst>
        </pc:grpChg>
        <pc:grpChg chg="mod">
          <ac:chgData name="Artur Rocha" userId="08bf46c2931e437d" providerId="LiveId" clId="{2545BB6A-89C6-497D-ABB0-7603582B49A2}" dt="2021-06-22T15:37:04.734" v="1757" actId="1076"/>
          <ac:grpSpMkLst>
            <pc:docMk/>
            <pc:sldMk cId="1362468846" sldId="273"/>
            <ac:grpSpMk id="140" creationId="{1E16CDA8-6477-4E8C-9E3A-DE9CBAFCE54B}"/>
          </ac:grpSpMkLst>
        </pc:grpChg>
        <pc:grpChg chg="mod">
          <ac:chgData name="Artur Rocha" userId="08bf46c2931e437d" providerId="LiveId" clId="{2545BB6A-89C6-497D-ABB0-7603582B49A2}" dt="2021-06-22T15:37:04.734" v="1757" actId="1076"/>
          <ac:grpSpMkLst>
            <pc:docMk/>
            <pc:sldMk cId="1362468846" sldId="273"/>
            <ac:grpSpMk id="143" creationId="{C5F82EF5-23E7-44FB-924B-BC1C79BF8D6B}"/>
          </ac:grpSpMkLst>
        </pc:grpChg>
        <pc:grpChg chg="mod">
          <ac:chgData name="Artur Rocha" userId="08bf46c2931e437d" providerId="LiveId" clId="{2545BB6A-89C6-497D-ABB0-7603582B49A2}" dt="2021-06-22T15:37:04.734" v="1757" actId="1076"/>
          <ac:grpSpMkLst>
            <pc:docMk/>
            <pc:sldMk cId="1362468846" sldId="273"/>
            <ac:grpSpMk id="145" creationId="{74676214-AADE-4AD6-996B-386C7A6FD9E1}"/>
          </ac:grpSpMkLst>
        </pc:grpChg>
        <pc:grpChg chg="mod">
          <ac:chgData name="Artur Rocha" userId="08bf46c2931e437d" providerId="LiveId" clId="{2545BB6A-89C6-497D-ABB0-7603582B49A2}" dt="2021-06-22T15:37:04.734" v="1757" actId="1076"/>
          <ac:grpSpMkLst>
            <pc:docMk/>
            <pc:sldMk cId="1362468846" sldId="273"/>
            <ac:grpSpMk id="146" creationId="{FEFC64F6-32E3-48E5-8E2E-0D0D6AA3CB26}"/>
          </ac:grpSpMkLst>
        </pc:grpChg>
        <pc:grpChg chg="mod">
          <ac:chgData name="Artur Rocha" userId="08bf46c2931e437d" providerId="LiveId" clId="{2545BB6A-89C6-497D-ABB0-7603582B49A2}" dt="2021-06-22T15:37:04.734" v="1757" actId="1076"/>
          <ac:grpSpMkLst>
            <pc:docMk/>
            <pc:sldMk cId="1362468846" sldId="273"/>
            <ac:grpSpMk id="148" creationId="{2E86A93B-76A3-4E5D-BF80-FE2D33A3B072}"/>
          </ac:grpSpMkLst>
        </pc:grpChg>
        <pc:grpChg chg="mod">
          <ac:chgData name="Artur Rocha" userId="08bf46c2931e437d" providerId="LiveId" clId="{2545BB6A-89C6-497D-ABB0-7603582B49A2}" dt="2021-06-22T15:37:04.734" v="1757" actId="1076"/>
          <ac:grpSpMkLst>
            <pc:docMk/>
            <pc:sldMk cId="1362468846" sldId="273"/>
            <ac:grpSpMk id="150" creationId="{15DDF02A-46EB-41B4-80AF-5A9FFF884AA6}"/>
          </ac:grpSpMkLst>
        </pc:grpChg>
        <pc:grpChg chg="mod">
          <ac:chgData name="Artur Rocha" userId="08bf46c2931e437d" providerId="LiveId" clId="{2545BB6A-89C6-497D-ABB0-7603582B49A2}" dt="2021-06-22T15:37:04.734" v="1757" actId="1076"/>
          <ac:grpSpMkLst>
            <pc:docMk/>
            <pc:sldMk cId="1362468846" sldId="273"/>
            <ac:grpSpMk id="152" creationId="{2A3A6633-EED9-4F46-AD53-CE7D4B42918D}"/>
          </ac:grpSpMkLst>
        </pc:grpChg>
        <pc:grpChg chg="mod">
          <ac:chgData name="Artur Rocha" userId="08bf46c2931e437d" providerId="LiveId" clId="{2545BB6A-89C6-497D-ABB0-7603582B49A2}" dt="2021-06-22T15:37:04.734" v="1757" actId="1076"/>
          <ac:grpSpMkLst>
            <pc:docMk/>
            <pc:sldMk cId="1362468846" sldId="273"/>
            <ac:grpSpMk id="154" creationId="{2893DC89-5224-4415-8CA2-57569DC3F809}"/>
          </ac:grpSpMkLst>
        </pc:grpChg>
        <pc:grpChg chg="mod">
          <ac:chgData name="Artur Rocha" userId="08bf46c2931e437d" providerId="LiveId" clId="{2545BB6A-89C6-497D-ABB0-7603582B49A2}" dt="2021-06-22T15:37:04.734" v="1757" actId="1076"/>
          <ac:grpSpMkLst>
            <pc:docMk/>
            <pc:sldMk cId="1362468846" sldId="273"/>
            <ac:grpSpMk id="163" creationId="{F980684F-89E1-4E3F-B929-97ABD5CDCC22}"/>
          </ac:grpSpMkLst>
        </pc:grpChg>
        <pc:grpChg chg="mod">
          <ac:chgData name="Artur Rocha" userId="08bf46c2931e437d" providerId="LiveId" clId="{2545BB6A-89C6-497D-ABB0-7603582B49A2}" dt="2021-06-22T15:37:04.734" v="1757" actId="1076"/>
          <ac:grpSpMkLst>
            <pc:docMk/>
            <pc:sldMk cId="1362468846" sldId="273"/>
            <ac:grpSpMk id="165" creationId="{482FF1E2-048A-4054-9C32-624CE49E1678}"/>
          </ac:grpSpMkLst>
        </pc:grpChg>
        <pc:grpChg chg="mod">
          <ac:chgData name="Artur Rocha" userId="08bf46c2931e437d" providerId="LiveId" clId="{2545BB6A-89C6-497D-ABB0-7603582B49A2}" dt="2021-06-22T15:37:04.734" v="1757" actId="1076"/>
          <ac:grpSpMkLst>
            <pc:docMk/>
            <pc:sldMk cId="1362468846" sldId="273"/>
            <ac:grpSpMk id="167" creationId="{A03A1B78-406E-4ED9-87B6-7315051ADCF2}"/>
          </ac:grpSpMkLst>
        </pc:grpChg>
        <pc:grpChg chg="mod">
          <ac:chgData name="Artur Rocha" userId="08bf46c2931e437d" providerId="LiveId" clId="{2545BB6A-89C6-497D-ABB0-7603582B49A2}" dt="2021-06-22T15:37:04.734" v="1757" actId="1076"/>
          <ac:grpSpMkLst>
            <pc:docMk/>
            <pc:sldMk cId="1362468846" sldId="273"/>
            <ac:grpSpMk id="171" creationId="{B9D5CC8D-FCC4-406F-B95D-AA25D93C856F}"/>
          </ac:grpSpMkLst>
        </pc:grpChg>
        <pc:grpChg chg="mod">
          <ac:chgData name="Artur Rocha" userId="08bf46c2931e437d" providerId="LiveId" clId="{2545BB6A-89C6-497D-ABB0-7603582B49A2}" dt="2021-06-22T15:37:04.734" v="1757" actId="1076"/>
          <ac:grpSpMkLst>
            <pc:docMk/>
            <pc:sldMk cId="1362468846" sldId="273"/>
            <ac:grpSpMk id="173" creationId="{6FDFB565-FCC9-436A-BBF4-40CE0BC4F084}"/>
          </ac:grpSpMkLst>
        </pc:grpChg>
        <pc:grpChg chg="mod">
          <ac:chgData name="Artur Rocha" userId="08bf46c2931e437d" providerId="LiveId" clId="{2545BB6A-89C6-497D-ABB0-7603582B49A2}" dt="2021-06-22T15:37:04.734" v="1757" actId="1076"/>
          <ac:grpSpMkLst>
            <pc:docMk/>
            <pc:sldMk cId="1362468846" sldId="273"/>
            <ac:grpSpMk id="177" creationId="{C4D5C93D-5008-4596-8F3F-0AC2A797EDBD}"/>
          </ac:grpSpMkLst>
        </pc:grpChg>
        <pc:grpChg chg="mod">
          <ac:chgData name="Artur Rocha" userId="08bf46c2931e437d" providerId="LiveId" clId="{2545BB6A-89C6-497D-ABB0-7603582B49A2}" dt="2021-06-22T15:37:04.734" v="1757" actId="1076"/>
          <ac:grpSpMkLst>
            <pc:docMk/>
            <pc:sldMk cId="1362468846" sldId="273"/>
            <ac:grpSpMk id="179" creationId="{52ECF705-D2BE-42EC-9346-F0876E4DFB8B}"/>
          </ac:grpSpMkLst>
        </pc:grpChg>
        <pc:grpChg chg="mod">
          <ac:chgData name="Artur Rocha" userId="08bf46c2931e437d" providerId="LiveId" clId="{2545BB6A-89C6-497D-ABB0-7603582B49A2}" dt="2021-06-22T15:37:04.734" v="1757" actId="1076"/>
          <ac:grpSpMkLst>
            <pc:docMk/>
            <pc:sldMk cId="1362468846" sldId="273"/>
            <ac:grpSpMk id="181" creationId="{D6B85CD5-54EC-423A-AA04-5A237DAF23D3}"/>
          </ac:grpSpMkLst>
        </pc:grpChg>
        <pc:grpChg chg="mod">
          <ac:chgData name="Artur Rocha" userId="08bf46c2931e437d" providerId="LiveId" clId="{2545BB6A-89C6-497D-ABB0-7603582B49A2}" dt="2021-06-22T15:37:04.734" v="1757" actId="1076"/>
          <ac:grpSpMkLst>
            <pc:docMk/>
            <pc:sldMk cId="1362468846" sldId="273"/>
            <ac:grpSpMk id="185" creationId="{240CB89B-F684-4F08-A899-7A1AFBC985B0}"/>
          </ac:grpSpMkLst>
        </pc:grpChg>
        <pc:grpChg chg="mod">
          <ac:chgData name="Artur Rocha" userId="08bf46c2931e437d" providerId="LiveId" clId="{2545BB6A-89C6-497D-ABB0-7603582B49A2}" dt="2021-06-22T15:37:04.734" v="1757" actId="1076"/>
          <ac:grpSpMkLst>
            <pc:docMk/>
            <pc:sldMk cId="1362468846" sldId="273"/>
            <ac:grpSpMk id="189" creationId="{F9EAE6FA-A097-4509-8699-8DF2D0561978}"/>
          </ac:grpSpMkLst>
        </pc:grpChg>
        <pc:grpChg chg="mod">
          <ac:chgData name="Artur Rocha" userId="08bf46c2931e437d" providerId="LiveId" clId="{2545BB6A-89C6-497D-ABB0-7603582B49A2}" dt="2021-06-22T15:37:04.734" v="1757" actId="1076"/>
          <ac:grpSpMkLst>
            <pc:docMk/>
            <pc:sldMk cId="1362468846" sldId="273"/>
            <ac:grpSpMk id="191" creationId="{6312DD8B-F86C-43C4-A008-93A24F8EC712}"/>
          </ac:grpSpMkLst>
        </pc:grpChg>
        <pc:grpChg chg="mod">
          <ac:chgData name="Artur Rocha" userId="08bf46c2931e437d" providerId="LiveId" clId="{2545BB6A-89C6-497D-ABB0-7603582B49A2}" dt="2021-06-22T15:37:04.734" v="1757" actId="1076"/>
          <ac:grpSpMkLst>
            <pc:docMk/>
            <pc:sldMk cId="1362468846" sldId="273"/>
            <ac:grpSpMk id="196" creationId="{110F81EB-6BA3-41DC-BBCA-91BAFABCC345}"/>
          </ac:grpSpMkLst>
        </pc:grpChg>
        <pc:grpChg chg="mod">
          <ac:chgData name="Artur Rocha" userId="08bf46c2931e437d" providerId="LiveId" clId="{2545BB6A-89C6-497D-ABB0-7603582B49A2}" dt="2021-06-22T15:37:04.734" v="1757" actId="1076"/>
          <ac:grpSpMkLst>
            <pc:docMk/>
            <pc:sldMk cId="1362468846" sldId="273"/>
            <ac:grpSpMk id="202" creationId="{38290685-B689-48F5-ABA9-A4D2950EA257}"/>
          </ac:grpSpMkLst>
        </pc:grpChg>
        <pc:grpChg chg="mod">
          <ac:chgData name="Artur Rocha" userId="08bf46c2931e437d" providerId="LiveId" clId="{2545BB6A-89C6-497D-ABB0-7603582B49A2}" dt="2021-06-22T15:37:04.734" v="1757" actId="1076"/>
          <ac:grpSpMkLst>
            <pc:docMk/>
            <pc:sldMk cId="1362468846" sldId="273"/>
            <ac:grpSpMk id="206" creationId="{7285DAC8-9B28-40E9-A247-8AD9AAFCC292}"/>
          </ac:grpSpMkLst>
        </pc:grpChg>
        <pc:picChg chg="add del mod">
          <ac:chgData name="Artur Rocha" userId="08bf46c2931e437d" providerId="LiveId" clId="{2545BB6A-89C6-497D-ABB0-7603582B49A2}" dt="2021-06-22T15:36:39.389" v="1751" actId="478"/>
          <ac:picMkLst>
            <pc:docMk/>
            <pc:sldMk cId="1362468846" sldId="273"/>
            <ac:picMk id="5" creationId="{DC75E2E7-9DF4-4EDF-AD7A-F1FAC468451F}"/>
          </ac:picMkLst>
        </pc:picChg>
        <pc:picChg chg="mod">
          <ac:chgData name="Artur Rocha" userId="08bf46c2931e437d" providerId="LiveId" clId="{2545BB6A-89C6-497D-ABB0-7603582B49A2}" dt="2021-06-22T15:37:04.734" v="1757" actId="1076"/>
          <ac:picMkLst>
            <pc:docMk/>
            <pc:sldMk cId="1362468846" sldId="273"/>
            <ac:picMk id="98" creationId="{2FED6403-C342-4E73-8661-5818DA1A0784}"/>
          </ac:picMkLst>
        </pc:picChg>
        <pc:picChg chg="mod">
          <ac:chgData name="Artur Rocha" userId="08bf46c2931e437d" providerId="LiveId" clId="{2545BB6A-89C6-497D-ABB0-7603582B49A2}" dt="2021-06-22T15:36:56.126" v="1755" actId="1076"/>
          <ac:picMkLst>
            <pc:docMk/>
            <pc:sldMk cId="1362468846" sldId="273"/>
            <ac:picMk id="1026" creationId="{04A0AA70-7137-428E-A359-B470AE84C9BA}"/>
          </ac:picMkLst>
        </pc:picChg>
        <pc:cxnChg chg="mod">
          <ac:chgData name="Artur Rocha" userId="08bf46c2931e437d" providerId="LiveId" clId="{2545BB6A-89C6-497D-ABB0-7603582B49A2}" dt="2021-06-22T15:36:56.126" v="1755" actId="1076"/>
          <ac:cxnSpMkLst>
            <pc:docMk/>
            <pc:sldMk cId="1362468846" sldId="273"/>
            <ac:cxnSpMk id="4" creationId="{5B5C58E2-82F8-4011-B180-E8EE91786D92}"/>
          </ac:cxnSpMkLst>
        </pc:cxnChg>
        <pc:cxnChg chg="mod">
          <ac:chgData name="Artur Rocha" userId="08bf46c2931e437d" providerId="LiveId" clId="{2545BB6A-89C6-497D-ABB0-7603582B49A2}" dt="2021-06-22T15:36:56.126" v="1755" actId="1076"/>
          <ac:cxnSpMkLst>
            <pc:docMk/>
            <pc:sldMk cId="1362468846" sldId="273"/>
            <ac:cxnSpMk id="8" creationId="{FBD9360F-01D6-4EE2-9320-BE62C1E4AA52}"/>
          </ac:cxnSpMkLst>
        </pc:cxnChg>
        <pc:cxnChg chg="mod">
          <ac:chgData name="Artur Rocha" userId="08bf46c2931e437d" providerId="LiveId" clId="{2545BB6A-89C6-497D-ABB0-7603582B49A2}" dt="2021-06-22T15:36:56.126" v="1755" actId="1076"/>
          <ac:cxnSpMkLst>
            <pc:docMk/>
            <pc:sldMk cId="1362468846" sldId="273"/>
            <ac:cxnSpMk id="13" creationId="{C0F185A2-92A7-4E67-8623-398154C51B71}"/>
          </ac:cxnSpMkLst>
        </pc:cxnChg>
        <pc:cxnChg chg="mod">
          <ac:chgData name="Artur Rocha" userId="08bf46c2931e437d" providerId="LiveId" clId="{2545BB6A-89C6-497D-ABB0-7603582B49A2}" dt="2021-06-22T15:36:56.126" v="1755" actId="1076"/>
          <ac:cxnSpMkLst>
            <pc:docMk/>
            <pc:sldMk cId="1362468846" sldId="273"/>
            <ac:cxnSpMk id="23" creationId="{80A1392D-D238-41B7-880B-5B7D9781654A}"/>
          </ac:cxnSpMkLst>
        </pc:cxnChg>
        <pc:cxnChg chg="mod">
          <ac:chgData name="Artur Rocha" userId="08bf46c2931e437d" providerId="LiveId" clId="{2545BB6A-89C6-497D-ABB0-7603582B49A2}" dt="2021-06-22T15:36:56.126" v="1755" actId="1076"/>
          <ac:cxnSpMkLst>
            <pc:docMk/>
            <pc:sldMk cId="1362468846" sldId="273"/>
            <ac:cxnSpMk id="24" creationId="{8A5461F3-D84B-4A47-ACC2-DCA62FF56615}"/>
          </ac:cxnSpMkLst>
        </pc:cxnChg>
        <pc:cxnChg chg="mod">
          <ac:chgData name="Artur Rocha" userId="08bf46c2931e437d" providerId="LiveId" clId="{2545BB6A-89C6-497D-ABB0-7603582B49A2}" dt="2021-06-22T15:36:56.126" v="1755" actId="1076"/>
          <ac:cxnSpMkLst>
            <pc:docMk/>
            <pc:sldMk cId="1362468846" sldId="273"/>
            <ac:cxnSpMk id="29" creationId="{DB3CDDA4-B6DA-463A-AE55-B61C029CB17C}"/>
          </ac:cxnSpMkLst>
        </pc:cxnChg>
        <pc:cxnChg chg="mod">
          <ac:chgData name="Artur Rocha" userId="08bf46c2931e437d" providerId="LiveId" clId="{2545BB6A-89C6-497D-ABB0-7603582B49A2}" dt="2021-06-22T15:36:56.126" v="1755" actId="1076"/>
          <ac:cxnSpMkLst>
            <pc:docMk/>
            <pc:sldMk cId="1362468846" sldId="273"/>
            <ac:cxnSpMk id="30" creationId="{14F337AC-E9DB-403A-8336-114C9A701A7C}"/>
          </ac:cxnSpMkLst>
        </pc:cxnChg>
        <pc:cxnChg chg="mod">
          <ac:chgData name="Artur Rocha" userId="08bf46c2931e437d" providerId="LiveId" clId="{2545BB6A-89C6-497D-ABB0-7603582B49A2}" dt="2021-06-22T15:36:56.126" v="1755" actId="1076"/>
          <ac:cxnSpMkLst>
            <pc:docMk/>
            <pc:sldMk cId="1362468846" sldId="273"/>
            <ac:cxnSpMk id="32" creationId="{6FD842C8-4003-4DE3-B5EE-A094DD0D3030}"/>
          </ac:cxnSpMkLst>
        </pc:cxnChg>
        <pc:cxnChg chg="mod">
          <ac:chgData name="Artur Rocha" userId="08bf46c2931e437d" providerId="LiveId" clId="{2545BB6A-89C6-497D-ABB0-7603582B49A2}" dt="2021-06-22T15:36:56.126" v="1755" actId="1076"/>
          <ac:cxnSpMkLst>
            <pc:docMk/>
            <pc:sldMk cId="1362468846" sldId="273"/>
            <ac:cxnSpMk id="34" creationId="{808B54E2-5347-433A-96C9-B7875357C6FF}"/>
          </ac:cxnSpMkLst>
        </pc:cxnChg>
        <pc:cxnChg chg="mod">
          <ac:chgData name="Artur Rocha" userId="08bf46c2931e437d" providerId="LiveId" clId="{2545BB6A-89C6-497D-ABB0-7603582B49A2}" dt="2021-06-22T15:36:56.126" v="1755" actId="1076"/>
          <ac:cxnSpMkLst>
            <pc:docMk/>
            <pc:sldMk cId="1362468846" sldId="273"/>
            <ac:cxnSpMk id="39" creationId="{9B83E159-1581-4A7C-A015-D3E0021143F9}"/>
          </ac:cxnSpMkLst>
        </pc:cxnChg>
        <pc:cxnChg chg="mod">
          <ac:chgData name="Artur Rocha" userId="08bf46c2931e437d" providerId="LiveId" clId="{2545BB6A-89C6-497D-ABB0-7603582B49A2}" dt="2021-06-22T15:36:56.126" v="1755" actId="1076"/>
          <ac:cxnSpMkLst>
            <pc:docMk/>
            <pc:sldMk cId="1362468846" sldId="273"/>
            <ac:cxnSpMk id="40" creationId="{77ED8E89-F856-41A8-9917-62E2321A0DE9}"/>
          </ac:cxnSpMkLst>
        </pc:cxnChg>
        <pc:cxnChg chg="mod">
          <ac:chgData name="Artur Rocha" userId="08bf46c2931e437d" providerId="LiveId" clId="{2545BB6A-89C6-497D-ABB0-7603582B49A2}" dt="2021-06-22T15:36:56.126" v="1755" actId="1076"/>
          <ac:cxnSpMkLst>
            <pc:docMk/>
            <pc:sldMk cId="1362468846" sldId="273"/>
            <ac:cxnSpMk id="41" creationId="{42E3280E-B641-4BA9-91EB-C26952E215C0}"/>
          </ac:cxnSpMkLst>
        </pc:cxnChg>
        <pc:cxnChg chg="mod">
          <ac:chgData name="Artur Rocha" userId="08bf46c2931e437d" providerId="LiveId" clId="{2545BB6A-89C6-497D-ABB0-7603582B49A2}" dt="2021-06-22T15:36:56.126" v="1755" actId="1076"/>
          <ac:cxnSpMkLst>
            <pc:docMk/>
            <pc:sldMk cId="1362468846" sldId="273"/>
            <ac:cxnSpMk id="44" creationId="{D56FAA81-A302-4F72-9F91-8153CB49C364}"/>
          </ac:cxnSpMkLst>
        </pc:cxnChg>
        <pc:cxnChg chg="mod">
          <ac:chgData name="Artur Rocha" userId="08bf46c2931e437d" providerId="LiveId" clId="{2545BB6A-89C6-497D-ABB0-7603582B49A2}" dt="2021-06-22T15:36:56.126" v="1755" actId="1076"/>
          <ac:cxnSpMkLst>
            <pc:docMk/>
            <pc:sldMk cId="1362468846" sldId="273"/>
            <ac:cxnSpMk id="45" creationId="{28D0AA17-1E6E-41D1-B1DE-88511DB3E374}"/>
          </ac:cxnSpMkLst>
        </pc:cxnChg>
        <pc:cxnChg chg="mod">
          <ac:chgData name="Artur Rocha" userId="08bf46c2931e437d" providerId="LiveId" clId="{2545BB6A-89C6-497D-ABB0-7603582B49A2}" dt="2021-06-22T15:36:56.126" v="1755" actId="1076"/>
          <ac:cxnSpMkLst>
            <pc:docMk/>
            <pc:sldMk cId="1362468846" sldId="273"/>
            <ac:cxnSpMk id="47" creationId="{E47EBAC8-A080-4DE2-AE4A-C8946C921335}"/>
          </ac:cxnSpMkLst>
        </pc:cxnChg>
        <pc:cxnChg chg="mod">
          <ac:chgData name="Artur Rocha" userId="08bf46c2931e437d" providerId="LiveId" clId="{2545BB6A-89C6-497D-ABB0-7603582B49A2}" dt="2021-06-22T15:36:56.126" v="1755" actId="1076"/>
          <ac:cxnSpMkLst>
            <pc:docMk/>
            <pc:sldMk cId="1362468846" sldId="273"/>
            <ac:cxnSpMk id="51" creationId="{629A8857-E289-48E3-8A5F-3882C9BA22FB}"/>
          </ac:cxnSpMkLst>
        </pc:cxnChg>
        <pc:cxnChg chg="mod">
          <ac:chgData name="Artur Rocha" userId="08bf46c2931e437d" providerId="LiveId" clId="{2545BB6A-89C6-497D-ABB0-7603582B49A2}" dt="2021-06-22T15:36:56.126" v="1755" actId="1076"/>
          <ac:cxnSpMkLst>
            <pc:docMk/>
            <pc:sldMk cId="1362468846" sldId="273"/>
            <ac:cxnSpMk id="53" creationId="{8B09AFF7-7D1B-465B-9163-F84C689BDC03}"/>
          </ac:cxnSpMkLst>
        </pc:cxnChg>
        <pc:cxnChg chg="mod">
          <ac:chgData name="Artur Rocha" userId="08bf46c2931e437d" providerId="LiveId" clId="{2545BB6A-89C6-497D-ABB0-7603582B49A2}" dt="2021-06-22T15:36:56.126" v="1755" actId="1076"/>
          <ac:cxnSpMkLst>
            <pc:docMk/>
            <pc:sldMk cId="1362468846" sldId="273"/>
            <ac:cxnSpMk id="56" creationId="{6DDB608C-1CC0-4E29-9E9D-E9B05E33BF90}"/>
          </ac:cxnSpMkLst>
        </pc:cxnChg>
        <pc:cxnChg chg="mod">
          <ac:chgData name="Artur Rocha" userId="08bf46c2931e437d" providerId="LiveId" clId="{2545BB6A-89C6-497D-ABB0-7603582B49A2}" dt="2021-06-22T15:36:56.126" v="1755" actId="1076"/>
          <ac:cxnSpMkLst>
            <pc:docMk/>
            <pc:sldMk cId="1362468846" sldId="273"/>
            <ac:cxnSpMk id="61" creationId="{1696C41D-1561-45F0-9099-19D0AF95E0F8}"/>
          </ac:cxnSpMkLst>
        </pc:cxnChg>
        <pc:cxnChg chg="mod">
          <ac:chgData name="Artur Rocha" userId="08bf46c2931e437d" providerId="LiveId" clId="{2545BB6A-89C6-497D-ABB0-7603582B49A2}" dt="2021-06-22T15:36:56.126" v="1755" actId="1076"/>
          <ac:cxnSpMkLst>
            <pc:docMk/>
            <pc:sldMk cId="1362468846" sldId="273"/>
            <ac:cxnSpMk id="62" creationId="{0E5844A1-B2E1-4E29-8197-DDBEAC0141BC}"/>
          </ac:cxnSpMkLst>
        </pc:cxnChg>
        <pc:cxnChg chg="mod">
          <ac:chgData name="Artur Rocha" userId="08bf46c2931e437d" providerId="LiveId" clId="{2545BB6A-89C6-497D-ABB0-7603582B49A2}" dt="2021-06-22T15:36:56.126" v="1755" actId="1076"/>
          <ac:cxnSpMkLst>
            <pc:docMk/>
            <pc:sldMk cId="1362468846" sldId="273"/>
            <ac:cxnSpMk id="64" creationId="{1DFEFBDB-C671-4866-BD4B-9BBC3E72027E}"/>
          </ac:cxnSpMkLst>
        </pc:cxnChg>
        <pc:cxnChg chg="mod">
          <ac:chgData name="Artur Rocha" userId="08bf46c2931e437d" providerId="LiveId" clId="{2545BB6A-89C6-497D-ABB0-7603582B49A2}" dt="2021-06-22T15:36:56.126" v="1755" actId="1076"/>
          <ac:cxnSpMkLst>
            <pc:docMk/>
            <pc:sldMk cId="1362468846" sldId="273"/>
            <ac:cxnSpMk id="65" creationId="{4EB35813-82ED-4B70-9155-6B84F1F04203}"/>
          </ac:cxnSpMkLst>
        </pc:cxnChg>
        <pc:cxnChg chg="mod">
          <ac:chgData name="Artur Rocha" userId="08bf46c2931e437d" providerId="LiveId" clId="{2545BB6A-89C6-497D-ABB0-7603582B49A2}" dt="2021-06-22T15:36:56.126" v="1755" actId="1076"/>
          <ac:cxnSpMkLst>
            <pc:docMk/>
            <pc:sldMk cId="1362468846" sldId="273"/>
            <ac:cxnSpMk id="68" creationId="{79978542-6896-42EB-833D-311FFC907A23}"/>
          </ac:cxnSpMkLst>
        </pc:cxnChg>
        <pc:cxnChg chg="mod">
          <ac:chgData name="Artur Rocha" userId="08bf46c2931e437d" providerId="LiveId" clId="{2545BB6A-89C6-497D-ABB0-7603582B49A2}" dt="2021-06-22T15:36:56.126" v="1755" actId="1076"/>
          <ac:cxnSpMkLst>
            <pc:docMk/>
            <pc:sldMk cId="1362468846" sldId="273"/>
            <ac:cxnSpMk id="76" creationId="{3879EB8D-437C-444C-B186-C5A642AE9D44}"/>
          </ac:cxnSpMkLst>
        </pc:cxnChg>
        <pc:cxnChg chg="mod">
          <ac:chgData name="Artur Rocha" userId="08bf46c2931e437d" providerId="LiveId" clId="{2545BB6A-89C6-497D-ABB0-7603582B49A2}" dt="2021-06-22T15:36:56.126" v="1755" actId="1076"/>
          <ac:cxnSpMkLst>
            <pc:docMk/>
            <pc:sldMk cId="1362468846" sldId="273"/>
            <ac:cxnSpMk id="78" creationId="{8A8827ED-A7FE-424B-9D17-CFA2C63BFA85}"/>
          </ac:cxnSpMkLst>
        </pc:cxnChg>
        <pc:cxnChg chg="mod">
          <ac:chgData name="Artur Rocha" userId="08bf46c2931e437d" providerId="LiveId" clId="{2545BB6A-89C6-497D-ABB0-7603582B49A2}" dt="2021-06-22T15:36:56.126" v="1755" actId="1076"/>
          <ac:cxnSpMkLst>
            <pc:docMk/>
            <pc:sldMk cId="1362468846" sldId="273"/>
            <ac:cxnSpMk id="79" creationId="{262809C3-E53C-4136-B8CB-21C3AE7C5B00}"/>
          </ac:cxnSpMkLst>
        </pc:cxnChg>
        <pc:cxnChg chg="mod">
          <ac:chgData name="Artur Rocha" userId="08bf46c2931e437d" providerId="LiveId" clId="{2545BB6A-89C6-497D-ABB0-7603582B49A2}" dt="2021-06-22T15:36:56.126" v="1755" actId="1076"/>
          <ac:cxnSpMkLst>
            <pc:docMk/>
            <pc:sldMk cId="1362468846" sldId="273"/>
            <ac:cxnSpMk id="82" creationId="{916AED24-1DAD-4019-9183-F262BEA35AEC}"/>
          </ac:cxnSpMkLst>
        </pc:cxnChg>
        <pc:cxnChg chg="mod">
          <ac:chgData name="Artur Rocha" userId="08bf46c2931e437d" providerId="LiveId" clId="{2545BB6A-89C6-497D-ABB0-7603582B49A2}" dt="2021-06-22T15:36:56.126" v="1755" actId="1076"/>
          <ac:cxnSpMkLst>
            <pc:docMk/>
            <pc:sldMk cId="1362468846" sldId="273"/>
            <ac:cxnSpMk id="86" creationId="{812FDAD1-0B01-4EA7-8723-6D7E430CA6DC}"/>
          </ac:cxnSpMkLst>
        </pc:cxnChg>
        <pc:cxnChg chg="mod">
          <ac:chgData name="Artur Rocha" userId="08bf46c2931e437d" providerId="LiveId" clId="{2545BB6A-89C6-497D-ABB0-7603582B49A2}" dt="2021-06-22T15:36:56.126" v="1755" actId="1076"/>
          <ac:cxnSpMkLst>
            <pc:docMk/>
            <pc:sldMk cId="1362468846" sldId="273"/>
            <ac:cxnSpMk id="91" creationId="{275E21CC-140F-4D9B-9A22-50B9EF26C3D5}"/>
          </ac:cxnSpMkLst>
        </pc:cxnChg>
        <pc:cxnChg chg="mod">
          <ac:chgData name="Artur Rocha" userId="08bf46c2931e437d" providerId="LiveId" clId="{2545BB6A-89C6-497D-ABB0-7603582B49A2}" dt="2021-06-22T15:36:56.126" v="1755" actId="1076"/>
          <ac:cxnSpMkLst>
            <pc:docMk/>
            <pc:sldMk cId="1362468846" sldId="273"/>
            <ac:cxnSpMk id="93" creationId="{94035720-7BB3-40E8-906C-5FCB714C1526}"/>
          </ac:cxnSpMkLst>
        </pc:cxnChg>
        <pc:cxnChg chg="mod">
          <ac:chgData name="Artur Rocha" userId="08bf46c2931e437d" providerId="LiveId" clId="{2545BB6A-89C6-497D-ABB0-7603582B49A2}" dt="2021-06-22T15:36:56.126" v="1755" actId="1076"/>
          <ac:cxnSpMkLst>
            <pc:docMk/>
            <pc:sldMk cId="1362468846" sldId="273"/>
            <ac:cxnSpMk id="94" creationId="{C2A36AFF-4ABC-4CCE-BE27-9FD9B5001F69}"/>
          </ac:cxnSpMkLst>
        </pc:cxnChg>
        <pc:cxnChg chg="mod">
          <ac:chgData name="Artur Rocha" userId="08bf46c2931e437d" providerId="LiveId" clId="{2545BB6A-89C6-497D-ABB0-7603582B49A2}" dt="2021-06-22T15:36:56.126" v="1755" actId="1076"/>
          <ac:cxnSpMkLst>
            <pc:docMk/>
            <pc:sldMk cId="1362468846" sldId="273"/>
            <ac:cxnSpMk id="96" creationId="{EAD19581-3E6A-4F46-A81E-FE0E96E45C2E}"/>
          </ac:cxnSpMkLst>
        </pc:cxnChg>
        <pc:cxnChg chg="mod">
          <ac:chgData name="Artur Rocha" userId="08bf46c2931e437d" providerId="LiveId" clId="{2545BB6A-89C6-497D-ABB0-7603582B49A2}" dt="2021-06-22T15:36:56.126" v="1755" actId="1076"/>
          <ac:cxnSpMkLst>
            <pc:docMk/>
            <pc:sldMk cId="1362468846" sldId="273"/>
            <ac:cxnSpMk id="102" creationId="{7CACFAF8-4AB6-49EC-BA10-DCAA545C835B}"/>
          </ac:cxnSpMkLst>
        </pc:cxnChg>
        <pc:cxnChg chg="mod">
          <ac:chgData name="Artur Rocha" userId="08bf46c2931e437d" providerId="LiveId" clId="{2545BB6A-89C6-497D-ABB0-7603582B49A2}" dt="2021-06-22T15:36:56.126" v="1755" actId="1076"/>
          <ac:cxnSpMkLst>
            <pc:docMk/>
            <pc:sldMk cId="1362468846" sldId="273"/>
            <ac:cxnSpMk id="104" creationId="{3A622C51-DC57-49A4-BB98-2CF24C74BD72}"/>
          </ac:cxnSpMkLst>
        </pc:cxnChg>
        <pc:cxnChg chg="mod">
          <ac:chgData name="Artur Rocha" userId="08bf46c2931e437d" providerId="LiveId" clId="{2545BB6A-89C6-497D-ABB0-7603582B49A2}" dt="2021-06-22T15:36:56.126" v="1755" actId="1076"/>
          <ac:cxnSpMkLst>
            <pc:docMk/>
            <pc:sldMk cId="1362468846" sldId="273"/>
            <ac:cxnSpMk id="106" creationId="{7413C08E-AE8D-44A0-9F46-37089252B0E7}"/>
          </ac:cxnSpMkLst>
        </pc:cxnChg>
        <pc:cxnChg chg="mod">
          <ac:chgData name="Artur Rocha" userId="08bf46c2931e437d" providerId="LiveId" clId="{2545BB6A-89C6-497D-ABB0-7603582B49A2}" dt="2021-06-22T15:36:56.126" v="1755" actId="1076"/>
          <ac:cxnSpMkLst>
            <pc:docMk/>
            <pc:sldMk cId="1362468846" sldId="273"/>
            <ac:cxnSpMk id="107" creationId="{38B9599A-D184-49F1-887C-6AB202506179}"/>
          </ac:cxnSpMkLst>
        </pc:cxnChg>
        <pc:cxnChg chg="mod">
          <ac:chgData name="Artur Rocha" userId="08bf46c2931e437d" providerId="LiveId" clId="{2545BB6A-89C6-497D-ABB0-7603582B49A2}" dt="2021-06-22T15:36:56.126" v="1755" actId="1076"/>
          <ac:cxnSpMkLst>
            <pc:docMk/>
            <pc:sldMk cId="1362468846" sldId="273"/>
            <ac:cxnSpMk id="109" creationId="{E6ED00BA-4585-46F3-80B9-F2688A9BE466}"/>
          </ac:cxnSpMkLst>
        </pc:cxnChg>
        <pc:cxnChg chg="mod">
          <ac:chgData name="Artur Rocha" userId="08bf46c2931e437d" providerId="LiveId" clId="{2545BB6A-89C6-497D-ABB0-7603582B49A2}" dt="2021-06-22T15:36:56.126" v="1755" actId="1076"/>
          <ac:cxnSpMkLst>
            <pc:docMk/>
            <pc:sldMk cId="1362468846" sldId="273"/>
            <ac:cxnSpMk id="114" creationId="{CA309B3D-65A1-4BEE-9FAD-E21C035832AC}"/>
          </ac:cxnSpMkLst>
        </pc:cxnChg>
        <pc:cxnChg chg="mod">
          <ac:chgData name="Artur Rocha" userId="08bf46c2931e437d" providerId="LiveId" clId="{2545BB6A-89C6-497D-ABB0-7603582B49A2}" dt="2021-06-22T15:37:04.734" v="1757" actId="1076"/>
          <ac:cxnSpMkLst>
            <pc:docMk/>
            <pc:sldMk cId="1362468846" sldId="273"/>
            <ac:cxnSpMk id="115" creationId="{0145BF94-2E1D-4D57-8911-A5D548A54C54}"/>
          </ac:cxnSpMkLst>
        </pc:cxnChg>
        <pc:cxnChg chg="mod">
          <ac:chgData name="Artur Rocha" userId="08bf46c2931e437d" providerId="LiveId" clId="{2545BB6A-89C6-497D-ABB0-7603582B49A2}" dt="2021-06-22T15:36:56.126" v="1755" actId="1076"/>
          <ac:cxnSpMkLst>
            <pc:docMk/>
            <pc:sldMk cId="1362468846" sldId="273"/>
            <ac:cxnSpMk id="116" creationId="{64434CAE-11E1-4AD8-BFBC-08FF5AB74433}"/>
          </ac:cxnSpMkLst>
        </pc:cxnChg>
        <pc:cxnChg chg="mod">
          <ac:chgData name="Artur Rocha" userId="08bf46c2931e437d" providerId="LiveId" clId="{2545BB6A-89C6-497D-ABB0-7603582B49A2}" dt="2021-06-22T15:37:04.734" v="1757" actId="1076"/>
          <ac:cxnSpMkLst>
            <pc:docMk/>
            <pc:sldMk cId="1362468846" sldId="273"/>
            <ac:cxnSpMk id="118" creationId="{B284108E-4FF8-49E4-B8F4-C6318468E462}"/>
          </ac:cxnSpMkLst>
        </pc:cxnChg>
        <pc:cxnChg chg="mod">
          <ac:chgData name="Artur Rocha" userId="08bf46c2931e437d" providerId="LiveId" clId="{2545BB6A-89C6-497D-ABB0-7603582B49A2}" dt="2021-06-22T15:37:04.734" v="1757" actId="1076"/>
          <ac:cxnSpMkLst>
            <pc:docMk/>
            <pc:sldMk cId="1362468846" sldId="273"/>
            <ac:cxnSpMk id="119" creationId="{BE7FDFE2-7C81-4B62-A273-2CC48838ABAB}"/>
          </ac:cxnSpMkLst>
        </pc:cxnChg>
        <pc:cxnChg chg="mod">
          <ac:chgData name="Artur Rocha" userId="08bf46c2931e437d" providerId="LiveId" clId="{2545BB6A-89C6-497D-ABB0-7603582B49A2}" dt="2021-06-22T15:36:56.126" v="1755" actId="1076"/>
          <ac:cxnSpMkLst>
            <pc:docMk/>
            <pc:sldMk cId="1362468846" sldId="273"/>
            <ac:cxnSpMk id="122" creationId="{ADFF9EE6-5B39-4F8B-8CFE-016DDB8BB397}"/>
          </ac:cxnSpMkLst>
        </pc:cxnChg>
        <pc:cxnChg chg="mod">
          <ac:chgData name="Artur Rocha" userId="08bf46c2931e437d" providerId="LiveId" clId="{2545BB6A-89C6-497D-ABB0-7603582B49A2}" dt="2021-06-22T15:36:56.126" v="1755" actId="1076"/>
          <ac:cxnSpMkLst>
            <pc:docMk/>
            <pc:sldMk cId="1362468846" sldId="273"/>
            <ac:cxnSpMk id="123" creationId="{16A2944A-FB6D-499A-B9F5-6DDC05723A8D}"/>
          </ac:cxnSpMkLst>
        </pc:cxnChg>
        <pc:cxnChg chg="mod">
          <ac:chgData name="Artur Rocha" userId="08bf46c2931e437d" providerId="LiveId" clId="{2545BB6A-89C6-497D-ABB0-7603582B49A2}" dt="2021-06-22T15:37:04.734" v="1757" actId="1076"/>
          <ac:cxnSpMkLst>
            <pc:docMk/>
            <pc:sldMk cId="1362468846" sldId="273"/>
            <ac:cxnSpMk id="125" creationId="{0A5F457F-E456-4613-AD19-1AE9687AEDD3}"/>
          </ac:cxnSpMkLst>
        </pc:cxnChg>
        <pc:cxnChg chg="mod">
          <ac:chgData name="Artur Rocha" userId="08bf46c2931e437d" providerId="LiveId" clId="{2545BB6A-89C6-497D-ABB0-7603582B49A2}" dt="2021-06-22T15:37:04.734" v="1757" actId="1076"/>
          <ac:cxnSpMkLst>
            <pc:docMk/>
            <pc:sldMk cId="1362468846" sldId="273"/>
            <ac:cxnSpMk id="126" creationId="{8822AADD-0095-4236-B03D-EBC6267EC4E4}"/>
          </ac:cxnSpMkLst>
        </pc:cxnChg>
        <pc:cxnChg chg="mod">
          <ac:chgData name="Artur Rocha" userId="08bf46c2931e437d" providerId="LiveId" clId="{2545BB6A-89C6-497D-ABB0-7603582B49A2}" dt="2021-06-22T15:37:04.734" v="1757" actId="1076"/>
          <ac:cxnSpMkLst>
            <pc:docMk/>
            <pc:sldMk cId="1362468846" sldId="273"/>
            <ac:cxnSpMk id="127" creationId="{3C6CEC1F-8AA2-43E3-BA54-B6882722819F}"/>
          </ac:cxnSpMkLst>
        </pc:cxnChg>
        <pc:cxnChg chg="mod">
          <ac:chgData name="Artur Rocha" userId="08bf46c2931e437d" providerId="LiveId" clId="{2545BB6A-89C6-497D-ABB0-7603582B49A2}" dt="2021-06-22T15:36:56.126" v="1755" actId="1076"/>
          <ac:cxnSpMkLst>
            <pc:docMk/>
            <pc:sldMk cId="1362468846" sldId="273"/>
            <ac:cxnSpMk id="130" creationId="{09450D09-EB07-4A10-ABB7-27F668F863D8}"/>
          </ac:cxnSpMkLst>
        </pc:cxnChg>
        <pc:cxnChg chg="mod">
          <ac:chgData name="Artur Rocha" userId="08bf46c2931e437d" providerId="LiveId" clId="{2545BB6A-89C6-497D-ABB0-7603582B49A2}" dt="2021-06-22T15:36:56.126" v="1755" actId="1076"/>
          <ac:cxnSpMkLst>
            <pc:docMk/>
            <pc:sldMk cId="1362468846" sldId="273"/>
            <ac:cxnSpMk id="132" creationId="{0F28A9F4-0E07-4D5E-A590-326454A05EA0}"/>
          </ac:cxnSpMkLst>
        </pc:cxnChg>
        <pc:cxnChg chg="mod">
          <ac:chgData name="Artur Rocha" userId="08bf46c2931e437d" providerId="LiveId" clId="{2545BB6A-89C6-497D-ABB0-7603582B49A2}" dt="2021-06-22T15:36:56.126" v="1755" actId="1076"/>
          <ac:cxnSpMkLst>
            <pc:docMk/>
            <pc:sldMk cId="1362468846" sldId="273"/>
            <ac:cxnSpMk id="133" creationId="{FB6D5813-106A-426E-932B-5C5F034308E1}"/>
          </ac:cxnSpMkLst>
        </pc:cxnChg>
        <pc:cxnChg chg="mod">
          <ac:chgData name="Artur Rocha" userId="08bf46c2931e437d" providerId="LiveId" clId="{2545BB6A-89C6-497D-ABB0-7603582B49A2}" dt="2021-06-22T15:36:56.126" v="1755" actId="1076"/>
          <ac:cxnSpMkLst>
            <pc:docMk/>
            <pc:sldMk cId="1362468846" sldId="273"/>
            <ac:cxnSpMk id="135" creationId="{A494CD3B-F643-4ADA-B821-339085C91172}"/>
          </ac:cxnSpMkLst>
        </pc:cxnChg>
        <pc:cxnChg chg="mod">
          <ac:chgData name="Artur Rocha" userId="08bf46c2931e437d" providerId="LiveId" clId="{2545BB6A-89C6-497D-ABB0-7603582B49A2}" dt="2021-06-22T15:36:56.126" v="1755" actId="1076"/>
          <ac:cxnSpMkLst>
            <pc:docMk/>
            <pc:sldMk cId="1362468846" sldId="273"/>
            <ac:cxnSpMk id="136" creationId="{3E514882-33B3-4702-B2B4-120338284E78}"/>
          </ac:cxnSpMkLst>
        </pc:cxnChg>
        <pc:cxnChg chg="mod">
          <ac:chgData name="Artur Rocha" userId="08bf46c2931e437d" providerId="LiveId" clId="{2545BB6A-89C6-497D-ABB0-7603582B49A2}" dt="2021-06-22T15:37:04.734" v="1757" actId="1076"/>
          <ac:cxnSpMkLst>
            <pc:docMk/>
            <pc:sldMk cId="1362468846" sldId="273"/>
            <ac:cxnSpMk id="139" creationId="{55FF28C9-1A7C-4269-8523-575A5E41827D}"/>
          </ac:cxnSpMkLst>
        </pc:cxnChg>
        <pc:cxnChg chg="mod">
          <ac:chgData name="Artur Rocha" userId="08bf46c2931e437d" providerId="LiveId" clId="{2545BB6A-89C6-497D-ABB0-7603582B49A2}" dt="2021-06-22T15:37:04.734" v="1757" actId="1076"/>
          <ac:cxnSpMkLst>
            <pc:docMk/>
            <pc:sldMk cId="1362468846" sldId="273"/>
            <ac:cxnSpMk id="141" creationId="{B5B7882E-F03D-4594-867D-25E6A24A9477}"/>
          </ac:cxnSpMkLst>
        </pc:cxnChg>
        <pc:cxnChg chg="mod">
          <ac:chgData name="Artur Rocha" userId="08bf46c2931e437d" providerId="LiveId" clId="{2545BB6A-89C6-497D-ABB0-7603582B49A2}" dt="2021-06-22T15:37:04.734" v="1757" actId="1076"/>
          <ac:cxnSpMkLst>
            <pc:docMk/>
            <pc:sldMk cId="1362468846" sldId="273"/>
            <ac:cxnSpMk id="142" creationId="{5D07FA60-38E2-4070-A465-30D8C61B473C}"/>
          </ac:cxnSpMkLst>
        </pc:cxnChg>
        <pc:cxnChg chg="mod">
          <ac:chgData name="Artur Rocha" userId="08bf46c2931e437d" providerId="LiveId" clId="{2545BB6A-89C6-497D-ABB0-7603582B49A2}" dt="2021-06-22T15:37:04.734" v="1757" actId="1076"/>
          <ac:cxnSpMkLst>
            <pc:docMk/>
            <pc:sldMk cId="1362468846" sldId="273"/>
            <ac:cxnSpMk id="144" creationId="{1470191C-48CC-44C3-AA08-368D04026781}"/>
          </ac:cxnSpMkLst>
        </pc:cxnChg>
        <pc:cxnChg chg="mod">
          <ac:chgData name="Artur Rocha" userId="08bf46c2931e437d" providerId="LiveId" clId="{2545BB6A-89C6-497D-ABB0-7603582B49A2}" dt="2021-06-22T15:37:04.734" v="1757" actId="1076"/>
          <ac:cxnSpMkLst>
            <pc:docMk/>
            <pc:sldMk cId="1362468846" sldId="273"/>
            <ac:cxnSpMk id="147" creationId="{1EE1B076-5042-440A-92C4-39675897EA48}"/>
          </ac:cxnSpMkLst>
        </pc:cxnChg>
        <pc:cxnChg chg="mod">
          <ac:chgData name="Artur Rocha" userId="08bf46c2931e437d" providerId="LiveId" clId="{2545BB6A-89C6-497D-ABB0-7603582B49A2}" dt="2021-06-22T15:37:04.734" v="1757" actId="1076"/>
          <ac:cxnSpMkLst>
            <pc:docMk/>
            <pc:sldMk cId="1362468846" sldId="273"/>
            <ac:cxnSpMk id="149" creationId="{B9A176B0-F399-44D3-B15A-8DA7E748EF1A}"/>
          </ac:cxnSpMkLst>
        </pc:cxnChg>
        <pc:cxnChg chg="mod">
          <ac:chgData name="Artur Rocha" userId="08bf46c2931e437d" providerId="LiveId" clId="{2545BB6A-89C6-497D-ABB0-7603582B49A2}" dt="2021-06-22T15:37:04.734" v="1757" actId="1076"/>
          <ac:cxnSpMkLst>
            <pc:docMk/>
            <pc:sldMk cId="1362468846" sldId="273"/>
            <ac:cxnSpMk id="151" creationId="{0EF7F33A-C38F-43C4-923C-A956F79B187D}"/>
          </ac:cxnSpMkLst>
        </pc:cxnChg>
        <pc:cxnChg chg="mod">
          <ac:chgData name="Artur Rocha" userId="08bf46c2931e437d" providerId="LiveId" clId="{2545BB6A-89C6-497D-ABB0-7603582B49A2}" dt="2021-06-22T15:37:04.734" v="1757" actId="1076"/>
          <ac:cxnSpMkLst>
            <pc:docMk/>
            <pc:sldMk cId="1362468846" sldId="273"/>
            <ac:cxnSpMk id="153" creationId="{402666F5-4ECF-4ECD-9EFE-6F727FC33003}"/>
          </ac:cxnSpMkLst>
        </pc:cxnChg>
        <pc:cxnChg chg="mod">
          <ac:chgData name="Artur Rocha" userId="08bf46c2931e437d" providerId="LiveId" clId="{2545BB6A-89C6-497D-ABB0-7603582B49A2}" dt="2021-06-22T15:37:04.734" v="1757" actId="1076"/>
          <ac:cxnSpMkLst>
            <pc:docMk/>
            <pc:sldMk cId="1362468846" sldId="273"/>
            <ac:cxnSpMk id="155" creationId="{8DE30086-9750-48A0-866D-D8CF67C35B12}"/>
          </ac:cxnSpMkLst>
        </pc:cxnChg>
        <pc:cxnChg chg="mod">
          <ac:chgData name="Artur Rocha" userId="08bf46c2931e437d" providerId="LiveId" clId="{2545BB6A-89C6-497D-ABB0-7603582B49A2}" dt="2021-06-22T15:37:04.734" v="1757" actId="1076"/>
          <ac:cxnSpMkLst>
            <pc:docMk/>
            <pc:sldMk cId="1362468846" sldId="273"/>
            <ac:cxnSpMk id="156" creationId="{3B0F6F50-BE49-4A4B-AF95-2BC19FBD44AE}"/>
          </ac:cxnSpMkLst>
        </pc:cxnChg>
        <pc:cxnChg chg="mod">
          <ac:chgData name="Artur Rocha" userId="08bf46c2931e437d" providerId="LiveId" clId="{2545BB6A-89C6-497D-ABB0-7603582B49A2}" dt="2021-06-22T15:37:04.734" v="1757" actId="1076"/>
          <ac:cxnSpMkLst>
            <pc:docMk/>
            <pc:sldMk cId="1362468846" sldId="273"/>
            <ac:cxnSpMk id="158" creationId="{0EAF417C-17FE-4070-BF3A-82A9DE81A453}"/>
          </ac:cxnSpMkLst>
        </pc:cxnChg>
        <pc:cxnChg chg="mod">
          <ac:chgData name="Artur Rocha" userId="08bf46c2931e437d" providerId="LiveId" clId="{2545BB6A-89C6-497D-ABB0-7603582B49A2}" dt="2021-06-22T15:37:04.734" v="1757" actId="1076"/>
          <ac:cxnSpMkLst>
            <pc:docMk/>
            <pc:sldMk cId="1362468846" sldId="273"/>
            <ac:cxnSpMk id="160" creationId="{B46F87D7-3BC8-40B1-B6AC-A3DA963AC3AB}"/>
          </ac:cxnSpMkLst>
        </pc:cxnChg>
        <pc:cxnChg chg="mod">
          <ac:chgData name="Artur Rocha" userId="08bf46c2931e437d" providerId="LiveId" clId="{2545BB6A-89C6-497D-ABB0-7603582B49A2}" dt="2021-06-22T15:37:04.734" v="1757" actId="1076"/>
          <ac:cxnSpMkLst>
            <pc:docMk/>
            <pc:sldMk cId="1362468846" sldId="273"/>
            <ac:cxnSpMk id="162" creationId="{E9884F83-2871-4111-92B3-EF4CD99CBD95}"/>
          </ac:cxnSpMkLst>
        </pc:cxnChg>
        <pc:cxnChg chg="mod">
          <ac:chgData name="Artur Rocha" userId="08bf46c2931e437d" providerId="LiveId" clId="{2545BB6A-89C6-497D-ABB0-7603582B49A2}" dt="2021-06-22T15:37:04.734" v="1757" actId="1076"/>
          <ac:cxnSpMkLst>
            <pc:docMk/>
            <pc:sldMk cId="1362468846" sldId="273"/>
            <ac:cxnSpMk id="164" creationId="{D7EB6816-BE33-40BC-97F5-E7FF15AA602E}"/>
          </ac:cxnSpMkLst>
        </pc:cxnChg>
        <pc:cxnChg chg="mod">
          <ac:chgData name="Artur Rocha" userId="08bf46c2931e437d" providerId="LiveId" clId="{2545BB6A-89C6-497D-ABB0-7603582B49A2}" dt="2021-06-22T15:37:04.734" v="1757" actId="1076"/>
          <ac:cxnSpMkLst>
            <pc:docMk/>
            <pc:sldMk cId="1362468846" sldId="273"/>
            <ac:cxnSpMk id="166" creationId="{80295DF8-DB43-485A-A90A-5F6CA17AD058}"/>
          </ac:cxnSpMkLst>
        </pc:cxnChg>
        <pc:cxnChg chg="mod">
          <ac:chgData name="Artur Rocha" userId="08bf46c2931e437d" providerId="LiveId" clId="{2545BB6A-89C6-497D-ABB0-7603582B49A2}" dt="2021-06-22T15:37:04.734" v="1757" actId="1076"/>
          <ac:cxnSpMkLst>
            <pc:docMk/>
            <pc:sldMk cId="1362468846" sldId="273"/>
            <ac:cxnSpMk id="168" creationId="{848EE513-CC1F-4C59-98EC-DA2675CB9E92}"/>
          </ac:cxnSpMkLst>
        </pc:cxnChg>
        <pc:cxnChg chg="mod">
          <ac:chgData name="Artur Rocha" userId="08bf46c2931e437d" providerId="LiveId" clId="{2545BB6A-89C6-497D-ABB0-7603582B49A2}" dt="2021-06-22T15:37:04.734" v="1757" actId="1076"/>
          <ac:cxnSpMkLst>
            <pc:docMk/>
            <pc:sldMk cId="1362468846" sldId="273"/>
            <ac:cxnSpMk id="170" creationId="{57DECBC1-1567-48B5-8387-086641E27B35}"/>
          </ac:cxnSpMkLst>
        </pc:cxnChg>
        <pc:cxnChg chg="mod">
          <ac:chgData name="Artur Rocha" userId="08bf46c2931e437d" providerId="LiveId" clId="{2545BB6A-89C6-497D-ABB0-7603582B49A2}" dt="2021-06-22T15:37:04.734" v="1757" actId="1076"/>
          <ac:cxnSpMkLst>
            <pc:docMk/>
            <pc:sldMk cId="1362468846" sldId="273"/>
            <ac:cxnSpMk id="172" creationId="{3E0475BA-71D3-4832-B208-05E173F14E66}"/>
          </ac:cxnSpMkLst>
        </pc:cxnChg>
        <pc:cxnChg chg="mod">
          <ac:chgData name="Artur Rocha" userId="08bf46c2931e437d" providerId="LiveId" clId="{2545BB6A-89C6-497D-ABB0-7603582B49A2}" dt="2021-06-22T15:37:04.734" v="1757" actId="1076"/>
          <ac:cxnSpMkLst>
            <pc:docMk/>
            <pc:sldMk cId="1362468846" sldId="273"/>
            <ac:cxnSpMk id="174" creationId="{8B0BF1C6-8CA0-41D0-B4FA-5BE0D5B08835}"/>
          </ac:cxnSpMkLst>
        </pc:cxnChg>
        <pc:cxnChg chg="mod">
          <ac:chgData name="Artur Rocha" userId="08bf46c2931e437d" providerId="LiveId" clId="{2545BB6A-89C6-497D-ABB0-7603582B49A2}" dt="2021-06-22T15:37:04.734" v="1757" actId="1076"/>
          <ac:cxnSpMkLst>
            <pc:docMk/>
            <pc:sldMk cId="1362468846" sldId="273"/>
            <ac:cxnSpMk id="176" creationId="{DCAC0F87-F62F-471C-A4E0-EFEF7F81DC24}"/>
          </ac:cxnSpMkLst>
        </pc:cxnChg>
        <pc:cxnChg chg="mod">
          <ac:chgData name="Artur Rocha" userId="08bf46c2931e437d" providerId="LiveId" clId="{2545BB6A-89C6-497D-ABB0-7603582B49A2}" dt="2021-06-22T15:37:04.734" v="1757" actId="1076"/>
          <ac:cxnSpMkLst>
            <pc:docMk/>
            <pc:sldMk cId="1362468846" sldId="273"/>
            <ac:cxnSpMk id="178" creationId="{8DD5F2AA-1F59-4C3E-8B6F-09B7C32AECE5}"/>
          </ac:cxnSpMkLst>
        </pc:cxnChg>
        <pc:cxnChg chg="mod">
          <ac:chgData name="Artur Rocha" userId="08bf46c2931e437d" providerId="LiveId" clId="{2545BB6A-89C6-497D-ABB0-7603582B49A2}" dt="2021-06-22T15:37:04.734" v="1757" actId="1076"/>
          <ac:cxnSpMkLst>
            <pc:docMk/>
            <pc:sldMk cId="1362468846" sldId="273"/>
            <ac:cxnSpMk id="180" creationId="{7DC2F738-B1C2-4E4D-8832-DE84B56C0D7B}"/>
          </ac:cxnSpMkLst>
        </pc:cxnChg>
        <pc:cxnChg chg="mod">
          <ac:chgData name="Artur Rocha" userId="08bf46c2931e437d" providerId="LiveId" clId="{2545BB6A-89C6-497D-ABB0-7603582B49A2}" dt="2021-06-22T15:37:04.734" v="1757" actId="1076"/>
          <ac:cxnSpMkLst>
            <pc:docMk/>
            <pc:sldMk cId="1362468846" sldId="273"/>
            <ac:cxnSpMk id="182" creationId="{A60E74BC-9CA2-42B8-9291-C9E543F79A75}"/>
          </ac:cxnSpMkLst>
        </pc:cxnChg>
        <pc:cxnChg chg="mod">
          <ac:chgData name="Artur Rocha" userId="08bf46c2931e437d" providerId="LiveId" clId="{2545BB6A-89C6-497D-ABB0-7603582B49A2}" dt="2021-06-22T15:37:04.734" v="1757" actId="1076"/>
          <ac:cxnSpMkLst>
            <pc:docMk/>
            <pc:sldMk cId="1362468846" sldId="273"/>
            <ac:cxnSpMk id="184" creationId="{27FEA86A-13EC-489A-829B-E36D1BFAA1D6}"/>
          </ac:cxnSpMkLst>
        </pc:cxnChg>
        <pc:cxnChg chg="mod">
          <ac:chgData name="Artur Rocha" userId="08bf46c2931e437d" providerId="LiveId" clId="{2545BB6A-89C6-497D-ABB0-7603582B49A2}" dt="2021-06-22T15:37:04.734" v="1757" actId="1076"/>
          <ac:cxnSpMkLst>
            <pc:docMk/>
            <pc:sldMk cId="1362468846" sldId="273"/>
            <ac:cxnSpMk id="186" creationId="{8A639E9D-7B82-4ECF-A58F-C400D664B054}"/>
          </ac:cxnSpMkLst>
        </pc:cxnChg>
        <pc:cxnChg chg="mod">
          <ac:chgData name="Artur Rocha" userId="08bf46c2931e437d" providerId="LiveId" clId="{2545BB6A-89C6-497D-ABB0-7603582B49A2}" dt="2021-06-22T15:37:04.734" v="1757" actId="1076"/>
          <ac:cxnSpMkLst>
            <pc:docMk/>
            <pc:sldMk cId="1362468846" sldId="273"/>
            <ac:cxnSpMk id="188" creationId="{23FEF7DF-3693-4C1B-8D38-B8534F449939}"/>
          </ac:cxnSpMkLst>
        </pc:cxnChg>
        <pc:cxnChg chg="mod">
          <ac:chgData name="Artur Rocha" userId="08bf46c2931e437d" providerId="LiveId" clId="{2545BB6A-89C6-497D-ABB0-7603582B49A2}" dt="2021-06-22T15:37:04.734" v="1757" actId="1076"/>
          <ac:cxnSpMkLst>
            <pc:docMk/>
            <pc:sldMk cId="1362468846" sldId="273"/>
            <ac:cxnSpMk id="190" creationId="{F1D6B278-694A-45A4-98E1-86B55BC1EC40}"/>
          </ac:cxnSpMkLst>
        </pc:cxnChg>
        <pc:cxnChg chg="mod">
          <ac:chgData name="Artur Rocha" userId="08bf46c2931e437d" providerId="LiveId" clId="{2545BB6A-89C6-497D-ABB0-7603582B49A2}" dt="2021-06-22T15:37:04.734" v="1757" actId="1076"/>
          <ac:cxnSpMkLst>
            <pc:docMk/>
            <pc:sldMk cId="1362468846" sldId="273"/>
            <ac:cxnSpMk id="192" creationId="{9C3DD446-2BA8-4EBF-9FB1-ED6ED2F3F3EC}"/>
          </ac:cxnSpMkLst>
        </pc:cxnChg>
        <pc:cxnChg chg="mod">
          <ac:chgData name="Artur Rocha" userId="08bf46c2931e437d" providerId="LiveId" clId="{2545BB6A-89C6-497D-ABB0-7603582B49A2}" dt="2021-06-22T15:37:04.734" v="1757" actId="1076"/>
          <ac:cxnSpMkLst>
            <pc:docMk/>
            <pc:sldMk cId="1362468846" sldId="273"/>
            <ac:cxnSpMk id="193" creationId="{355C1265-BFEE-4A27-9A67-D8E94DF7C566}"/>
          </ac:cxnSpMkLst>
        </pc:cxnChg>
        <pc:cxnChg chg="mod">
          <ac:chgData name="Artur Rocha" userId="08bf46c2931e437d" providerId="LiveId" clId="{2545BB6A-89C6-497D-ABB0-7603582B49A2}" dt="2021-06-22T15:37:04.734" v="1757" actId="1076"/>
          <ac:cxnSpMkLst>
            <pc:docMk/>
            <pc:sldMk cId="1362468846" sldId="273"/>
            <ac:cxnSpMk id="195" creationId="{505E4533-E5E3-4332-B31A-2BBC950B0F17}"/>
          </ac:cxnSpMkLst>
        </pc:cxnChg>
        <pc:cxnChg chg="mod">
          <ac:chgData name="Artur Rocha" userId="08bf46c2931e437d" providerId="LiveId" clId="{2545BB6A-89C6-497D-ABB0-7603582B49A2}" dt="2021-06-22T15:37:04.734" v="1757" actId="1076"/>
          <ac:cxnSpMkLst>
            <pc:docMk/>
            <pc:sldMk cId="1362468846" sldId="273"/>
            <ac:cxnSpMk id="197" creationId="{D5A59A93-6ACF-4D72-B855-E1BDDCEA1611}"/>
          </ac:cxnSpMkLst>
        </pc:cxnChg>
        <pc:cxnChg chg="mod">
          <ac:chgData name="Artur Rocha" userId="08bf46c2931e437d" providerId="LiveId" clId="{2545BB6A-89C6-497D-ABB0-7603582B49A2}" dt="2021-06-22T15:37:04.734" v="1757" actId="1076"/>
          <ac:cxnSpMkLst>
            <pc:docMk/>
            <pc:sldMk cId="1362468846" sldId="273"/>
            <ac:cxnSpMk id="198" creationId="{0B9BAE8E-7735-494F-9FAC-F333DD5BF8FF}"/>
          </ac:cxnSpMkLst>
        </pc:cxnChg>
        <pc:cxnChg chg="mod">
          <ac:chgData name="Artur Rocha" userId="08bf46c2931e437d" providerId="LiveId" clId="{2545BB6A-89C6-497D-ABB0-7603582B49A2}" dt="2021-06-22T15:37:04.734" v="1757" actId="1076"/>
          <ac:cxnSpMkLst>
            <pc:docMk/>
            <pc:sldMk cId="1362468846" sldId="273"/>
            <ac:cxnSpMk id="199" creationId="{30002564-0C91-4AEC-A54C-35FADF1885B2}"/>
          </ac:cxnSpMkLst>
        </pc:cxnChg>
        <pc:cxnChg chg="mod">
          <ac:chgData name="Artur Rocha" userId="08bf46c2931e437d" providerId="LiveId" clId="{2545BB6A-89C6-497D-ABB0-7603582B49A2}" dt="2021-06-22T15:37:04.734" v="1757" actId="1076"/>
          <ac:cxnSpMkLst>
            <pc:docMk/>
            <pc:sldMk cId="1362468846" sldId="273"/>
            <ac:cxnSpMk id="201" creationId="{1F7AEA8F-A7FC-42F1-BA0C-36312F65EB4D}"/>
          </ac:cxnSpMkLst>
        </pc:cxnChg>
        <pc:cxnChg chg="mod">
          <ac:chgData name="Artur Rocha" userId="08bf46c2931e437d" providerId="LiveId" clId="{2545BB6A-89C6-497D-ABB0-7603582B49A2}" dt="2021-06-22T15:37:04.734" v="1757" actId="1076"/>
          <ac:cxnSpMkLst>
            <pc:docMk/>
            <pc:sldMk cId="1362468846" sldId="273"/>
            <ac:cxnSpMk id="203" creationId="{4BD54650-E207-40B3-9855-B0A0A78605BF}"/>
          </ac:cxnSpMkLst>
        </pc:cxnChg>
        <pc:cxnChg chg="mod">
          <ac:chgData name="Artur Rocha" userId="08bf46c2931e437d" providerId="LiveId" clId="{2545BB6A-89C6-497D-ABB0-7603582B49A2}" dt="2021-06-22T15:37:04.734" v="1757" actId="1076"/>
          <ac:cxnSpMkLst>
            <pc:docMk/>
            <pc:sldMk cId="1362468846" sldId="273"/>
            <ac:cxnSpMk id="205" creationId="{792BC8F7-75F4-4663-A6C3-D961DBB08D2A}"/>
          </ac:cxnSpMkLst>
        </pc:cxnChg>
        <pc:cxnChg chg="mod">
          <ac:chgData name="Artur Rocha" userId="08bf46c2931e437d" providerId="LiveId" clId="{2545BB6A-89C6-497D-ABB0-7603582B49A2}" dt="2021-06-22T15:37:04.734" v="1757" actId="1076"/>
          <ac:cxnSpMkLst>
            <pc:docMk/>
            <pc:sldMk cId="1362468846" sldId="273"/>
            <ac:cxnSpMk id="207" creationId="{7CE2176D-2D6D-4AD4-8738-E914C99D9A22}"/>
          </ac:cxnSpMkLst>
        </pc:cxnChg>
        <pc:cxnChg chg="mod">
          <ac:chgData name="Artur Rocha" userId="08bf46c2931e437d" providerId="LiveId" clId="{2545BB6A-89C6-497D-ABB0-7603582B49A2}" dt="2021-06-22T15:37:04.734" v="1757" actId="1076"/>
          <ac:cxnSpMkLst>
            <pc:docMk/>
            <pc:sldMk cId="1362468846" sldId="273"/>
            <ac:cxnSpMk id="208" creationId="{0BE6631F-AFEE-4685-9E36-3A40C480A76A}"/>
          </ac:cxnSpMkLst>
        </pc:cxnChg>
        <pc:cxnChg chg="mod">
          <ac:chgData name="Artur Rocha" userId="08bf46c2931e437d" providerId="LiveId" clId="{2545BB6A-89C6-497D-ABB0-7603582B49A2}" dt="2021-06-22T15:37:04.734" v="1757" actId="1076"/>
          <ac:cxnSpMkLst>
            <pc:docMk/>
            <pc:sldMk cId="1362468846" sldId="273"/>
            <ac:cxnSpMk id="210" creationId="{6947B557-3DBE-4AA0-A794-88AF08055C85}"/>
          </ac:cxnSpMkLst>
        </pc:cxnChg>
        <pc:cxnChg chg="mod">
          <ac:chgData name="Artur Rocha" userId="08bf46c2931e437d" providerId="LiveId" clId="{2545BB6A-89C6-497D-ABB0-7603582B49A2}" dt="2021-06-22T15:37:04.734" v="1757" actId="1076"/>
          <ac:cxnSpMkLst>
            <pc:docMk/>
            <pc:sldMk cId="1362468846" sldId="273"/>
            <ac:cxnSpMk id="212" creationId="{B1FF3FCB-6AD4-4856-8658-D033D03113F5}"/>
          </ac:cxnSpMkLst>
        </pc:cxnChg>
      </pc:sldChg>
      <pc:sldChg chg="addSp delSp modSp add">
        <pc:chgData name="Artur Rocha" userId="08bf46c2931e437d" providerId="LiveId" clId="{2545BB6A-89C6-497D-ABB0-7603582B49A2}" dt="2021-06-22T15:37:11.555" v="1759" actId="14100"/>
        <pc:sldMkLst>
          <pc:docMk/>
          <pc:sldMk cId="1636125623" sldId="274"/>
        </pc:sldMkLst>
        <pc:spChg chg="mod">
          <ac:chgData name="Artur Rocha" userId="08bf46c2931e437d" providerId="LiveId" clId="{2545BB6A-89C6-497D-ABB0-7603582B49A2}" dt="2021-06-22T15:36:35.046" v="1749" actId="1076"/>
          <ac:spMkLst>
            <pc:docMk/>
            <pc:sldMk cId="1636125623" sldId="274"/>
            <ac:spMk id="2" creationId="{6B56096D-6644-488A-BEB4-43F7BBB5BB1B}"/>
          </ac:spMkLst>
        </pc:spChg>
        <pc:spChg chg="mod">
          <ac:chgData name="Artur Rocha" userId="08bf46c2931e437d" providerId="LiveId" clId="{2545BB6A-89C6-497D-ABB0-7603582B49A2}" dt="2021-06-22T15:36:35.046" v="1749" actId="1076"/>
          <ac:spMkLst>
            <pc:docMk/>
            <pc:sldMk cId="1636125623" sldId="274"/>
            <ac:spMk id="17" creationId="{98ABBB47-6F34-4A7D-B8FC-FA6B07653E58}"/>
          </ac:spMkLst>
        </pc:spChg>
        <pc:spChg chg="mod">
          <ac:chgData name="Artur Rocha" userId="08bf46c2931e437d" providerId="LiveId" clId="{2545BB6A-89C6-497D-ABB0-7603582B49A2}" dt="2021-06-22T15:36:35.046" v="1749" actId="1076"/>
          <ac:spMkLst>
            <pc:docMk/>
            <pc:sldMk cId="1636125623" sldId="274"/>
            <ac:spMk id="22" creationId="{4E9B40E9-9A02-41C6-BEFB-7A0369498AD5}"/>
          </ac:spMkLst>
        </pc:spChg>
        <pc:spChg chg="mod">
          <ac:chgData name="Artur Rocha" userId="08bf46c2931e437d" providerId="LiveId" clId="{2545BB6A-89C6-497D-ABB0-7603582B49A2}" dt="2021-06-22T15:36:35.046" v="1749" actId="1076"/>
          <ac:spMkLst>
            <pc:docMk/>
            <pc:sldMk cId="1636125623" sldId="274"/>
            <ac:spMk id="27" creationId="{5C81F594-FE16-49D9-80FE-EE97183241C7}"/>
          </ac:spMkLst>
        </pc:spChg>
        <pc:spChg chg="mod">
          <ac:chgData name="Artur Rocha" userId="08bf46c2931e437d" providerId="LiveId" clId="{2545BB6A-89C6-497D-ABB0-7603582B49A2}" dt="2021-06-22T15:36:35.046" v="1749" actId="1076"/>
          <ac:spMkLst>
            <pc:docMk/>
            <pc:sldMk cId="1636125623" sldId="274"/>
            <ac:spMk id="38" creationId="{F69A27B8-3CE2-41FD-A6EB-10A0CFE1C38F}"/>
          </ac:spMkLst>
        </pc:spChg>
        <pc:spChg chg="mod">
          <ac:chgData name="Artur Rocha" userId="08bf46c2931e437d" providerId="LiveId" clId="{2545BB6A-89C6-497D-ABB0-7603582B49A2}" dt="2021-06-22T15:36:35.046" v="1749" actId="1076"/>
          <ac:spMkLst>
            <pc:docMk/>
            <pc:sldMk cId="1636125623" sldId="274"/>
            <ac:spMk id="43" creationId="{5C434FB0-52AB-4686-9784-8CCFAE0DF496}"/>
          </ac:spMkLst>
        </pc:spChg>
        <pc:spChg chg="mod">
          <ac:chgData name="Artur Rocha" userId="08bf46c2931e437d" providerId="LiveId" clId="{2545BB6A-89C6-497D-ABB0-7603582B49A2}" dt="2021-06-22T15:36:35.046" v="1749" actId="1076"/>
          <ac:spMkLst>
            <pc:docMk/>
            <pc:sldMk cId="1636125623" sldId="274"/>
            <ac:spMk id="63" creationId="{816A22AF-AE1E-42AF-9DF6-1E313516EF9D}"/>
          </ac:spMkLst>
        </pc:spChg>
        <pc:spChg chg="mod">
          <ac:chgData name="Artur Rocha" userId="08bf46c2931e437d" providerId="LiveId" clId="{2545BB6A-89C6-497D-ABB0-7603582B49A2}" dt="2021-06-22T15:36:35.046" v="1749" actId="1076"/>
          <ac:spMkLst>
            <pc:docMk/>
            <pc:sldMk cId="1636125623" sldId="274"/>
            <ac:spMk id="77" creationId="{8A69C8BF-4EF3-44BB-BB38-674358679C2B}"/>
          </ac:spMkLst>
        </pc:spChg>
        <pc:spChg chg="mod">
          <ac:chgData name="Artur Rocha" userId="08bf46c2931e437d" providerId="LiveId" clId="{2545BB6A-89C6-497D-ABB0-7603582B49A2}" dt="2021-06-22T15:36:35.046" v="1749" actId="1076"/>
          <ac:spMkLst>
            <pc:docMk/>
            <pc:sldMk cId="1636125623" sldId="274"/>
            <ac:spMk id="92" creationId="{87027925-C9CB-4BDA-8360-77E1DEE51063}"/>
          </ac:spMkLst>
        </pc:spChg>
        <pc:spChg chg="mod">
          <ac:chgData name="Artur Rocha" userId="08bf46c2931e437d" providerId="LiveId" clId="{2545BB6A-89C6-497D-ABB0-7603582B49A2}" dt="2021-06-22T15:36:35.046" v="1749" actId="1076"/>
          <ac:spMkLst>
            <pc:docMk/>
            <pc:sldMk cId="1636125623" sldId="274"/>
            <ac:spMk id="105" creationId="{CCECED3B-0804-4931-88A3-795BFFE7B785}"/>
          </ac:spMkLst>
        </pc:spChg>
        <pc:spChg chg="mod">
          <ac:chgData name="Artur Rocha" userId="08bf46c2931e437d" providerId="LiveId" clId="{2545BB6A-89C6-497D-ABB0-7603582B49A2}" dt="2021-06-22T15:36:35.046" v="1749" actId="1076"/>
          <ac:spMkLst>
            <pc:docMk/>
            <pc:sldMk cId="1636125623" sldId="274"/>
            <ac:spMk id="113" creationId="{8AC56F0D-D5B4-47D0-B4DF-8DAD2E81310C}"/>
          </ac:spMkLst>
        </pc:spChg>
        <pc:spChg chg="mod">
          <ac:chgData name="Artur Rocha" userId="08bf46c2931e437d" providerId="LiveId" clId="{2545BB6A-89C6-497D-ABB0-7603582B49A2}" dt="2021-06-22T15:36:35.046" v="1749" actId="1076"/>
          <ac:spMkLst>
            <pc:docMk/>
            <pc:sldMk cId="1636125623" sldId="274"/>
            <ac:spMk id="121" creationId="{60E8129D-BE34-41B7-8485-558E10DA6CCE}"/>
          </ac:spMkLst>
        </pc:spChg>
        <pc:spChg chg="mod">
          <ac:chgData name="Artur Rocha" userId="08bf46c2931e437d" providerId="LiveId" clId="{2545BB6A-89C6-497D-ABB0-7603582B49A2}" dt="2021-06-22T15:36:35.046" v="1749" actId="1076"/>
          <ac:spMkLst>
            <pc:docMk/>
            <pc:sldMk cId="1636125623" sldId="274"/>
            <ac:spMk id="134" creationId="{E7F5D4B6-F702-4EB9-99DF-B78491FD1512}"/>
          </ac:spMkLst>
        </pc:spChg>
        <pc:grpChg chg="add del mod">
          <ac:chgData name="Artur Rocha" userId="08bf46c2931e437d" providerId="LiveId" clId="{2545BB6A-89C6-497D-ABB0-7603582B49A2}" dt="2021-06-22T15:36:36.312" v="1750" actId="21"/>
          <ac:grpSpMkLst>
            <pc:docMk/>
            <pc:sldMk cId="1636125623" sldId="274"/>
            <ac:grpSpMk id="3" creationId="{B0D3E1A7-C4F0-4B01-9B21-56537D188ADC}"/>
          </ac:grpSpMkLst>
        </pc:grpChg>
        <pc:grpChg chg="mod">
          <ac:chgData name="Artur Rocha" userId="08bf46c2931e437d" providerId="LiveId" clId="{2545BB6A-89C6-497D-ABB0-7603582B49A2}" dt="2021-06-22T15:36:35.046" v="1749" actId="1076"/>
          <ac:grpSpMkLst>
            <pc:docMk/>
            <pc:sldMk cId="1636125623" sldId="274"/>
            <ac:grpSpMk id="6" creationId="{DBB75BF2-56D1-4FC2-87F0-244C32DD0D4E}"/>
          </ac:grpSpMkLst>
        </pc:grpChg>
        <pc:grpChg chg="mod">
          <ac:chgData name="Artur Rocha" userId="08bf46c2931e437d" providerId="LiveId" clId="{2545BB6A-89C6-497D-ABB0-7603582B49A2}" dt="2021-06-22T15:36:35.046" v="1749" actId="1076"/>
          <ac:grpSpMkLst>
            <pc:docMk/>
            <pc:sldMk cId="1636125623" sldId="274"/>
            <ac:grpSpMk id="21" creationId="{CB6A8306-0B50-41BA-95A2-A350858DA62B}"/>
          </ac:grpSpMkLst>
        </pc:grpChg>
        <pc:grpChg chg="mod">
          <ac:chgData name="Artur Rocha" userId="08bf46c2931e437d" providerId="LiveId" clId="{2545BB6A-89C6-497D-ABB0-7603582B49A2}" dt="2021-06-22T15:36:35.046" v="1749" actId="1076"/>
          <ac:grpSpMkLst>
            <pc:docMk/>
            <pc:sldMk cId="1636125623" sldId="274"/>
            <ac:grpSpMk id="26" creationId="{7DF15C37-A263-4B3B-BA94-3BE3BAFF88E8}"/>
          </ac:grpSpMkLst>
        </pc:grpChg>
        <pc:grpChg chg="mod">
          <ac:chgData name="Artur Rocha" userId="08bf46c2931e437d" providerId="LiveId" clId="{2545BB6A-89C6-497D-ABB0-7603582B49A2}" dt="2021-06-22T15:36:35.046" v="1749" actId="1076"/>
          <ac:grpSpMkLst>
            <pc:docMk/>
            <pc:sldMk cId="1636125623" sldId="274"/>
            <ac:grpSpMk id="35" creationId="{C38C85B7-10FD-4279-BC72-EA9EF7ABB473}"/>
          </ac:grpSpMkLst>
        </pc:grpChg>
        <pc:grpChg chg="mod">
          <ac:chgData name="Artur Rocha" userId="08bf46c2931e437d" providerId="LiveId" clId="{2545BB6A-89C6-497D-ABB0-7603582B49A2}" dt="2021-06-22T15:36:35.046" v="1749" actId="1076"/>
          <ac:grpSpMkLst>
            <pc:docMk/>
            <pc:sldMk cId="1636125623" sldId="274"/>
            <ac:grpSpMk id="36" creationId="{2BD0C931-51E9-494C-8C3F-E6F28AB87FC8}"/>
          </ac:grpSpMkLst>
        </pc:grpChg>
        <pc:grpChg chg="mod">
          <ac:chgData name="Artur Rocha" userId="08bf46c2931e437d" providerId="LiveId" clId="{2545BB6A-89C6-497D-ABB0-7603582B49A2}" dt="2021-06-22T15:36:35.046" v="1749" actId="1076"/>
          <ac:grpSpMkLst>
            <pc:docMk/>
            <pc:sldMk cId="1636125623" sldId="274"/>
            <ac:grpSpMk id="37" creationId="{B374979D-BF5E-40B6-8DB1-A6AD8681B88E}"/>
          </ac:grpSpMkLst>
        </pc:grpChg>
        <pc:grpChg chg="mod">
          <ac:chgData name="Artur Rocha" userId="08bf46c2931e437d" providerId="LiveId" clId="{2545BB6A-89C6-497D-ABB0-7603582B49A2}" dt="2021-06-22T15:36:35.046" v="1749" actId="1076"/>
          <ac:grpSpMkLst>
            <pc:docMk/>
            <pc:sldMk cId="1636125623" sldId="274"/>
            <ac:grpSpMk id="42" creationId="{93C1611A-A90B-4D1B-AC05-490C2FF3DEFC}"/>
          </ac:grpSpMkLst>
        </pc:grpChg>
        <pc:grpChg chg="mod">
          <ac:chgData name="Artur Rocha" userId="08bf46c2931e437d" providerId="LiveId" clId="{2545BB6A-89C6-497D-ABB0-7603582B49A2}" dt="2021-06-22T15:36:35.046" v="1749" actId="1076"/>
          <ac:grpSpMkLst>
            <pc:docMk/>
            <pc:sldMk cId="1636125623" sldId="274"/>
            <ac:grpSpMk id="48" creationId="{2D589E44-8012-49A6-B69F-BAEC5D00E902}"/>
          </ac:grpSpMkLst>
        </pc:grpChg>
        <pc:grpChg chg="mod">
          <ac:chgData name="Artur Rocha" userId="08bf46c2931e437d" providerId="LiveId" clId="{2545BB6A-89C6-497D-ABB0-7603582B49A2}" dt="2021-06-22T15:36:35.046" v="1749" actId="1076"/>
          <ac:grpSpMkLst>
            <pc:docMk/>
            <pc:sldMk cId="1636125623" sldId="274"/>
            <ac:grpSpMk id="49" creationId="{58B38E2E-DB42-45CA-9B9D-1650CDCBCF2E}"/>
          </ac:grpSpMkLst>
        </pc:grpChg>
        <pc:grpChg chg="mod">
          <ac:chgData name="Artur Rocha" userId="08bf46c2931e437d" providerId="LiveId" clId="{2545BB6A-89C6-497D-ABB0-7603582B49A2}" dt="2021-06-22T15:36:35.046" v="1749" actId="1076"/>
          <ac:grpSpMkLst>
            <pc:docMk/>
            <pc:sldMk cId="1636125623" sldId="274"/>
            <ac:grpSpMk id="59" creationId="{E1B0CEDC-322C-4E74-B162-890ED88C5FFA}"/>
          </ac:grpSpMkLst>
        </pc:grpChg>
        <pc:grpChg chg="mod">
          <ac:chgData name="Artur Rocha" userId="08bf46c2931e437d" providerId="LiveId" clId="{2545BB6A-89C6-497D-ABB0-7603582B49A2}" dt="2021-06-22T15:36:35.046" v="1749" actId="1076"/>
          <ac:grpSpMkLst>
            <pc:docMk/>
            <pc:sldMk cId="1636125623" sldId="274"/>
            <ac:grpSpMk id="60" creationId="{ADBBA692-BB9B-46CE-8B6A-8363FDF9E2FA}"/>
          </ac:grpSpMkLst>
        </pc:grpChg>
        <pc:grpChg chg="mod">
          <ac:chgData name="Artur Rocha" userId="08bf46c2931e437d" providerId="LiveId" clId="{2545BB6A-89C6-497D-ABB0-7603582B49A2}" dt="2021-06-22T15:36:35.046" v="1749" actId="1076"/>
          <ac:grpSpMkLst>
            <pc:docMk/>
            <pc:sldMk cId="1636125623" sldId="274"/>
            <ac:grpSpMk id="66" creationId="{8DACB27A-3FC0-4959-9EEF-B20664A812EC}"/>
          </ac:grpSpMkLst>
        </pc:grpChg>
        <pc:grpChg chg="mod">
          <ac:chgData name="Artur Rocha" userId="08bf46c2931e437d" providerId="LiveId" clId="{2545BB6A-89C6-497D-ABB0-7603582B49A2}" dt="2021-06-22T15:36:35.046" v="1749" actId="1076"/>
          <ac:grpSpMkLst>
            <pc:docMk/>
            <pc:sldMk cId="1636125623" sldId="274"/>
            <ac:grpSpMk id="70" creationId="{26108046-98DA-4ACF-88C5-0BE5C3B548BF}"/>
          </ac:grpSpMkLst>
        </pc:grpChg>
        <pc:grpChg chg="mod">
          <ac:chgData name="Artur Rocha" userId="08bf46c2931e437d" providerId="LiveId" clId="{2545BB6A-89C6-497D-ABB0-7603582B49A2}" dt="2021-06-22T15:36:35.046" v="1749" actId="1076"/>
          <ac:grpSpMkLst>
            <pc:docMk/>
            <pc:sldMk cId="1636125623" sldId="274"/>
            <ac:grpSpMk id="74" creationId="{13E26C01-D616-4922-9A23-B41F7AC1D741}"/>
          </ac:grpSpMkLst>
        </pc:grpChg>
        <pc:grpChg chg="mod">
          <ac:chgData name="Artur Rocha" userId="08bf46c2931e437d" providerId="LiveId" clId="{2545BB6A-89C6-497D-ABB0-7603582B49A2}" dt="2021-06-22T15:36:35.046" v="1749" actId="1076"/>
          <ac:grpSpMkLst>
            <pc:docMk/>
            <pc:sldMk cId="1636125623" sldId="274"/>
            <ac:grpSpMk id="75" creationId="{CBD9951E-AFAE-4E67-A949-A0A3E3F479B8}"/>
          </ac:grpSpMkLst>
        </pc:grpChg>
        <pc:grpChg chg="mod">
          <ac:chgData name="Artur Rocha" userId="08bf46c2931e437d" providerId="LiveId" clId="{2545BB6A-89C6-497D-ABB0-7603582B49A2}" dt="2021-06-22T15:36:35.046" v="1749" actId="1076"/>
          <ac:grpSpMkLst>
            <pc:docMk/>
            <pc:sldMk cId="1636125623" sldId="274"/>
            <ac:grpSpMk id="83" creationId="{0D6867B7-BFED-4B38-B9DC-CC3D4E732BF2}"/>
          </ac:grpSpMkLst>
        </pc:grpChg>
        <pc:grpChg chg="mod">
          <ac:chgData name="Artur Rocha" userId="08bf46c2931e437d" providerId="LiveId" clId="{2545BB6A-89C6-497D-ABB0-7603582B49A2}" dt="2021-06-22T15:36:35.046" v="1749" actId="1076"/>
          <ac:grpSpMkLst>
            <pc:docMk/>
            <pc:sldMk cId="1636125623" sldId="274"/>
            <ac:grpSpMk id="89" creationId="{912C756F-C7E8-4E0B-9C57-DF1ADC9308E0}"/>
          </ac:grpSpMkLst>
        </pc:grpChg>
        <pc:grpChg chg="mod">
          <ac:chgData name="Artur Rocha" userId="08bf46c2931e437d" providerId="LiveId" clId="{2545BB6A-89C6-497D-ABB0-7603582B49A2}" dt="2021-06-22T15:36:35.046" v="1749" actId="1076"/>
          <ac:grpSpMkLst>
            <pc:docMk/>
            <pc:sldMk cId="1636125623" sldId="274"/>
            <ac:grpSpMk id="90" creationId="{FAA2E777-1287-4963-B0FB-F1AB51E8A443}"/>
          </ac:grpSpMkLst>
        </pc:grpChg>
        <pc:grpChg chg="mod">
          <ac:chgData name="Artur Rocha" userId="08bf46c2931e437d" providerId="LiveId" clId="{2545BB6A-89C6-497D-ABB0-7603582B49A2}" dt="2021-06-22T15:36:35.046" v="1749" actId="1076"/>
          <ac:grpSpMkLst>
            <pc:docMk/>
            <pc:sldMk cId="1636125623" sldId="274"/>
            <ac:grpSpMk id="97" creationId="{0693D541-B5B4-4980-BCF5-25D5B71409CC}"/>
          </ac:grpSpMkLst>
        </pc:grpChg>
        <pc:grpChg chg="mod">
          <ac:chgData name="Artur Rocha" userId="08bf46c2931e437d" providerId="LiveId" clId="{2545BB6A-89C6-497D-ABB0-7603582B49A2}" dt="2021-06-22T15:36:35.046" v="1749" actId="1076"/>
          <ac:grpSpMkLst>
            <pc:docMk/>
            <pc:sldMk cId="1636125623" sldId="274"/>
            <ac:grpSpMk id="100" creationId="{B59E6F80-9FB1-4A49-A58E-49AA95D5EE07}"/>
          </ac:grpSpMkLst>
        </pc:grpChg>
        <pc:grpChg chg="mod">
          <ac:chgData name="Artur Rocha" userId="08bf46c2931e437d" providerId="LiveId" clId="{2545BB6A-89C6-497D-ABB0-7603582B49A2}" dt="2021-06-22T15:36:35.046" v="1749" actId="1076"/>
          <ac:grpSpMkLst>
            <pc:docMk/>
            <pc:sldMk cId="1636125623" sldId="274"/>
            <ac:grpSpMk id="101" creationId="{BD596F77-43BF-48B8-80EA-22427A03AC8F}"/>
          </ac:grpSpMkLst>
        </pc:grpChg>
        <pc:grpChg chg="mod">
          <ac:chgData name="Artur Rocha" userId="08bf46c2931e437d" providerId="LiveId" clId="{2545BB6A-89C6-497D-ABB0-7603582B49A2}" dt="2021-06-22T15:36:35.046" v="1749" actId="1076"/>
          <ac:grpSpMkLst>
            <pc:docMk/>
            <pc:sldMk cId="1636125623" sldId="274"/>
            <ac:grpSpMk id="103" creationId="{6B177DFD-306A-4010-A712-543FA425518E}"/>
          </ac:grpSpMkLst>
        </pc:grpChg>
        <pc:grpChg chg="mod">
          <ac:chgData name="Artur Rocha" userId="08bf46c2931e437d" providerId="LiveId" clId="{2545BB6A-89C6-497D-ABB0-7603582B49A2}" dt="2021-06-22T15:36:35.046" v="1749" actId="1076"/>
          <ac:grpSpMkLst>
            <pc:docMk/>
            <pc:sldMk cId="1636125623" sldId="274"/>
            <ac:grpSpMk id="110" creationId="{BB1F4852-47F6-4696-B4D6-817F1CCA362A}"/>
          </ac:grpSpMkLst>
        </pc:grpChg>
        <pc:grpChg chg="mod">
          <ac:chgData name="Artur Rocha" userId="08bf46c2931e437d" providerId="LiveId" clId="{2545BB6A-89C6-497D-ABB0-7603582B49A2}" dt="2021-06-22T15:36:35.046" v="1749" actId="1076"/>
          <ac:grpSpMkLst>
            <pc:docMk/>
            <pc:sldMk cId="1636125623" sldId="274"/>
            <ac:grpSpMk id="117" creationId="{4BF6FB91-5921-4F53-9A54-EEE09DDB9430}"/>
          </ac:grpSpMkLst>
        </pc:grpChg>
        <pc:grpChg chg="mod">
          <ac:chgData name="Artur Rocha" userId="08bf46c2931e437d" providerId="LiveId" clId="{2545BB6A-89C6-497D-ABB0-7603582B49A2}" dt="2021-06-22T15:36:35.046" v="1749" actId="1076"/>
          <ac:grpSpMkLst>
            <pc:docMk/>
            <pc:sldMk cId="1636125623" sldId="274"/>
            <ac:grpSpMk id="120" creationId="{E2F801F4-31A7-40DC-9962-FD06737B4D31}"/>
          </ac:grpSpMkLst>
        </pc:grpChg>
        <pc:grpChg chg="mod">
          <ac:chgData name="Artur Rocha" userId="08bf46c2931e437d" providerId="LiveId" clId="{2545BB6A-89C6-497D-ABB0-7603582B49A2}" dt="2021-06-22T15:36:35.046" v="1749" actId="1076"/>
          <ac:grpSpMkLst>
            <pc:docMk/>
            <pc:sldMk cId="1636125623" sldId="274"/>
            <ac:grpSpMk id="128" creationId="{D398BC22-F159-4108-A367-9A119B7B8465}"/>
          </ac:grpSpMkLst>
        </pc:grpChg>
        <pc:grpChg chg="mod">
          <ac:chgData name="Artur Rocha" userId="08bf46c2931e437d" providerId="LiveId" clId="{2545BB6A-89C6-497D-ABB0-7603582B49A2}" dt="2021-06-22T15:36:35.046" v="1749" actId="1076"/>
          <ac:grpSpMkLst>
            <pc:docMk/>
            <pc:sldMk cId="1636125623" sldId="274"/>
            <ac:grpSpMk id="129" creationId="{5C0FF740-B18C-4D79-83A8-03318879C7DE}"/>
          </ac:grpSpMkLst>
        </pc:grpChg>
        <pc:grpChg chg="mod">
          <ac:chgData name="Artur Rocha" userId="08bf46c2931e437d" providerId="LiveId" clId="{2545BB6A-89C6-497D-ABB0-7603582B49A2}" dt="2021-06-22T15:36:35.046" v="1749" actId="1076"/>
          <ac:grpSpMkLst>
            <pc:docMk/>
            <pc:sldMk cId="1636125623" sldId="274"/>
            <ac:grpSpMk id="131" creationId="{DDFC7D88-B239-4CEA-B850-6FEB527FF904}"/>
          </ac:grpSpMkLst>
        </pc:grpChg>
        <pc:picChg chg="add mod">
          <ac:chgData name="Artur Rocha" userId="08bf46c2931e437d" providerId="LiveId" clId="{2545BB6A-89C6-497D-ABB0-7603582B49A2}" dt="2021-06-22T15:37:11.555" v="1759" actId="14100"/>
          <ac:picMkLst>
            <pc:docMk/>
            <pc:sldMk cId="1636125623" sldId="274"/>
            <ac:picMk id="95" creationId="{FF729C1F-CEFF-4386-B033-19FA70E98F1C}"/>
          </ac:picMkLst>
        </pc:picChg>
        <pc:picChg chg="mod">
          <ac:chgData name="Artur Rocha" userId="08bf46c2931e437d" providerId="LiveId" clId="{2545BB6A-89C6-497D-ABB0-7603582B49A2}" dt="2021-06-22T15:36:35.046" v="1749" actId="1076"/>
          <ac:picMkLst>
            <pc:docMk/>
            <pc:sldMk cId="1636125623" sldId="274"/>
            <ac:picMk id="1026" creationId="{04A0AA70-7137-428E-A359-B470AE84C9BA}"/>
          </ac:picMkLst>
        </pc:picChg>
        <pc:cxnChg chg="mod">
          <ac:chgData name="Artur Rocha" userId="08bf46c2931e437d" providerId="LiveId" clId="{2545BB6A-89C6-497D-ABB0-7603582B49A2}" dt="2021-06-22T15:36:35.046" v="1749" actId="1076"/>
          <ac:cxnSpMkLst>
            <pc:docMk/>
            <pc:sldMk cId="1636125623" sldId="274"/>
            <ac:cxnSpMk id="4" creationId="{5B5C58E2-82F8-4011-B180-E8EE91786D92}"/>
          </ac:cxnSpMkLst>
        </pc:cxnChg>
        <pc:cxnChg chg="mod">
          <ac:chgData name="Artur Rocha" userId="08bf46c2931e437d" providerId="LiveId" clId="{2545BB6A-89C6-497D-ABB0-7603582B49A2}" dt="2021-06-22T15:36:35.046" v="1749" actId="1076"/>
          <ac:cxnSpMkLst>
            <pc:docMk/>
            <pc:sldMk cId="1636125623" sldId="274"/>
            <ac:cxnSpMk id="8" creationId="{FBD9360F-01D6-4EE2-9320-BE62C1E4AA52}"/>
          </ac:cxnSpMkLst>
        </pc:cxnChg>
        <pc:cxnChg chg="mod">
          <ac:chgData name="Artur Rocha" userId="08bf46c2931e437d" providerId="LiveId" clId="{2545BB6A-89C6-497D-ABB0-7603582B49A2}" dt="2021-06-22T15:36:35.046" v="1749" actId="1076"/>
          <ac:cxnSpMkLst>
            <pc:docMk/>
            <pc:sldMk cId="1636125623" sldId="274"/>
            <ac:cxnSpMk id="13" creationId="{C0F185A2-92A7-4E67-8623-398154C51B71}"/>
          </ac:cxnSpMkLst>
        </pc:cxnChg>
        <pc:cxnChg chg="mod">
          <ac:chgData name="Artur Rocha" userId="08bf46c2931e437d" providerId="LiveId" clId="{2545BB6A-89C6-497D-ABB0-7603582B49A2}" dt="2021-06-22T15:36:35.046" v="1749" actId="1076"/>
          <ac:cxnSpMkLst>
            <pc:docMk/>
            <pc:sldMk cId="1636125623" sldId="274"/>
            <ac:cxnSpMk id="23" creationId="{80A1392D-D238-41B7-880B-5B7D9781654A}"/>
          </ac:cxnSpMkLst>
        </pc:cxnChg>
        <pc:cxnChg chg="mod">
          <ac:chgData name="Artur Rocha" userId="08bf46c2931e437d" providerId="LiveId" clId="{2545BB6A-89C6-497D-ABB0-7603582B49A2}" dt="2021-06-22T15:36:35.046" v="1749" actId="1076"/>
          <ac:cxnSpMkLst>
            <pc:docMk/>
            <pc:sldMk cId="1636125623" sldId="274"/>
            <ac:cxnSpMk id="24" creationId="{8A5461F3-D84B-4A47-ACC2-DCA62FF56615}"/>
          </ac:cxnSpMkLst>
        </pc:cxnChg>
        <pc:cxnChg chg="mod">
          <ac:chgData name="Artur Rocha" userId="08bf46c2931e437d" providerId="LiveId" clId="{2545BB6A-89C6-497D-ABB0-7603582B49A2}" dt="2021-06-22T15:36:35.046" v="1749" actId="1076"/>
          <ac:cxnSpMkLst>
            <pc:docMk/>
            <pc:sldMk cId="1636125623" sldId="274"/>
            <ac:cxnSpMk id="29" creationId="{DB3CDDA4-B6DA-463A-AE55-B61C029CB17C}"/>
          </ac:cxnSpMkLst>
        </pc:cxnChg>
        <pc:cxnChg chg="mod">
          <ac:chgData name="Artur Rocha" userId="08bf46c2931e437d" providerId="LiveId" clId="{2545BB6A-89C6-497D-ABB0-7603582B49A2}" dt="2021-06-22T15:36:35.046" v="1749" actId="1076"/>
          <ac:cxnSpMkLst>
            <pc:docMk/>
            <pc:sldMk cId="1636125623" sldId="274"/>
            <ac:cxnSpMk id="30" creationId="{14F337AC-E9DB-403A-8336-114C9A701A7C}"/>
          </ac:cxnSpMkLst>
        </pc:cxnChg>
        <pc:cxnChg chg="mod">
          <ac:chgData name="Artur Rocha" userId="08bf46c2931e437d" providerId="LiveId" clId="{2545BB6A-89C6-497D-ABB0-7603582B49A2}" dt="2021-06-22T15:36:35.046" v="1749" actId="1076"/>
          <ac:cxnSpMkLst>
            <pc:docMk/>
            <pc:sldMk cId="1636125623" sldId="274"/>
            <ac:cxnSpMk id="32" creationId="{6FD842C8-4003-4DE3-B5EE-A094DD0D3030}"/>
          </ac:cxnSpMkLst>
        </pc:cxnChg>
        <pc:cxnChg chg="mod">
          <ac:chgData name="Artur Rocha" userId="08bf46c2931e437d" providerId="LiveId" clId="{2545BB6A-89C6-497D-ABB0-7603582B49A2}" dt="2021-06-22T15:36:35.046" v="1749" actId="1076"/>
          <ac:cxnSpMkLst>
            <pc:docMk/>
            <pc:sldMk cId="1636125623" sldId="274"/>
            <ac:cxnSpMk id="34" creationId="{808B54E2-5347-433A-96C9-B7875357C6FF}"/>
          </ac:cxnSpMkLst>
        </pc:cxnChg>
        <pc:cxnChg chg="mod">
          <ac:chgData name="Artur Rocha" userId="08bf46c2931e437d" providerId="LiveId" clId="{2545BB6A-89C6-497D-ABB0-7603582B49A2}" dt="2021-06-22T15:36:35.046" v="1749" actId="1076"/>
          <ac:cxnSpMkLst>
            <pc:docMk/>
            <pc:sldMk cId="1636125623" sldId="274"/>
            <ac:cxnSpMk id="39" creationId="{9B83E159-1581-4A7C-A015-D3E0021143F9}"/>
          </ac:cxnSpMkLst>
        </pc:cxnChg>
        <pc:cxnChg chg="mod">
          <ac:chgData name="Artur Rocha" userId="08bf46c2931e437d" providerId="LiveId" clId="{2545BB6A-89C6-497D-ABB0-7603582B49A2}" dt="2021-06-22T15:36:35.046" v="1749" actId="1076"/>
          <ac:cxnSpMkLst>
            <pc:docMk/>
            <pc:sldMk cId="1636125623" sldId="274"/>
            <ac:cxnSpMk id="40" creationId="{77ED8E89-F856-41A8-9917-62E2321A0DE9}"/>
          </ac:cxnSpMkLst>
        </pc:cxnChg>
        <pc:cxnChg chg="mod">
          <ac:chgData name="Artur Rocha" userId="08bf46c2931e437d" providerId="LiveId" clId="{2545BB6A-89C6-497D-ABB0-7603582B49A2}" dt="2021-06-22T15:36:35.046" v="1749" actId="1076"/>
          <ac:cxnSpMkLst>
            <pc:docMk/>
            <pc:sldMk cId="1636125623" sldId="274"/>
            <ac:cxnSpMk id="41" creationId="{42E3280E-B641-4BA9-91EB-C26952E215C0}"/>
          </ac:cxnSpMkLst>
        </pc:cxnChg>
        <pc:cxnChg chg="mod">
          <ac:chgData name="Artur Rocha" userId="08bf46c2931e437d" providerId="LiveId" clId="{2545BB6A-89C6-497D-ABB0-7603582B49A2}" dt="2021-06-22T15:36:35.046" v="1749" actId="1076"/>
          <ac:cxnSpMkLst>
            <pc:docMk/>
            <pc:sldMk cId="1636125623" sldId="274"/>
            <ac:cxnSpMk id="44" creationId="{D56FAA81-A302-4F72-9F91-8153CB49C364}"/>
          </ac:cxnSpMkLst>
        </pc:cxnChg>
        <pc:cxnChg chg="mod">
          <ac:chgData name="Artur Rocha" userId="08bf46c2931e437d" providerId="LiveId" clId="{2545BB6A-89C6-497D-ABB0-7603582B49A2}" dt="2021-06-22T15:36:35.046" v="1749" actId="1076"/>
          <ac:cxnSpMkLst>
            <pc:docMk/>
            <pc:sldMk cId="1636125623" sldId="274"/>
            <ac:cxnSpMk id="45" creationId="{28D0AA17-1E6E-41D1-B1DE-88511DB3E374}"/>
          </ac:cxnSpMkLst>
        </pc:cxnChg>
        <pc:cxnChg chg="mod">
          <ac:chgData name="Artur Rocha" userId="08bf46c2931e437d" providerId="LiveId" clId="{2545BB6A-89C6-497D-ABB0-7603582B49A2}" dt="2021-06-22T15:36:35.046" v="1749" actId="1076"/>
          <ac:cxnSpMkLst>
            <pc:docMk/>
            <pc:sldMk cId="1636125623" sldId="274"/>
            <ac:cxnSpMk id="47" creationId="{E47EBAC8-A080-4DE2-AE4A-C8946C921335}"/>
          </ac:cxnSpMkLst>
        </pc:cxnChg>
        <pc:cxnChg chg="mod">
          <ac:chgData name="Artur Rocha" userId="08bf46c2931e437d" providerId="LiveId" clId="{2545BB6A-89C6-497D-ABB0-7603582B49A2}" dt="2021-06-22T15:36:35.046" v="1749" actId="1076"/>
          <ac:cxnSpMkLst>
            <pc:docMk/>
            <pc:sldMk cId="1636125623" sldId="274"/>
            <ac:cxnSpMk id="51" creationId="{629A8857-E289-48E3-8A5F-3882C9BA22FB}"/>
          </ac:cxnSpMkLst>
        </pc:cxnChg>
        <pc:cxnChg chg="mod">
          <ac:chgData name="Artur Rocha" userId="08bf46c2931e437d" providerId="LiveId" clId="{2545BB6A-89C6-497D-ABB0-7603582B49A2}" dt="2021-06-22T15:36:35.046" v="1749" actId="1076"/>
          <ac:cxnSpMkLst>
            <pc:docMk/>
            <pc:sldMk cId="1636125623" sldId="274"/>
            <ac:cxnSpMk id="53" creationId="{8B09AFF7-7D1B-465B-9163-F84C689BDC03}"/>
          </ac:cxnSpMkLst>
        </pc:cxnChg>
        <pc:cxnChg chg="mod">
          <ac:chgData name="Artur Rocha" userId="08bf46c2931e437d" providerId="LiveId" clId="{2545BB6A-89C6-497D-ABB0-7603582B49A2}" dt="2021-06-22T15:36:35.046" v="1749" actId="1076"/>
          <ac:cxnSpMkLst>
            <pc:docMk/>
            <pc:sldMk cId="1636125623" sldId="274"/>
            <ac:cxnSpMk id="56" creationId="{6DDB608C-1CC0-4E29-9E9D-E9B05E33BF90}"/>
          </ac:cxnSpMkLst>
        </pc:cxnChg>
        <pc:cxnChg chg="mod">
          <ac:chgData name="Artur Rocha" userId="08bf46c2931e437d" providerId="LiveId" clId="{2545BB6A-89C6-497D-ABB0-7603582B49A2}" dt="2021-06-22T15:36:35.046" v="1749" actId="1076"/>
          <ac:cxnSpMkLst>
            <pc:docMk/>
            <pc:sldMk cId="1636125623" sldId="274"/>
            <ac:cxnSpMk id="61" creationId="{1696C41D-1561-45F0-9099-19D0AF95E0F8}"/>
          </ac:cxnSpMkLst>
        </pc:cxnChg>
        <pc:cxnChg chg="mod">
          <ac:chgData name="Artur Rocha" userId="08bf46c2931e437d" providerId="LiveId" clId="{2545BB6A-89C6-497D-ABB0-7603582B49A2}" dt="2021-06-22T15:36:35.046" v="1749" actId="1076"/>
          <ac:cxnSpMkLst>
            <pc:docMk/>
            <pc:sldMk cId="1636125623" sldId="274"/>
            <ac:cxnSpMk id="62" creationId="{0E5844A1-B2E1-4E29-8197-DDBEAC0141BC}"/>
          </ac:cxnSpMkLst>
        </pc:cxnChg>
        <pc:cxnChg chg="mod">
          <ac:chgData name="Artur Rocha" userId="08bf46c2931e437d" providerId="LiveId" clId="{2545BB6A-89C6-497D-ABB0-7603582B49A2}" dt="2021-06-22T15:36:35.046" v="1749" actId="1076"/>
          <ac:cxnSpMkLst>
            <pc:docMk/>
            <pc:sldMk cId="1636125623" sldId="274"/>
            <ac:cxnSpMk id="64" creationId="{1DFEFBDB-C671-4866-BD4B-9BBC3E72027E}"/>
          </ac:cxnSpMkLst>
        </pc:cxnChg>
        <pc:cxnChg chg="mod">
          <ac:chgData name="Artur Rocha" userId="08bf46c2931e437d" providerId="LiveId" clId="{2545BB6A-89C6-497D-ABB0-7603582B49A2}" dt="2021-06-22T15:36:35.046" v="1749" actId="1076"/>
          <ac:cxnSpMkLst>
            <pc:docMk/>
            <pc:sldMk cId="1636125623" sldId="274"/>
            <ac:cxnSpMk id="65" creationId="{4EB35813-82ED-4B70-9155-6B84F1F04203}"/>
          </ac:cxnSpMkLst>
        </pc:cxnChg>
        <pc:cxnChg chg="mod">
          <ac:chgData name="Artur Rocha" userId="08bf46c2931e437d" providerId="LiveId" clId="{2545BB6A-89C6-497D-ABB0-7603582B49A2}" dt="2021-06-22T15:36:35.046" v="1749" actId="1076"/>
          <ac:cxnSpMkLst>
            <pc:docMk/>
            <pc:sldMk cId="1636125623" sldId="274"/>
            <ac:cxnSpMk id="68" creationId="{79978542-6896-42EB-833D-311FFC907A23}"/>
          </ac:cxnSpMkLst>
        </pc:cxnChg>
        <pc:cxnChg chg="mod">
          <ac:chgData name="Artur Rocha" userId="08bf46c2931e437d" providerId="LiveId" clId="{2545BB6A-89C6-497D-ABB0-7603582B49A2}" dt="2021-06-22T15:36:35.046" v="1749" actId="1076"/>
          <ac:cxnSpMkLst>
            <pc:docMk/>
            <pc:sldMk cId="1636125623" sldId="274"/>
            <ac:cxnSpMk id="76" creationId="{3879EB8D-437C-444C-B186-C5A642AE9D44}"/>
          </ac:cxnSpMkLst>
        </pc:cxnChg>
        <pc:cxnChg chg="mod">
          <ac:chgData name="Artur Rocha" userId="08bf46c2931e437d" providerId="LiveId" clId="{2545BB6A-89C6-497D-ABB0-7603582B49A2}" dt="2021-06-22T15:36:35.046" v="1749" actId="1076"/>
          <ac:cxnSpMkLst>
            <pc:docMk/>
            <pc:sldMk cId="1636125623" sldId="274"/>
            <ac:cxnSpMk id="78" creationId="{8A8827ED-A7FE-424B-9D17-CFA2C63BFA85}"/>
          </ac:cxnSpMkLst>
        </pc:cxnChg>
        <pc:cxnChg chg="mod">
          <ac:chgData name="Artur Rocha" userId="08bf46c2931e437d" providerId="LiveId" clId="{2545BB6A-89C6-497D-ABB0-7603582B49A2}" dt="2021-06-22T15:36:35.046" v="1749" actId="1076"/>
          <ac:cxnSpMkLst>
            <pc:docMk/>
            <pc:sldMk cId="1636125623" sldId="274"/>
            <ac:cxnSpMk id="79" creationId="{262809C3-E53C-4136-B8CB-21C3AE7C5B00}"/>
          </ac:cxnSpMkLst>
        </pc:cxnChg>
        <pc:cxnChg chg="mod">
          <ac:chgData name="Artur Rocha" userId="08bf46c2931e437d" providerId="LiveId" clId="{2545BB6A-89C6-497D-ABB0-7603582B49A2}" dt="2021-06-22T15:36:35.046" v="1749" actId="1076"/>
          <ac:cxnSpMkLst>
            <pc:docMk/>
            <pc:sldMk cId="1636125623" sldId="274"/>
            <ac:cxnSpMk id="82" creationId="{916AED24-1DAD-4019-9183-F262BEA35AEC}"/>
          </ac:cxnSpMkLst>
        </pc:cxnChg>
        <pc:cxnChg chg="mod">
          <ac:chgData name="Artur Rocha" userId="08bf46c2931e437d" providerId="LiveId" clId="{2545BB6A-89C6-497D-ABB0-7603582B49A2}" dt="2021-06-22T15:36:35.046" v="1749" actId="1076"/>
          <ac:cxnSpMkLst>
            <pc:docMk/>
            <pc:sldMk cId="1636125623" sldId="274"/>
            <ac:cxnSpMk id="86" creationId="{812FDAD1-0B01-4EA7-8723-6D7E430CA6DC}"/>
          </ac:cxnSpMkLst>
        </pc:cxnChg>
        <pc:cxnChg chg="mod">
          <ac:chgData name="Artur Rocha" userId="08bf46c2931e437d" providerId="LiveId" clId="{2545BB6A-89C6-497D-ABB0-7603582B49A2}" dt="2021-06-22T15:36:35.046" v="1749" actId="1076"/>
          <ac:cxnSpMkLst>
            <pc:docMk/>
            <pc:sldMk cId="1636125623" sldId="274"/>
            <ac:cxnSpMk id="91" creationId="{275E21CC-140F-4D9B-9A22-50B9EF26C3D5}"/>
          </ac:cxnSpMkLst>
        </pc:cxnChg>
        <pc:cxnChg chg="mod">
          <ac:chgData name="Artur Rocha" userId="08bf46c2931e437d" providerId="LiveId" clId="{2545BB6A-89C6-497D-ABB0-7603582B49A2}" dt="2021-06-22T15:36:35.046" v="1749" actId="1076"/>
          <ac:cxnSpMkLst>
            <pc:docMk/>
            <pc:sldMk cId="1636125623" sldId="274"/>
            <ac:cxnSpMk id="93" creationId="{94035720-7BB3-40E8-906C-5FCB714C1526}"/>
          </ac:cxnSpMkLst>
        </pc:cxnChg>
        <pc:cxnChg chg="mod">
          <ac:chgData name="Artur Rocha" userId="08bf46c2931e437d" providerId="LiveId" clId="{2545BB6A-89C6-497D-ABB0-7603582B49A2}" dt="2021-06-22T15:36:35.046" v="1749" actId="1076"/>
          <ac:cxnSpMkLst>
            <pc:docMk/>
            <pc:sldMk cId="1636125623" sldId="274"/>
            <ac:cxnSpMk id="94" creationId="{C2A36AFF-4ABC-4CCE-BE27-9FD9B5001F69}"/>
          </ac:cxnSpMkLst>
        </pc:cxnChg>
        <pc:cxnChg chg="mod">
          <ac:chgData name="Artur Rocha" userId="08bf46c2931e437d" providerId="LiveId" clId="{2545BB6A-89C6-497D-ABB0-7603582B49A2}" dt="2021-06-22T15:36:35.046" v="1749" actId="1076"/>
          <ac:cxnSpMkLst>
            <pc:docMk/>
            <pc:sldMk cId="1636125623" sldId="274"/>
            <ac:cxnSpMk id="96" creationId="{EAD19581-3E6A-4F46-A81E-FE0E96E45C2E}"/>
          </ac:cxnSpMkLst>
        </pc:cxnChg>
        <pc:cxnChg chg="mod">
          <ac:chgData name="Artur Rocha" userId="08bf46c2931e437d" providerId="LiveId" clId="{2545BB6A-89C6-497D-ABB0-7603582B49A2}" dt="2021-06-22T15:36:35.046" v="1749" actId="1076"/>
          <ac:cxnSpMkLst>
            <pc:docMk/>
            <pc:sldMk cId="1636125623" sldId="274"/>
            <ac:cxnSpMk id="102" creationId="{7CACFAF8-4AB6-49EC-BA10-DCAA545C835B}"/>
          </ac:cxnSpMkLst>
        </pc:cxnChg>
        <pc:cxnChg chg="mod">
          <ac:chgData name="Artur Rocha" userId="08bf46c2931e437d" providerId="LiveId" clId="{2545BB6A-89C6-497D-ABB0-7603582B49A2}" dt="2021-06-22T15:36:35.046" v="1749" actId="1076"/>
          <ac:cxnSpMkLst>
            <pc:docMk/>
            <pc:sldMk cId="1636125623" sldId="274"/>
            <ac:cxnSpMk id="104" creationId="{3A622C51-DC57-49A4-BB98-2CF24C74BD72}"/>
          </ac:cxnSpMkLst>
        </pc:cxnChg>
        <pc:cxnChg chg="mod">
          <ac:chgData name="Artur Rocha" userId="08bf46c2931e437d" providerId="LiveId" clId="{2545BB6A-89C6-497D-ABB0-7603582B49A2}" dt="2021-06-22T15:36:35.046" v="1749" actId="1076"/>
          <ac:cxnSpMkLst>
            <pc:docMk/>
            <pc:sldMk cId="1636125623" sldId="274"/>
            <ac:cxnSpMk id="106" creationId="{7413C08E-AE8D-44A0-9F46-37089252B0E7}"/>
          </ac:cxnSpMkLst>
        </pc:cxnChg>
        <pc:cxnChg chg="mod">
          <ac:chgData name="Artur Rocha" userId="08bf46c2931e437d" providerId="LiveId" clId="{2545BB6A-89C6-497D-ABB0-7603582B49A2}" dt="2021-06-22T15:36:35.046" v="1749" actId="1076"/>
          <ac:cxnSpMkLst>
            <pc:docMk/>
            <pc:sldMk cId="1636125623" sldId="274"/>
            <ac:cxnSpMk id="107" creationId="{38B9599A-D184-49F1-887C-6AB202506179}"/>
          </ac:cxnSpMkLst>
        </pc:cxnChg>
        <pc:cxnChg chg="mod">
          <ac:chgData name="Artur Rocha" userId="08bf46c2931e437d" providerId="LiveId" clId="{2545BB6A-89C6-497D-ABB0-7603582B49A2}" dt="2021-06-22T15:36:35.046" v="1749" actId="1076"/>
          <ac:cxnSpMkLst>
            <pc:docMk/>
            <pc:sldMk cId="1636125623" sldId="274"/>
            <ac:cxnSpMk id="109" creationId="{E6ED00BA-4585-46F3-80B9-F2688A9BE466}"/>
          </ac:cxnSpMkLst>
        </pc:cxnChg>
        <pc:cxnChg chg="mod">
          <ac:chgData name="Artur Rocha" userId="08bf46c2931e437d" providerId="LiveId" clId="{2545BB6A-89C6-497D-ABB0-7603582B49A2}" dt="2021-06-22T15:36:35.046" v="1749" actId="1076"/>
          <ac:cxnSpMkLst>
            <pc:docMk/>
            <pc:sldMk cId="1636125623" sldId="274"/>
            <ac:cxnSpMk id="114" creationId="{CA309B3D-65A1-4BEE-9FAD-E21C035832AC}"/>
          </ac:cxnSpMkLst>
        </pc:cxnChg>
        <pc:cxnChg chg="mod">
          <ac:chgData name="Artur Rocha" userId="08bf46c2931e437d" providerId="LiveId" clId="{2545BB6A-89C6-497D-ABB0-7603582B49A2}" dt="2021-06-22T15:36:35.046" v="1749" actId="1076"/>
          <ac:cxnSpMkLst>
            <pc:docMk/>
            <pc:sldMk cId="1636125623" sldId="274"/>
            <ac:cxnSpMk id="116" creationId="{64434CAE-11E1-4AD8-BFBC-08FF5AB74433}"/>
          </ac:cxnSpMkLst>
        </pc:cxnChg>
        <pc:cxnChg chg="mod">
          <ac:chgData name="Artur Rocha" userId="08bf46c2931e437d" providerId="LiveId" clId="{2545BB6A-89C6-497D-ABB0-7603582B49A2}" dt="2021-06-22T15:36:35.046" v="1749" actId="1076"/>
          <ac:cxnSpMkLst>
            <pc:docMk/>
            <pc:sldMk cId="1636125623" sldId="274"/>
            <ac:cxnSpMk id="122" creationId="{ADFF9EE6-5B39-4F8B-8CFE-016DDB8BB397}"/>
          </ac:cxnSpMkLst>
        </pc:cxnChg>
        <pc:cxnChg chg="mod">
          <ac:chgData name="Artur Rocha" userId="08bf46c2931e437d" providerId="LiveId" clId="{2545BB6A-89C6-497D-ABB0-7603582B49A2}" dt="2021-06-22T15:36:35.046" v="1749" actId="1076"/>
          <ac:cxnSpMkLst>
            <pc:docMk/>
            <pc:sldMk cId="1636125623" sldId="274"/>
            <ac:cxnSpMk id="123" creationId="{16A2944A-FB6D-499A-B9F5-6DDC05723A8D}"/>
          </ac:cxnSpMkLst>
        </pc:cxnChg>
        <pc:cxnChg chg="mod">
          <ac:chgData name="Artur Rocha" userId="08bf46c2931e437d" providerId="LiveId" clId="{2545BB6A-89C6-497D-ABB0-7603582B49A2}" dt="2021-06-22T15:36:35.046" v="1749" actId="1076"/>
          <ac:cxnSpMkLst>
            <pc:docMk/>
            <pc:sldMk cId="1636125623" sldId="274"/>
            <ac:cxnSpMk id="130" creationId="{09450D09-EB07-4A10-ABB7-27F668F863D8}"/>
          </ac:cxnSpMkLst>
        </pc:cxnChg>
        <pc:cxnChg chg="mod">
          <ac:chgData name="Artur Rocha" userId="08bf46c2931e437d" providerId="LiveId" clId="{2545BB6A-89C6-497D-ABB0-7603582B49A2}" dt="2021-06-22T15:36:35.046" v="1749" actId="1076"/>
          <ac:cxnSpMkLst>
            <pc:docMk/>
            <pc:sldMk cId="1636125623" sldId="274"/>
            <ac:cxnSpMk id="132" creationId="{0F28A9F4-0E07-4D5E-A590-326454A05EA0}"/>
          </ac:cxnSpMkLst>
        </pc:cxnChg>
        <pc:cxnChg chg="mod">
          <ac:chgData name="Artur Rocha" userId="08bf46c2931e437d" providerId="LiveId" clId="{2545BB6A-89C6-497D-ABB0-7603582B49A2}" dt="2021-06-22T15:36:35.046" v="1749" actId="1076"/>
          <ac:cxnSpMkLst>
            <pc:docMk/>
            <pc:sldMk cId="1636125623" sldId="274"/>
            <ac:cxnSpMk id="133" creationId="{FB6D5813-106A-426E-932B-5C5F034308E1}"/>
          </ac:cxnSpMkLst>
        </pc:cxnChg>
        <pc:cxnChg chg="mod">
          <ac:chgData name="Artur Rocha" userId="08bf46c2931e437d" providerId="LiveId" clId="{2545BB6A-89C6-497D-ABB0-7603582B49A2}" dt="2021-06-22T15:36:35.046" v="1749" actId="1076"/>
          <ac:cxnSpMkLst>
            <pc:docMk/>
            <pc:sldMk cId="1636125623" sldId="274"/>
            <ac:cxnSpMk id="135" creationId="{A494CD3B-F643-4ADA-B821-339085C91172}"/>
          </ac:cxnSpMkLst>
        </pc:cxnChg>
        <pc:cxnChg chg="mod">
          <ac:chgData name="Artur Rocha" userId="08bf46c2931e437d" providerId="LiveId" clId="{2545BB6A-89C6-497D-ABB0-7603582B49A2}" dt="2021-06-22T15:36:35.046" v="1749" actId="1076"/>
          <ac:cxnSpMkLst>
            <pc:docMk/>
            <pc:sldMk cId="1636125623" sldId="274"/>
            <ac:cxnSpMk id="136" creationId="{3E514882-33B3-4702-B2B4-120338284E78}"/>
          </ac:cxnSpMkLst>
        </pc:cxnChg>
      </pc:sldChg>
      <pc:sldChg chg="add">
        <pc:chgData name="Artur Rocha" userId="08bf46c2931e437d" providerId="LiveId" clId="{2545BB6A-89C6-497D-ABB0-7603582B49A2}" dt="2021-06-22T16:07:08.596" v="1925"/>
        <pc:sldMkLst>
          <pc:docMk/>
          <pc:sldMk cId="3420762820" sldId="275"/>
        </pc:sldMkLst>
      </pc:sldChg>
      <pc:sldChg chg="addSp modSp new">
        <pc:chgData name="Artur Rocha" userId="08bf46c2931e437d" providerId="LiveId" clId="{2545BB6A-89C6-497D-ABB0-7603582B49A2}" dt="2021-06-23T11:35:18.925" v="1935" actId="1076"/>
        <pc:sldMkLst>
          <pc:docMk/>
          <pc:sldMk cId="892275453" sldId="276"/>
        </pc:sldMkLst>
        <pc:picChg chg="add mod">
          <ac:chgData name="Artur Rocha" userId="08bf46c2931e437d" providerId="LiveId" clId="{2545BB6A-89C6-497D-ABB0-7603582B49A2}" dt="2021-06-23T11:35:18.925" v="1935" actId="1076"/>
          <ac:picMkLst>
            <pc:docMk/>
            <pc:sldMk cId="892275453" sldId="276"/>
            <ac:picMk id="1026" creationId="{8034D3BB-68CD-4AC4-AE21-3CA7AF45DF72}"/>
          </ac:picMkLst>
        </pc:picChg>
      </pc:sldChg>
    </pc:docChg>
  </pc:docChgLst>
  <pc:docChgLst>
    <pc:chgData name="Artur Rocha" userId="08bf46c2931e437d" providerId="LiveId" clId="{CF875253-9ED4-4C2C-998E-0404B632757C}"/>
    <pc:docChg chg="undo custSel addSld modSld sldOrd">
      <pc:chgData name="Artur Rocha" userId="08bf46c2931e437d" providerId="LiveId" clId="{CF875253-9ED4-4C2C-998E-0404B632757C}" dt="2021-06-23T14:34:52.628" v="239"/>
      <pc:docMkLst>
        <pc:docMk/>
      </pc:docMkLst>
      <pc:sldChg chg="addSp modSp mod">
        <pc:chgData name="Artur Rocha" userId="08bf46c2931e437d" providerId="LiveId" clId="{CF875253-9ED4-4C2C-998E-0404B632757C}" dt="2021-06-23T14:25:40.811" v="115" actId="1076"/>
        <pc:sldMkLst>
          <pc:docMk/>
          <pc:sldMk cId="2139702198" sldId="267"/>
        </pc:sldMkLst>
        <pc:spChg chg="mod">
          <ac:chgData name="Artur Rocha" userId="08bf46c2931e437d" providerId="LiveId" clId="{CF875253-9ED4-4C2C-998E-0404B632757C}" dt="2021-06-23T14:21:53.642" v="29" actId="20577"/>
          <ac:spMkLst>
            <pc:docMk/>
            <pc:sldMk cId="2139702198" sldId="267"/>
            <ac:spMk id="2" creationId="{9C3D35A2-A5D4-4E68-9D78-6DB75B2B52C1}"/>
          </ac:spMkLst>
        </pc:spChg>
        <pc:spChg chg="add mod">
          <ac:chgData name="Artur Rocha" userId="08bf46c2931e437d" providerId="LiveId" clId="{CF875253-9ED4-4C2C-998E-0404B632757C}" dt="2021-06-23T14:25:40.811" v="115" actId="1076"/>
          <ac:spMkLst>
            <pc:docMk/>
            <pc:sldMk cId="2139702198" sldId="267"/>
            <ac:spMk id="3" creationId="{CA9F0DC7-587C-4C71-A286-73BEB3EED980}"/>
          </ac:spMkLst>
        </pc:spChg>
        <pc:picChg chg="mod">
          <ac:chgData name="Artur Rocha" userId="08bf46c2931e437d" providerId="LiveId" clId="{CF875253-9ED4-4C2C-998E-0404B632757C}" dt="2021-06-23T14:22:18.528" v="30" actId="1076"/>
          <ac:picMkLst>
            <pc:docMk/>
            <pc:sldMk cId="2139702198" sldId="267"/>
            <ac:picMk id="4" creationId="{7F3CC5C7-79B8-45CD-B0A9-FCDC8BE2D2DD}"/>
          </ac:picMkLst>
        </pc:picChg>
      </pc:sldChg>
      <pc:sldChg chg="ord">
        <pc:chgData name="Artur Rocha" userId="08bf46c2931e437d" providerId="LiveId" clId="{CF875253-9ED4-4C2C-998E-0404B632757C}" dt="2021-06-23T14:34:52.628" v="239"/>
        <pc:sldMkLst>
          <pc:docMk/>
          <pc:sldMk cId="3618283077" sldId="269"/>
        </pc:sldMkLst>
      </pc:sldChg>
      <pc:sldChg chg="ord">
        <pc:chgData name="Artur Rocha" userId="08bf46c2931e437d" providerId="LiveId" clId="{CF875253-9ED4-4C2C-998E-0404B632757C}" dt="2021-06-23T14:34:52.628" v="239"/>
        <pc:sldMkLst>
          <pc:docMk/>
          <pc:sldMk cId="2957021305" sldId="270"/>
        </pc:sldMkLst>
      </pc:sldChg>
      <pc:sldChg chg="ord">
        <pc:chgData name="Artur Rocha" userId="08bf46c2931e437d" providerId="LiveId" clId="{CF875253-9ED4-4C2C-998E-0404B632757C}" dt="2021-06-23T14:34:52.628" v="239"/>
        <pc:sldMkLst>
          <pc:docMk/>
          <pc:sldMk cId="1979389237" sldId="271"/>
        </pc:sldMkLst>
      </pc:sldChg>
      <pc:sldChg chg="ord">
        <pc:chgData name="Artur Rocha" userId="08bf46c2931e437d" providerId="LiveId" clId="{CF875253-9ED4-4C2C-998E-0404B632757C}" dt="2021-06-23T14:34:21.424" v="237"/>
        <pc:sldMkLst>
          <pc:docMk/>
          <pc:sldMk cId="892275453" sldId="276"/>
        </pc:sldMkLst>
      </pc:sldChg>
      <pc:sldChg chg="addSp delSp modSp new mod setBg modClrScheme chgLayout">
        <pc:chgData name="Artur Rocha" userId="08bf46c2931e437d" providerId="LiveId" clId="{CF875253-9ED4-4C2C-998E-0404B632757C}" dt="2021-06-23T14:33:31.049" v="233" actId="26606"/>
        <pc:sldMkLst>
          <pc:docMk/>
          <pc:sldMk cId="1005551767" sldId="281"/>
        </pc:sldMkLst>
        <pc:spChg chg="del mod ord">
          <ac:chgData name="Artur Rocha" userId="08bf46c2931e437d" providerId="LiveId" clId="{CF875253-9ED4-4C2C-998E-0404B632757C}" dt="2021-06-23T14:28:26.183" v="117" actId="700"/>
          <ac:spMkLst>
            <pc:docMk/>
            <pc:sldMk cId="1005551767" sldId="281"/>
            <ac:spMk id="2" creationId="{C2811F27-E2A5-4584-8345-BDC7BB210C61}"/>
          </ac:spMkLst>
        </pc:spChg>
        <pc:spChg chg="del mod ord">
          <ac:chgData name="Artur Rocha" userId="08bf46c2931e437d" providerId="LiveId" clId="{CF875253-9ED4-4C2C-998E-0404B632757C}" dt="2021-06-23T14:28:26.183" v="117" actId="700"/>
          <ac:spMkLst>
            <pc:docMk/>
            <pc:sldMk cId="1005551767" sldId="281"/>
            <ac:spMk id="3" creationId="{CE048A81-F63C-4429-9A06-0103ADA95F4C}"/>
          </ac:spMkLst>
        </pc:spChg>
        <pc:spChg chg="add mod ord">
          <ac:chgData name="Artur Rocha" userId="08bf46c2931e437d" providerId="LiveId" clId="{CF875253-9ED4-4C2C-998E-0404B632757C}" dt="2021-06-23T14:33:31.049" v="233" actId="26606"/>
          <ac:spMkLst>
            <pc:docMk/>
            <pc:sldMk cId="1005551767" sldId="281"/>
            <ac:spMk id="4" creationId="{BC3E6CE6-E89A-4942-8585-7ABA0F5D59D9}"/>
          </ac:spMkLst>
        </pc:spChg>
        <pc:spChg chg="add mod ord">
          <ac:chgData name="Artur Rocha" userId="08bf46c2931e437d" providerId="LiveId" clId="{CF875253-9ED4-4C2C-998E-0404B632757C}" dt="2021-06-23T14:33:31.049" v="233" actId="26606"/>
          <ac:spMkLst>
            <pc:docMk/>
            <pc:sldMk cId="1005551767" sldId="281"/>
            <ac:spMk id="5" creationId="{DCAE21EE-226F-48AD-B722-C1B009C9686B}"/>
          </ac:spMkLst>
        </pc:spChg>
        <pc:spChg chg="add del">
          <ac:chgData name="Artur Rocha" userId="08bf46c2931e437d" providerId="LiveId" clId="{CF875253-9ED4-4C2C-998E-0404B632757C}" dt="2021-06-23T14:32:22.060" v="216" actId="26606"/>
          <ac:spMkLst>
            <pc:docMk/>
            <pc:sldMk cId="1005551767" sldId="281"/>
            <ac:spMk id="10" creationId="{787F4F1C-8D3D-4EC1-B72D-A0470A5A08B8}"/>
          </ac:spMkLst>
        </pc:spChg>
        <pc:spChg chg="add del">
          <ac:chgData name="Artur Rocha" userId="08bf46c2931e437d" providerId="LiveId" clId="{CF875253-9ED4-4C2C-998E-0404B632757C}" dt="2021-06-23T14:32:04.781" v="210" actId="26606"/>
          <ac:spMkLst>
            <pc:docMk/>
            <pc:sldMk cId="1005551767" sldId="281"/>
            <ac:spMk id="11" creationId="{06DA9DF9-31F7-4056-B42E-878CC92417B8}"/>
          </ac:spMkLst>
        </pc:spChg>
        <pc:spChg chg="add del">
          <ac:chgData name="Artur Rocha" userId="08bf46c2931e437d" providerId="LiveId" clId="{CF875253-9ED4-4C2C-998E-0404B632757C}" dt="2021-06-23T14:32:07.517" v="212" actId="26606"/>
          <ac:spMkLst>
            <pc:docMk/>
            <pc:sldMk cId="1005551767" sldId="281"/>
            <ac:spMk id="13" creationId="{007891EC-4501-44ED-A8C8-B11B6DB767AB}"/>
          </ac:spMkLst>
        </pc:spChg>
        <pc:spChg chg="add del">
          <ac:chgData name="Artur Rocha" userId="08bf46c2931e437d" providerId="LiveId" clId="{CF875253-9ED4-4C2C-998E-0404B632757C}" dt="2021-06-23T14:32:07.517" v="212" actId="26606"/>
          <ac:spMkLst>
            <pc:docMk/>
            <pc:sldMk cId="1005551767" sldId="281"/>
            <ac:spMk id="14" creationId="{C1DD1A8A-57D5-4A81-AD04-532B043C5611}"/>
          </ac:spMkLst>
        </pc:spChg>
        <pc:spChg chg="add del">
          <ac:chgData name="Artur Rocha" userId="08bf46c2931e437d" providerId="LiveId" clId="{CF875253-9ED4-4C2C-998E-0404B632757C}" dt="2021-06-23T14:32:35.059" v="226" actId="26606"/>
          <ac:spMkLst>
            <pc:docMk/>
            <pc:sldMk cId="1005551767" sldId="281"/>
            <ac:spMk id="16" creationId="{8CF5E676-CA04-4CED-9F1E-5026ED66E66D}"/>
          </ac:spMkLst>
        </pc:spChg>
        <pc:spChg chg="add del">
          <ac:chgData name="Artur Rocha" userId="08bf46c2931e437d" providerId="LiveId" clId="{CF875253-9ED4-4C2C-998E-0404B632757C}" dt="2021-06-23T14:32:09.669" v="214" actId="26606"/>
          <ac:spMkLst>
            <pc:docMk/>
            <pc:sldMk cId="1005551767" sldId="281"/>
            <ac:spMk id="17" creationId="{06DA9DF9-31F7-4056-B42E-878CC92417B8}"/>
          </ac:spMkLst>
        </pc:spChg>
        <pc:spChg chg="add del">
          <ac:chgData name="Artur Rocha" userId="08bf46c2931e437d" providerId="LiveId" clId="{CF875253-9ED4-4C2C-998E-0404B632757C}" dt="2021-06-23T14:32:35.059" v="226" actId="26606"/>
          <ac:spMkLst>
            <pc:docMk/>
            <pc:sldMk cId="1005551767" sldId="281"/>
            <ac:spMk id="20" creationId="{A2B5CBEA-F125-49B6-8335-227C325B112B}"/>
          </ac:spMkLst>
        </pc:spChg>
        <pc:spChg chg="add del">
          <ac:chgData name="Artur Rocha" userId="08bf46c2931e437d" providerId="LiveId" clId="{CF875253-9ED4-4C2C-998E-0404B632757C}" dt="2021-06-23T14:32:35.059" v="226" actId="26606"/>
          <ac:spMkLst>
            <pc:docMk/>
            <pc:sldMk cId="1005551767" sldId="281"/>
            <ac:spMk id="22" creationId="{EECD79B5-5FC5-495F-BFD6-346C16E787A7}"/>
          </ac:spMkLst>
        </pc:spChg>
        <pc:spChg chg="add del">
          <ac:chgData name="Artur Rocha" userId="08bf46c2931e437d" providerId="LiveId" clId="{CF875253-9ED4-4C2C-998E-0404B632757C}" dt="2021-06-23T14:32:35.059" v="226" actId="26606"/>
          <ac:spMkLst>
            <pc:docMk/>
            <pc:sldMk cId="1005551767" sldId="281"/>
            <ac:spMk id="24" creationId="{2C1D3151-5F97-4860-B56C-C98BD62CC255}"/>
          </ac:spMkLst>
        </pc:spChg>
        <pc:spChg chg="add del">
          <ac:chgData name="Artur Rocha" userId="08bf46c2931e437d" providerId="LiveId" clId="{CF875253-9ED4-4C2C-998E-0404B632757C}" dt="2021-06-23T14:32:23.378" v="218" actId="26606"/>
          <ac:spMkLst>
            <pc:docMk/>
            <pc:sldMk cId="1005551767" sldId="281"/>
            <ac:spMk id="26" creationId="{C1DD1A8A-57D5-4A81-AD04-532B043C5611}"/>
          </ac:spMkLst>
        </pc:spChg>
        <pc:spChg chg="add del">
          <ac:chgData name="Artur Rocha" userId="08bf46c2931e437d" providerId="LiveId" clId="{CF875253-9ED4-4C2C-998E-0404B632757C}" dt="2021-06-23T14:32:23.378" v="218" actId="26606"/>
          <ac:spMkLst>
            <pc:docMk/>
            <pc:sldMk cId="1005551767" sldId="281"/>
            <ac:spMk id="28" creationId="{007891EC-4501-44ED-A8C8-B11B6DB767AB}"/>
          </ac:spMkLst>
        </pc:spChg>
        <pc:spChg chg="add del">
          <ac:chgData name="Artur Rocha" userId="08bf46c2931e437d" providerId="LiveId" clId="{CF875253-9ED4-4C2C-998E-0404B632757C}" dt="2021-06-23T14:32:29.711" v="220" actId="26606"/>
          <ac:spMkLst>
            <pc:docMk/>
            <pc:sldMk cId="1005551767" sldId="281"/>
            <ac:spMk id="30" creationId="{06DA9DF9-31F7-4056-B42E-878CC92417B8}"/>
          </ac:spMkLst>
        </pc:spChg>
        <pc:spChg chg="add del">
          <ac:chgData name="Artur Rocha" userId="08bf46c2931e437d" providerId="LiveId" clId="{CF875253-9ED4-4C2C-998E-0404B632757C}" dt="2021-06-23T14:32:35.059" v="226" actId="26606"/>
          <ac:spMkLst>
            <pc:docMk/>
            <pc:sldMk cId="1005551767" sldId="281"/>
            <ac:spMk id="32" creationId="{B6C541AE-9B02-44C0-B8C6-B2DEA7ED3813}"/>
          </ac:spMkLst>
        </pc:spChg>
        <pc:spChg chg="add del">
          <ac:chgData name="Artur Rocha" userId="08bf46c2931e437d" providerId="LiveId" clId="{CF875253-9ED4-4C2C-998E-0404B632757C}" dt="2021-06-23T14:32:31.804" v="222" actId="26606"/>
          <ac:spMkLst>
            <pc:docMk/>
            <pc:sldMk cId="1005551767" sldId="281"/>
            <ac:spMk id="33" creationId="{C1DD1A8A-57D5-4A81-AD04-532B043C5611}"/>
          </ac:spMkLst>
        </pc:spChg>
        <pc:spChg chg="add del">
          <ac:chgData name="Artur Rocha" userId="08bf46c2931e437d" providerId="LiveId" clId="{CF875253-9ED4-4C2C-998E-0404B632757C}" dt="2021-06-23T14:32:31.804" v="222" actId="26606"/>
          <ac:spMkLst>
            <pc:docMk/>
            <pc:sldMk cId="1005551767" sldId="281"/>
            <ac:spMk id="35" creationId="{007891EC-4501-44ED-A8C8-B11B6DB767AB}"/>
          </ac:spMkLst>
        </pc:spChg>
        <pc:spChg chg="add del">
          <ac:chgData name="Artur Rocha" userId="08bf46c2931e437d" providerId="LiveId" clId="{CF875253-9ED4-4C2C-998E-0404B632757C}" dt="2021-06-23T14:32:32.859" v="224" actId="26606"/>
          <ac:spMkLst>
            <pc:docMk/>
            <pc:sldMk cId="1005551767" sldId="281"/>
            <ac:spMk id="37" creationId="{06DA9DF9-31F7-4056-B42E-878CC92417B8}"/>
          </ac:spMkLst>
        </pc:spChg>
        <pc:spChg chg="add del">
          <ac:chgData name="Artur Rocha" userId="08bf46c2931e437d" providerId="LiveId" clId="{CF875253-9ED4-4C2C-998E-0404B632757C}" dt="2021-06-23T14:32:35.059" v="226" actId="26606"/>
          <ac:spMkLst>
            <pc:docMk/>
            <pc:sldMk cId="1005551767" sldId="281"/>
            <ac:spMk id="40" creationId="{3A397E3E-B90C-4D82-BAAA-36F7AC6A4565}"/>
          </ac:spMkLst>
        </pc:spChg>
        <pc:spChg chg="add del">
          <ac:chgData name="Artur Rocha" userId="08bf46c2931e437d" providerId="LiveId" clId="{CF875253-9ED4-4C2C-998E-0404B632757C}" dt="2021-06-23T14:32:35.059" v="226" actId="26606"/>
          <ac:spMkLst>
            <pc:docMk/>
            <pc:sldMk cId="1005551767" sldId="281"/>
            <ac:spMk id="41" creationId="{E16C8D8F-10E9-4498-ABDB-0F923F8B6837}"/>
          </ac:spMkLst>
        </pc:spChg>
        <pc:spChg chg="add del">
          <ac:chgData name="Artur Rocha" userId="08bf46c2931e437d" providerId="LiveId" clId="{CF875253-9ED4-4C2C-998E-0404B632757C}" dt="2021-06-23T14:32:35.059" v="226" actId="26606"/>
          <ac:spMkLst>
            <pc:docMk/>
            <pc:sldMk cId="1005551767" sldId="281"/>
            <ac:spMk id="42" creationId="{1E5A83E3-8A11-4492-BB6E-F5F2240316FB}"/>
          </ac:spMkLst>
        </pc:spChg>
        <pc:spChg chg="add del">
          <ac:chgData name="Artur Rocha" userId="08bf46c2931e437d" providerId="LiveId" clId="{CF875253-9ED4-4C2C-998E-0404B632757C}" dt="2021-06-23T14:32:35.059" v="226" actId="26606"/>
          <ac:spMkLst>
            <pc:docMk/>
            <pc:sldMk cId="1005551767" sldId="281"/>
            <ac:spMk id="43" creationId="{6BA9E676-A8FC-4C2F-8D78-C13ED8ABDBA8}"/>
          </ac:spMkLst>
        </pc:spChg>
        <pc:spChg chg="add del">
          <ac:chgData name="Artur Rocha" userId="08bf46c2931e437d" providerId="LiveId" clId="{CF875253-9ED4-4C2C-998E-0404B632757C}" dt="2021-06-23T14:32:35.059" v="226" actId="26606"/>
          <ac:spMkLst>
            <pc:docMk/>
            <pc:sldMk cId="1005551767" sldId="281"/>
            <ac:spMk id="44" creationId="{32D9D048-3063-435A-8C23-26C1907E9619}"/>
          </ac:spMkLst>
        </pc:spChg>
        <pc:spChg chg="add del">
          <ac:chgData name="Artur Rocha" userId="08bf46c2931e437d" providerId="LiveId" clId="{CF875253-9ED4-4C2C-998E-0404B632757C}" dt="2021-06-23T14:32:35.059" v="226" actId="26606"/>
          <ac:spMkLst>
            <pc:docMk/>
            <pc:sldMk cId="1005551767" sldId="281"/>
            <ac:spMk id="45" creationId="{8DE96824-E506-4448-8704-5EC7BF7BC51B}"/>
          </ac:spMkLst>
        </pc:spChg>
        <pc:spChg chg="add del">
          <ac:chgData name="Artur Rocha" userId="08bf46c2931e437d" providerId="LiveId" clId="{CF875253-9ED4-4C2C-998E-0404B632757C}" dt="2021-06-23T14:32:35.059" v="226" actId="26606"/>
          <ac:spMkLst>
            <pc:docMk/>
            <pc:sldMk cId="1005551767" sldId="281"/>
            <ac:spMk id="46" creationId="{4D1A5E71-B6B6-486A-8CDC-C7ABD9B903F6}"/>
          </ac:spMkLst>
        </pc:spChg>
        <pc:spChg chg="add del">
          <ac:chgData name="Artur Rocha" userId="08bf46c2931e437d" providerId="LiveId" clId="{CF875253-9ED4-4C2C-998E-0404B632757C}" dt="2021-06-23T14:33:31.049" v="233" actId="26606"/>
          <ac:spMkLst>
            <pc:docMk/>
            <pc:sldMk cId="1005551767" sldId="281"/>
            <ac:spMk id="48" creationId="{787F4F1C-8D3D-4EC1-B72D-A0470A5A08B8}"/>
          </ac:spMkLst>
        </pc:spChg>
        <pc:spChg chg="add del">
          <ac:chgData name="Artur Rocha" userId="08bf46c2931e437d" providerId="LiveId" clId="{CF875253-9ED4-4C2C-998E-0404B632757C}" dt="2021-06-23T14:33:12.872" v="230" actId="26606"/>
          <ac:spMkLst>
            <pc:docMk/>
            <pc:sldMk cId="1005551767" sldId="281"/>
            <ac:spMk id="60" creationId="{84524344-6823-49EA-89D4-E36A82A9FD62}"/>
          </ac:spMkLst>
        </pc:spChg>
        <pc:spChg chg="add del">
          <ac:chgData name="Artur Rocha" userId="08bf46c2931e437d" providerId="LiveId" clId="{CF875253-9ED4-4C2C-998E-0404B632757C}" dt="2021-06-23T14:33:31.014" v="232" actId="26606"/>
          <ac:spMkLst>
            <pc:docMk/>
            <pc:sldMk cId="1005551767" sldId="281"/>
            <ac:spMk id="68" creationId="{D839A9B9-F246-4779-A2BA-7AD3DAB5412B}"/>
          </ac:spMkLst>
        </pc:spChg>
        <pc:spChg chg="add del">
          <ac:chgData name="Artur Rocha" userId="08bf46c2931e437d" providerId="LiveId" clId="{CF875253-9ED4-4C2C-998E-0404B632757C}" dt="2021-06-23T14:33:31.014" v="232" actId="26606"/>
          <ac:spMkLst>
            <pc:docMk/>
            <pc:sldMk cId="1005551767" sldId="281"/>
            <ac:spMk id="69" creationId="{689FF3C7-B796-4C63-BF20-B2EE56888340}"/>
          </ac:spMkLst>
        </pc:spChg>
        <pc:spChg chg="add">
          <ac:chgData name="Artur Rocha" userId="08bf46c2931e437d" providerId="LiveId" clId="{CF875253-9ED4-4C2C-998E-0404B632757C}" dt="2021-06-23T14:33:31.049" v="233" actId="26606"/>
          <ac:spMkLst>
            <pc:docMk/>
            <pc:sldMk cId="1005551767" sldId="281"/>
            <ac:spMk id="71" creationId="{853E2925-9D2F-4436-8D47-E7C1C57032BE}"/>
          </ac:spMkLst>
        </pc:spChg>
        <pc:grpChg chg="add del">
          <ac:chgData name="Artur Rocha" userId="08bf46c2931e437d" providerId="LiveId" clId="{CF875253-9ED4-4C2C-998E-0404B632757C}" dt="2021-06-23T14:32:22.060" v="216" actId="26606"/>
          <ac:grpSpMkLst>
            <pc:docMk/>
            <pc:sldMk cId="1005551767" sldId="281"/>
            <ac:grpSpMk id="12" creationId="{D1E3DD61-64DB-46AD-B249-E273CD86B051}"/>
          </ac:grpSpMkLst>
        </pc:grpChg>
        <pc:grpChg chg="add del">
          <ac:chgData name="Artur Rocha" userId="08bf46c2931e437d" providerId="LiveId" clId="{CF875253-9ED4-4C2C-998E-0404B632757C}" dt="2021-06-23T14:33:31.049" v="233" actId="26606"/>
          <ac:grpSpMkLst>
            <pc:docMk/>
            <pc:sldMk cId="1005551767" sldId="281"/>
            <ac:grpSpMk id="49" creationId="{D1E3DD61-64DB-46AD-B249-E273CD86B051}"/>
          </ac:grpSpMkLst>
        </pc:grpChg>
        <pc:grpChg chg="add del">
          <ac:chgData name="Artur Rocha" userId="08bf46c2931e437d" providerId="LiveId" clId="{CF875253-9ED4-4C2C-998E-0404B632757C}" dt="2021-06-23T14:33:12.872" v="230" actId="26606"/>
          <ac:grpSpMkLst>
            <pc:docMk/>
            <pc:sldMk cId="1005551767" sldId="281"/>
            <ac:grpSpMk id="62" creationId="{83F0465A-8953-42AC-8F67-7B9A54E660A2}"/>
          </ac:grpSpMkLst>
        </pc:grpChg>
        <pc:grpChg chg="add">
          <ac:chgData name="Artur Rocha" userId="08bf46c2931e437d" providerId="LiveId" clId="{CF875253-9ED4-4C2C-998E-0404B632757C}" dt="2021-06-23T14:33:31.049" v="233" actId="26606"/>
          <ac:grpSpMkLst>
            <pc:docMk/>
            <pc:sldMk cId="1005551767" sldId="281"/>
            <ac:grpSpMk id="66" creationId="{D1EABE02-705D-4B3A-B7DF-634641E1DAC8}"/>
          </ac:grpSpMkLst>
        </pc:grpChg>
        <pc:grpChg chg="add">
          <ac:chgData name="Artur Rocha" userId="08bf46c2931e437d" providerId="LiveId" clId="{CF875253-9ED4-4C2C-998E-0404B632757C}" dt="2021-06-23T14:33:31.049" v="233" actId="26606"/>
          <ac:grpSpMkLst>
            <pc:docMk/>
            <pc:sldMk cId="1005551767" sldId="281"/>
            <ac:grpSpMk id="72" creationId="{D1A188E4-F255-43D0-92CC-3CF3D770128B}"/>
          </ac:grpSpMkLst>
        </pc:grpChg>
        <pc:picChg chg="add del">
          <ac:chgData name="Artur Rocha" userId="08bf46c2931e437d" providerId="LiveId" clId="{CF875253-9ED4-4C2C-998E-0404B632757C}" dt="2021-06-23T14:32:04.781" v="210" actId="26606"/>
          <ac:picMkLst>
            <pc:docMk/>
            <pc:sldMk cId="1005551767" sldId="281"/>
            <ac:picMk id="7" creationId="{871CAA44-6E7D-4095-9842-51FE0C252108}"/>
          </ac:picMkLst>
        </pc:picChg>
        <pc:picChg chg="add del">
          <ac:chgData name="Artur Rocha" userId="08bf46c2931e437d" providerId="LiveId" clId="{CF875253-9ED4-4C2C-998E-0404B632757C}" dt="2021-06-23T14:32:07.517" v="212" actId="26606"/>
          <ac:picMkLst>
            <pc:docMk/>
            <pc:sldMk cId="1005551767" sldId="281"/>
            <ac:picMk id="15" creationId="{6F9DD55E-D65A-40F7-BCED-31D6918C599D}"/>
          </ac:picMkLst>
        </pc:picChg>
        <pc:picChg chg="add del">
          <ac:chgData name="Artur Rocha" userId="08bf46c2931e437d" providerId="LiveId" clId="{CF875253-9ED4-4C2C-998E-0404B632757C}" dt="2021-06-23T14:32:09.669" v="214" actId="26606"/>
          <ac:picMkLst>
            <pc:docMk/>
            <pc:sldMk cId="1005551767" sldId="281"/>
            <ac:picMk id="18" creationId="{871CAA44-6E7D-4095-9842-51FE0C252108}"/>
          </ac:picMkLst>
        </pc:picChg>
        <pc:picChg chg="add del">
          <ac:chgData name="Artur Rocha" userId="08bf46c2931e437d" providerId="LiveId" clId="{CF875253-9ED4-4C2C-998E-0404B632757C}" dt="2021-06-23T14:32:23.378" v="218" actId="26606"/>
          <ac:picMkLst>
            <pc:docMk/>
            <pc:sldMk cId="1005551767" sldId="281"/>
            <ac:picMk id="27" creationId="{6F9DD55E-D65A-40F7-BCED-31D6918C599D}"/>
          </ac:picMkLst>
        </pc:picChg>
        <pc:picChg chg="add del">
          <ac:chgData name="Artur Rocha" userId="08bf46c2931e437d" providerId="LiveId" clId="{CF875253-9ED4-4C2C-998E-0404B632757C}" dt="2021-06-23T14:32:29.711" v="220" actId="26606"/>
          <ac:picMkLst>
            <pc:docMk/>
            <pc:sldMk cId="1005551767" sldId="281"/>
            <ac:picMk id="31" creationId="{871CAA44-6E7D-4095-9842-51FE0C252108}"/>
          </ac:picMkLst>
        </pc:picChg>
        <pc:picChg chg="add del">
          <ac:chgData name="Artur Rocha" userId="08bf46c2931e437d" providerId="LiveId" clId="{CF875253-9ED4-4C2C-998E-0404B632757C}" dt="2021-06-23T14:32:31.804" v="222" actId="26606"/>
          <ac:picMkLst>
            <pc:docMk/>
            <pc:sldMk cId="1005551767" sldId="281"/>
            <ac:picMk id="34" creationId="{6F9DD55E-D65A-40F7-BCED-31D6918C599D}"/>
          </ac:picMkLst>
        </pc:picChg>
        <pc:picChg chg="add del">
          <ac:chgData name="Artur Rocha" userId="08bf46c2931e437d" providerId="LiveId" clId="{CF875253-9ED4-4C2C-998E-0404B632757C}" dt="2021-06-23T14:32:32.859" v="224" actId="26606"/>
          <ac:picMkLst>
            <pc:docMk/>
            <pc:sldMk cId="1005551767" sldId="281"/>
            <ac:picMk id="38" creationId="{871CAA44-6E7D-4095-9842-51FE0C252108}"/>
          </ac:picMkLst>
        </pc:picChg>
      </pc:sldChg>
    </pc:docChg>
  </pc:docChgLst>
  <pc:docChgLst>
    <pc:chgData name="Artur Rocha" userId="08bf46c2931e437d" providerId="LiveId" clId="{24B52EDB-F8BA-49A3-9C64-FCE831D14EB4}"/>
    <pc:docChg chg="modSld">
      <pc:chgData name="Artur Rocha" userId="08bf46c2931e437d" providerId="LiveId" clId="{24B52EDB-F8BA-49A3-9C64-FCE831D14EB4}" dt="2021-06-23T14:36:39.592" v="8" actId="1076"/>
      <pc:docMkLst>
        <pc:docMk/>
      </pc:docMkLst>
      <pc:sldChg chg="addSp delSp modSp mod">
        <pc:chgData name="Artur Rocha" userId="08bf46c2931e437d" providerId="LiveId" clId="{24B52EDB-F8BA-49A3-9C64-FCE831D14EB4}" dt="2021-06-23T14:36:39.592" v="8" actId="1076"/>
        <pc:sldMkLst>
          <pc:docMk/>
          <pc:sldMk cId="343123813" sldId="280"/>
        </pc:sldMkLst>
        <pc:spChg chg="mod">
          <ac:chgData name="Artur Rocha" userId="08bf46c2931e437d" providerId="LiveId" clId="{24B52EDB-F8BA-49A3-9C64-FCE831D14EB4}" dt="2021-06-23T14:36:39.592" v="8" actId="1076"/>
          <ac:spMkLst>
            <pc:docMk/>
            <pc:sldMk cId="343123813" sldId="280"/>
            <ac:spMk id="25" creationId="{C841EE0F-364C-474F-9488-D79A12A1A846}"/>
          </ac:spMkLst>
        </pc:spChg>
        <pc:picChg chg="add mod">
          <ac:chgData name="Artur Rocha" userId="08bf46c2931e437d" providerId="LiveId" clId="{24B52EDB-F8BA-49A3-9C64-FCE831D14EB4}" dt="2021-06-23T14:36:27.895" v="6" actId="1076"/>
          <ac:picMkLst>
            <pc:docMk/>
            <pc:sldMk cId="343123813" sldId="280"/>
            <ac:picMk id="3" creationId="{EF1C4BB1-8D88-4D9C-B87D-15039007814D}"/>
          </ac:picMkLst>
        </pc:picChg>
        <pc:picChg chg="del">
          <ac:chgData name="Artur Rocha" userId="08bf46c2931e437d" providerId="LiveId" clId="{24B52EDB-F8BA-49A3-9C64-FCE831D14EB4}" dt="2021-06-23T14:35:59.054" v="0" actId="478"/>
          <ac:picMkLst>
            <pc:docMk/>
            <pc:sldMk cId="343123813" sldId="280"/>
            <ac:picMk id="3076" creationId="{42BA6725-2FE4-4928-A3C9-E4512E503D84}"/>
          </ac:picMkLst>
        </pc:picChg>
        <pc:cxnChg chg="mod ord">
          <ac:chgData name="Artur Rocha" userId="08bf46c2931e437d" providerId="LiveId" clId="{24B52EDB-F8BA-49A3-9C64-FCE831D14EB4}" dt="2021-06-23T14:36:36.134" v="7" actId="1076"/>
          <ac:cxnSpMkLst>
            <pc:docMk/>
            <pc:sldMk cId="343123813" sldId="280"/>
            <ac:cxnSpMk id="11" creationId="{73D6C15A-084D-4290-8241-3DD1839AB1B1}"/>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4B6431-950D-4C27-9A10-50EF6B34F6A8}"/>
              </a:ext>
            </a:extLst>
          </p:cNvPr>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p>
        </p:txBody>
      </p:sp>
      <p:sp>
        <p:nvSpPr>
          <p:cNvPr id="3" name="Subtítulo 2">
            <a:extLst>
              <a:ext uri="{FF2B5EF4-FFF2-40B4-BE49-F238E27FC236}">
                <a16:creationId xmlns:a16="http://schemas.microsoft.com/office/drawing/2014/main" id="{64059786-B5E5-41ED-8DD5-4313F40ED6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p>
        </p:txBody>
      </p:sp>
      <p:sp>
        <p:nvSpPr>
          <p:cNvPr id="4" name="Marcador de Posição da Data 3">
            <a:extLst>
              <a:ext uri="{FF2B5EF4-FFF2-40B4-BE49-F238E27FC236}">
                <a16:creationId xmlns:a16="http://schemas.microsoft.com/office/drawing/2014/main" id="{5B065539-9AFC-485F-983F-C332024D2FC3}"/>
              </a:ext>
            </a:extLst>
          </p:cNvPr>
          <p:cNvSpPr>
            <a:spLocks noGrp="1"/>
          </p:cNvSpPr>
          <p:nvPr>
            <p:ph type="dt" sz="half" idx="10"/>
          </p:nvPr>
        </p:nvSpPr>
        <p:spPr/>
        <p:txBody>
          <a:bodyPr/>
          <a:lstStyle/>
          <a:p>
            <a:fld id="{9A2EB571-E168-48A4-B59F-1B4D7503CDA3}" type="datetimeFigureOut">
              <a:rPr lang="pt-PT" smtClean="0"/>
              <a:t>23/06/2021</a:t>
            </a:fld>
            <a:endParaRPr lang="pt-PT"/>
          </a:p>
        </p:txBody>
      </p:sp>
      <p:sp>
        <p:nvSpPr>
          <p:cNvPr id="5" name="Marcador de Posição do Rodapé 4">
            <a:extLst>
              <a:ext uri="{FF2B5EF4-FFF2-40B4-BE49-F238E27FC236}">
                <a16:creationId xmlns:a16="http://schemas.microsoft.com/office/drawing/2014/main" id="{72FE35A7-FEEE-469F-9AA0-91206ED16D4B}"/>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29E46FAB-FC0A-4713-A450-8E0875A90ED5}"/>
              </a:ext>
            </a:extLst>
          </p:cNvPr>
          <p:cNvSpPr>
            <a:spLocks noGrp="1"/>
          </p:cNvSpPr>
          <p:nvPr>
            <p:ph type="sldNum" sz="quarter" idx="12"/>
          </p:nvPr>
        </p:nvSpPr>
        <p:spPr/>
        <p:txBody>
          <a:bodyPr/>
          <a:lstStyle/>
          <a:p>
            <a:fld id="{E3153788-7A27-4C28-9AC6-C6C8294F39C0}" type="slidenum">
              <a:rPr lang="pt-PT" smtClean="0"/>
              <a:t>‹#›</a:t>
            </a:fld>
            <a:endParaRPr lang="pt-PT"/>
          </a:p>
        </p:txBody>
      </p:sp>
    </p:spTree>
    <p:extLst>
      <p:ext uri="{BB962C8B-B14F-4D97-AF65-F5344CB8AC3E}">
        <p14:creationId xmlns:p14="http://schemas.microsoft.com/office/powerpoint/2010/main" val="1729123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76CB1D-46B7-4171-AF1E-34F93AC9B9E7}"/>
              </a:ext>
            </a:extLst>
          </p:cNvPr>
          <p:cNvSpPr>
            <a:spLocks noGrp="1"/>
          </p:cNvSpPr>
          <p:nvPr>
            <p:ph type="title"/>
          </p:nvPr>
        </p:nvSpPr>
        <p:spPr/>
        <p:txBody>
          <a:bodyPr/>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34B97FC9-75F9-469B-B544-2D5FD942471B}"/>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C4A37891-0FE7-4E86-9A23-907C6F81FC2A}"/>
              </a:ext>
            </a:extLst>
          </p:cNvPr>
          <p:cNvSpPr>
            <a:spLocks noGrp="1"/>
          </p:cNvSpPr>
          <p:nvPr>
            <p:ph type="dt" sz="half" idx="10"/>
          </p:nvPr>
        </p:nvSpPr>
        <p:spPr/>
        <p:txBody>
          <a:bodyPr/>
          <a:lstStyle/>
          <a:p>
            <a:fld id="{9A2EB571-E168-48A4-B59F-1B4D7503CDA3}" type="datetimeFigureOut">
              <a:rPr lang="pt-PT" smtClean="0"/>
              <a:t>23/06/2021</a:t>
            </a:fld>
            <a:endParaRPr lang="pt-PT"/>
          </a:p>
        </p:txBody>
      </p:sp>
      <p:sp>
        <p:nvSpPr>
          <p:cNvPr id="5" name="Marcador de Posição do Rodapé 4">
            <a:extLst>
              <a:ext uri="{FF2B5EF4-FFF2-40B4-BE49-F238E27FC236}">
                <a16:creationId xmlns:a16="http://schemas.microsoft.com/office/drawing/2014/main" id="{A3897B53-B889-47EF-B956-4CD4E755C72D}"/>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6CAE4689-1372-4D32-9122-9F28A89E8A02}"/>
              </a:ext>
            </a:extLst>
          </p:cNvPr>
          <p:cNvSpPr>
            <a:spLocks noGrp="1"/>
          </p:cNvSpPr>
          <p:nvPr>
            <p:ph type="sldNum" sz="quarter" idx="12"/>
          </p:nvPr>
        </p:nvSpPr>
        <p:spPr/>
        <p:txBody>
          <a:bodyPr/>
          <a:lstStyle/>
          <a:p>
            <a:fld id="{E3153788-7A27-4C28-9AC6-C6C8294F39C0}" type="slidenum">
              <a:rPr lang="pt-PT" smtClean="0"/>
              <a:t>‹#›</a:t>
            </a:fld>
            <a:endParaRPr lang="pt-PT"/>
          </a:p>
        </p:txBody>
      </p:sp>
    </p:spTree>
    <p:extLst>
      <p:ext uri="{BB962C8B-B14F-4D97-AF65-F5344CB8AC3E}">
        <p14:creationId xmlns:p14="http://schemas.microsoft.com/office/powerpoint/2010/main" val="2596665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530C102-4CD1-45F9-814F-92D200B72CF6}"/>
              </a:ext>
            </a:extLst>
          </p:cNvPr>
          <p:cNvSpPr>
            <a:spLocks noGrp="1"/>
          </p:cNvSpPr>
          <p:nvPr>
            <p:ph type="title" orient="vert"/>
          </p:nvPr>
        </p:nvSpPr>
        <p:spPr>
          <a:xfrm>
            <a:off x="8724900" y="365125"/>
            <a:ext cx="2628900" cy="5811838"/>
          </a:xfrm>
        </p:spPr>
        <p:txBody>
          <a:bodyPr vert="eaVert"/>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91441A77-9DB2-48F6-954F-3F7D8CBE9611}"/>
              </a:ext>
            </a:extLst>
          </p:cNvPr>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4AEF0C99-17CD-4EA2-89B2-21AF4A379E99}"/>
              </a:ext>
            </a:extLst>
          </p:cNvPr>
          <p:cNvSpPr>
            <a:spLocks noGrp="1"/>
          </p:cNvSpPr>
          <p:nvPr>
            <p:ph type="dt" sz="half" idx="10"/>
          </p:nvPr>
        </p:nvSpPr>
        <p:spPr/>
        <p:txBody>
          <a:bodyPr/>
          <a:lstStyle/>
          <a:p>
            <a:fld id="{9A2EB571-E168-48A4-B59F-1B4D7503CDA3}" type="datetimeFigureOut">
              <a:rPr lang="pt-PT" smtClean="0"/>
              <a:t>23/06/2021</a:t>
            </a:fld>
            <a:endParaRPr lang="pt-PT"/>
          </a:p>
        </p:txBody>
      </p:sp>
      <p:sp>
        <p:nvSpPr>
          <p:cNvPr id="5" name="Marcador de Posição do Rodapé 4">
            <a:extLst>
              <a:ext uri="{FF2B5EF4-FFF2-40B4-BE49-F238E27FC236}">
                <a16:creationId xmlns:a16="http://schemas.microsoft.com/office/drawing/2014/main" id="{F4A963FC-BCC5-4F99-8950-77CEBA78E01B}"/>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15F21E7A-21CD-4538-AE85-E2B38846925B}"/>
              </a:ext>
            </a:extLst>
          </p:cNvPr>
          <p:cNvSpPr>
            <a:spLocks noGrp="1"/>
          </p:cNvSpPr>
          <p:nvPr>
            <p:ph type="sldNum" sz="quarter" idx="12"/>
          </p:nvPr>
        </p:nvSpPr>
        <p:spPr/>
        <p:txBody>
          <a:bodyPr/>
          <a:lstStyle/>
          <a:p>
            <a:fld id="{E3153788-7A27-4C28-9AC6-C6C8294F39C0}" type="slidenum">
              <a:rPr lang="pt-PT" smtClean="0"/>
              <a:t>‹#›</a:t>
            </a:fld>
            <a:endParaRPr lang="pt-PT"/>
          </a:p>
        </p:txBody>
      </p:sp>
    </p:spTree>
    <p:extLst>
      <p:ext uri="{BB962C8B-B14F-4D97-AF65-F5344CB8AC3E}">
        <p14:creationId xmlns:p14="http://schemas.microsoft.com/office/powerpoint/2010/main" val="1901833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713B25-E56B-4452-BC1C-C075BBC8A092}"/>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0357215C-3B57-4D50-97A5-B7E068198C2E}"/>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2C9966D8-07A8-4C49-95C6-28B30A43A5B7}"/>
              </a:ext>
            </a:extLst>
          </p:cNvPr>
          <p:cNvSpPr>
            <a:spLocks noGrp="1"/>
          </p:cNvSpPr>
          <p:nvPr>
            <p:ph type="dt" sz="half" idx="10"/>
          </p:nvPr>
        </p:nvSpPr>
        <p:spPr/>
        <p:txBody>
          <a:bodyPr/>
          <a:lstStyle/>
          <a:p>
            <a:fld id="{9A2EB571-E168-48A4-B59F-1B4D7503CDA3}" type="datetimeFigureOut">
              <a:rPr lang="pt-PT" smtClean="0"/>
              <a:t>23/06/2021</a:t>
            </a:fld>
            <a:endParaRPr lang="pt-PT"/>
          </a:p>
        </p:txBody>
      </p:sp>
      <p:sp>
        <p:nvSpPr>
          <p:cNvPr id="5" name="Marcador de Posição do Rodapé 4">
            <a:extLst>
              <a:ext uri="{FF2B5EF4-FFF2-40B4-BE49-F238E27FC236}">
                <a16:creationId xmlns:a16="http://schemas.microsoft.com/office/drawing/2014/main" id="{448B9858-B350-4F4A-8497-5EE6611C174C}"/>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DD73EEB8-9018-4371-ABE9-1D9D2D71AF89}"/>
              </a:ext>
            </a:extLst>
          </p:cNvPr>
          <p:cNvSpPr>
            <a:spLocks noGrp="1"/>
          </p:cNvSpPr>
          <p:nvPr>
            <p:ph type="sldNum" sz="quarter" idx="12"/>
          </p:nvPr>
        </p:nvSpPr>
        <p:spPr/>
        <p:txBody>
          <a:bodyPr/>
          <a:lstStyle/>
          <a:p>
            <a:fld id="{E3153788-7A27-4C28-9AC6-C6C8294F39C0}" type="slidenum">
              <a:rPr lang="pt-PT" smtClean="0"/>
              <a:t>‹#›</a:t>
            </a:fld>
            <a:endParaRPr lang="pt-PT"/>
          </a:p>
        </p:txBody>
      </p:sp>
    </p:spTree>
    <p:extLst>
      <p:ext uri="{BB962C8B-B14F-4D97-AF65-F5344CB8AC3E}">
        <p14:creationId xmlns:p14="http://schemas.microsoft.com/office/powerpoint/2010/main" val="1677928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0C63AC-276A-4B82-86EF-B81A463CDE02}"/>
              </a:ext>
            </a:extLst>
          </p:cNvPr>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4EF60A4C-093C-45B5-B9B4-97F323A13E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Marcador de Posição da Data 3">
            <a:extLst>
              <a:ext uri="{FF2B5EF4-FFF2-40B4-BE49-F238E27FC236}">
                <a16:creationId xmlns:a16="http://schemas.microsoft.com/office/drawing/2014/main" id="{EE4E852E-1DEC-447D-81F2-7AA190020CCB}"/>
              </a:ext>
            </a:extLst>
          </p:cNvPr>
          <p:cNvSpPr>
            <a:spLocks noGrp="1"/>
          </p:cNvSpPr>
          <p:nvPr>
            <p:ph type="dt" sz="half" idx="10"/>
          </p:nvPr>
        </p:nvSpPr>
        <p:spPr/>
        <p:txBody>
          <a:bodyPr/>
          <a:lstStyle/>
          <a:p>
            <a:fld id="{9A2EB571-E168-48A4-B59F-1B4D7503CDA3}" type="datetimeFigureOut">
              <a:rPr lang="pt-PT" smtClean="0"/>
              <a:t>23/06/2021</a:t>
            </a:fld>
            <a:endParaRPr lang="pt-PT"/>
          </a:p>
        </p:txBody>
      </p:sp>
      <p:sp>
        <p:nvSpPr>
          <p:cNvPr id="5" name="Marcador de Posição do Rodapé 4">
            <a:extLst>
              <a:ext uri="{FF2B5EF4-FFF2-40B4-BE49-F238E27FC236}">
                <a16:creationId xmlns:a16="http://schemas.microsoft.com/office/drawing/2014/main" id="{5CFB99B9-4F4F-4D9C-A04B-9D76F916461C}"/>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5C7462C5-7CE9-4AD0-9CB5-C39B60A99729}"/>
              </a:ext>
            </a:extLst>
          </p:cNvPr>
          <p:cNvSpPr>
            <a:spLocks noGrp="1"/>
          </p:cNvSpPr>
          <p:nvPr>
            <p:ph type="sldNum" sz="quarter" idx="12"/>
          </p:nvPr>
        </p:nvSpPr>
        <p:spPr/>
        <p:txBody>
          <a:bodyPr/>
          <a:lstStyle/>
          <a:p>
            <a:fld id="{E3153788-7A27-4C28-9AC6-C6C8294F39C0}" type="slidenum">
              <a:rPr lang="pt-PT" smtClean="0"/>
              <a:t>‹#›</a:t>
            </a:fld>
            <a:endParaRPr lang="pt-PT"/>
          </a:p>
        </p:txBody>
      </p:sp>
    </p:spTree>
    <p:extLst>
      <p:ext uri="{BB962C8B-B14F-4D97-AF65-F5344CB8AC3E}">
        <p14:creationId xmlns:p14="http://schemas.microsoft.com/office/powerpoint/2010/main" val="2961562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E09FF9-8865-4D7B-86FB-2EAD88AB97F6}"/>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246BE311-83F1-4CD5-B369-62FE81494539}"/>
              </a:ext>
            </a:extLst>
          </p:cNvPr>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a:extLst>
              <a:ext uri="{FF2B5EF4-FFF2-40B4-BE49-F238E27FC236}">
                <a16:creationId xmlns:a16="http://schemas.microsoft.com/office/drawing/2014/main" id="{83B99A5D-E6FB-4787-9320-D7D7613C6C8D}"/>
              </a:ext>
            </a:extLst>
          </p:cNvPr>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a:extLst>
              <a:ext uri="{FF2B5EF4-FFF2-40B4-BE49-F238E27FC236}">
                <a16:creationId xmlns:a16="http://schemas.microsoft.com/office/drawing/2014/main" id="{0D6D49E2-F8FC-49D4-A723-CC38B9ECEF7D}"/>
              </a:ext>
            </a:extLst>
          </p:cNvPr>
          <p:cNvSpPr>
            <a:spLocks noGrp="1"/>
          </p:cNvSpPr>
          <p:nvPr>
            <p:ph type="dt" sz="half" idx="10"/>
          </p:nvPr>
        </p:nvSpPr>
        <p:spPr/>
        <p:txBody>
          <a:bodyPr/>
          <a:lstStyle/>
          <a:p>
            <a:fld id="{9A2EB571-E168-48A4-B59F-1B4D7503CDA3}" type="datetimeFigureOut">
              <a:rPr lang="pt-PT" smtClean="0"/>
              <a:t>23/06/2021</a:t>
            </a:fld>
            <a:endParaRPr lang="pt-PT"/>
          </a:p>
        </p:txBody>
      </p:sp>
      <p:sp>
        <p:nvSpPr>
          <p:cNvPr id="6" name="Marcador de Posição do Rodapé 5">
            <a:extLst>
              <a:ext uri="{FF2B5EF4-FFF2-40B4-BE49-F238E27FC236}">
                <a16:creationId xmlns:a16="http://schemas.microsoft.com/office/drawing/2014/main" id="{B79FCFA2-24AE-4948-A1B2-3DC0530B6C4A}"/>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4A87C578-7EEB-478D-A34D-EC05E7061AD0}"/>
              </a:ext>
            </a:extLst>
          </p:cNvPr>
          <p:cNvSpPr>
            <a:spLocks noGrp="1"/>
          </p:cNvSpPr>
          <p:nvPr>
            <p:ph type="sldNum" sz="quarter" idx="12"/>
          </p:nvPr>
        </p:nvSpPr>
        <p:spPr/>
        <p:txBody>
          <a:bodyPr/>
          <a:lstStyle/>
          <a:p>
            <a:fld id="{E3153788-7A27-4C28-9AC6-C6C8294F39C0}" type="slidenum">
              <a:rPr lang="pt-PT" smtClean="0"/>
              <a:t>‹#›</a:t>
            </a:fld>
            <a:endParaRPr lang="pt-PT"/>
          </a:p>
        </p:txBody>
      </p:sp>
    </p:spTree>
    <p:extLst>
      <p:ext uri="{BB962C8B-B14F-4D97-AF65-F5344CB8AC3E}">
        <p14:creationId xmlns:p14="http://schemas.microsoft.com/office/powerpoint/2010/main" val="2293196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560D7A-7E0E-4383-9DCA-AAB08E2AD76D}"/>
              </a:ext>
            </a:extLst>
          </p:cNvPr>
          <p:cNvSpPr>
            <a:spLocks noGrp="1"/>
          </p:cNvSpPr>
          <p:nvPr>
            <p:ph type="title"/>
          </p:nvPr>
        </p:nvSpPr>
        <p:spPr>
          <a:xfrm>
            <a:off x="839788" y="365125"/>
            <a:ext cx="10515600" cy="1325563"/>
          </a:xfrm>
        </p:spPr>
        <p:txBody>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CCA2F04D-A0DE-4EAA-A6C7-E67991CFBA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B24F8DB4-77CB-4366-A598-86AEDFAD4538}"/>
              </a:ext>
            </a:extLst>
          </p:cNvPr>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a:extLst>
              <a:ext uri="{FF2B5EF4-FFF2-40B4-BE49-F238E27FC236}">
                <a16:creationId xmlns:a16="http://schemas.microsoft.com/office/drawing/2014/main" id="{A377152D-C76E-4A85-8E2C-0F2E6A66DE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A16B95EF-1CFC-4985-98A9-B5CD5B787B93}"/>
              </a:ext>
            </a:extLst>
          </p:cNvPr>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a:extLst>
              <a:ext uri="{FF2B5EF4-FFF2-40B4-BE49-F238E27FC236}">
                <a16:creationId xmlns:a16="http://schemas.microsoft.com/office/drawing/2014/main" id="{791F019D-50D3-4630-9E26-D03E8272039F}"/>
              </a:ext>
            </a:extLst>
          </p:cNvPr>
          <p:cNvSpPr>
            <a:spLocks noGrp="1"/>
          </p:cNvSpPr>
          <p:nvPr>
            <p:ph type="dt" sz="half" idx="10"/>
          </p:nvPr>
        </p:nvSpPr>
        <p:spPr/>
        <p:txBody>
          <a:bodyPr/>
          <a:lstStyle/>
          <a:p>
            <a:fld id="{9A2EB571-E168-48A4-B59F-1B4D7503CDA3}" type="datetimeFigureOut">
              <a:rPr lang="pt-PT" smtClean="0"/>
              <a:t>23/06/2021</a:t>
            </a:fld>
            <a:endParaRPr lang="pt-PT"/>
          </a:p>
        </p:txBody>
      </p:sp>
      <p:sp>
        <p:nvSpPr>
          <p:cNvPr id="8" name="Marcador de Posição do Rodapé 7">
            <a:extLst>
              <a:ext uri="{FF2B5EF4-FFF2-40B4-BE49-F238E27FC236}">
                <a16:creationId xmlns:a16="http://schemas.microsoft.com/office/drawing/2014/main" id="{62C62C9E-BCDB-4701-872F-455F0079792C}"/>
              </a:ext>
            </a:extLst>
          </p:cNvPr>
          <p:cNvSpPr>
            <a:spLocks noGrp="1"/>
          </p:cNvSpPr>
          <p:nvPr>
            <p:ph type="ftr" sz="quarter" idx="11"/>
          </p:nvPr>
        </p:nvSpPr>
        <p:spPr/>
        <p:txBody>
          <a:bodyPr/>
          <a:lstStyle/>
          <a:p>
            <a:endParaRPr lang="pt-PT"/>
          </a:p>
        </p:txBody>
      </p:sp>
      <p:sp>
        <p:nvSpPr>
          <p:cNvPr id="9" name="Marcador de Posição do Número do Diapositivo 8">
            <a:extLst>
              <a:ext uri="{FF2B5EF4-FFF2-40B4-BE49-F238E27FC236}">
                <a16:creationId xmlns:a16="http://schemas.microsoft.com/office/drawing/2014/main" id="{4221A240-4E3F-46A4-9623-00C422F4950C}"/>
              </a:ext>
            </a:extLst>
          </p:cNvPr>
          <p:cNvSpPr>
            <a:spLocks noGrp="1"/>
          </p:cNvSpPr>
          <p:nvPr>
            <p:ph type="sldNum" sz="quarter" idx="12"/>
          </p:nvPr>
        </p:nvSpPr>
        <p:spPr/>
        <p:txBody>
          <a:bodyPr/>
          <a:lstStyle/>
          <a:p>
            <a:fld id="{E3153788-7A27-4C28-9AC6-C6C8294F39C0}" type="slidenum">
              <a:rPr lang="pt-PT" smtClean="0"/>
              <a:t>‹#›</a:t>
            </a:fld>
            <a:endParaRPr lang="pt-PT"/>
          </a:p>
        </p:txBody>
      </p:sp>
    </p:spTree>
    <p:extLst>
      <p:ext uri="{BB962C8B-B14F-4D97-AF65-F5344CB8AC3E}">
        <p14:creationId xmlns:p14="http://schemas.microsoft.com/office/powerpoint/2010/main" val="4059237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A87E07-0A26-44DB-997C-F08671760D3A}"/>
              </a:ext>
            </a:extLst>
          </p:cNvPr>
          <p:cNvSpPr>
            <a:spLocks noGrp="1"/>
          </p:cNvSpPr>
          <p:nvPr>
            <p:ph type="title"/>
          </p:nvPr>
        </p:nvSpPr>
        <p:spPr/>
        <p:txBody>
          <a:bodyPr/>
          <a:lstStyle/>
          <a:p>
            <a:r>
              <a:rPr lang="pt-PT"/>
              <a:t>Clique para editar o estilo de título do Modelo Global</a:t>
            </a:r>
          </a:p>
        </p:txBody>
      </p:sp>
      <p:sp>
        <p:nvSpPr>
          <p:cNvPr id="3" name="Marcador de Posição da Data 2">
            <a:extLst>
              <a:ext uri="{FF2B5EF4-FFF2-40B4-BE49-F238E27FC236}">
                <a16:creationId xmlns:a16="http://schemas.microsoft.com/office/drawing/2014/main" id="{48E74572-D1B7-4815-94EF-0F99D5D8B0BD}"/>
              </a:ext>
            </a:extLst>
          </p:cNvPr>
          <p:cNvSpPr>
            <a:spLocks noGrp="1"/>
          </p:cNvSpPr>
          <p:nvPr>
            <p:ph type="dt" sz="half" idx="10"/>
          </p:nvPr>
        </p:nvSpPr>
        <p:spPr/>
        <p:txBody>
          <a:bodyPr/>
          <a:lstStyle/>
          <a:p>
            <a:fld id="{9A2EB571-E168-48A4-B59F-1B4D7503CDA3}" type="datetimeFigureOut">
              <a:rPr lang="pt-PT" smtClean="0"/>
              <a:t>23/06/2021</a:t>
            </a:fld>
            <a:endParaRPr lang="pt-PT"/>
          </a:p>
        </p:txBody>
      </p:sp>
      <p:sp>
        <p:nvSpPr>
          <p:cNvPr id="4" name="Marcador de Posição do Rodapé 3">
            <a:extLst>
              <a:ext uri="{FF2B5EF4-FFF2-40B4-BE49-F238E27FC236}">
                <a16:creationId xmlns:a16="http://schemas.microsoft.com/office/drawing/2014/main" id="{723A9FC9-D548-421A-81BB-6C51E5E51DE0}"/>
              </a:ext>
            </a:extLst>
          </p:cNvPr>
          <p:cNvSpPr>
            <a:spLocks noGrp="1"/>
          </p:cNvSpPr>
          <p:nvPr>
            <p:ph type="ftr" sz="quarter" idx="11"/>
          </p:nvPr>
        </p:nvSpPr>
        <p:spPr/>
        <p:txBody>
          <a:bodyPr/>
          <a:lstStyle/>
          <a:p>
            <a:endParaRPr lang="pt-PT"/>
          </a:p>
        </p:txBody>
      </p:sp>
      <p:sp>
        <p:nvSpPr>
          <p:cNvPr id="5" name="Marcador de Posição do Número do Diapositivo 4">
            <a:extLst>
              <a:ext uri="{FF2B5EF4-FFF2-40B4-BE49-F238E27FC236}">
                <a16:creationId xmlns:a16="http://schemas.microsoft.com/office/drawing/2014/main" id="{F9E311E4-F968-4E7B-8F08-1C1D2EEB39DE}"/>
              </a:ext>
            </a:extLst>
          </p:cNvPr>
          <p:cNvSpPr>
            <a:spLocks noGrp="1"/>
          </p:cNvSpPr>
          <p:nvPr>
            <p:ph type="sldNum" sz="quarter" idx="12"/>
          </p:nvPr>
        </p:nvSpPr>
        <p:spPr/>
        <p:txBody>
          <a:bodyPr/>
          <a:lstStyle/>
          <a:p>
            <a:fld id="{E3153788-7A27-4C28-9AC6-C6C8294F39C0}" type="slidenum">
              <a:rPr lang="pt-PT" smtClean="0"/>
              <a:t>‹#›</a:t>
            </a:fld>
            <a:endParaRPr lang="pt-PT"/>
          </a:p>
        </p:txBody>
      </p:sp>
    </p:spTree>
    <p:extLst>
      <p:ext uri="{BB962C8B-B14F-4D97-AF65-F5344CB8AC3E}">
        <p14:creationId xmlns:p14="http://schemas.microsoft.com/office/powerpoint/2010/main" val="414103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85989FDB-8C64-43D0-A1AA-53E23071DA5A}"/>
              </a:ext>
            </a:extLst>
          </p:cNvPr>
          <p:cNvSpPr>
            <a:spLocks noGrp="1"/>
          </p:cNvSpPr>
          <p:nvPr>
            <p:ph type="dt" sz="half" idx="10"/>
          </p:nvPr>
        </p:nvSpPr>
        <p:spPr/>
        <p:txBody>
          <a:bodyPr/>
          <a:lstStyle/>
          <a:p>
            <a:fld id="{9A2EB571-E168-48A4-B59F-1B4D7503CDA3}" type="datetimeFigureOut">
              <a:rPr lang="pt-PT" smtClean="0"/>
              <a:t>23/06/2021</a:t>
            </a:fld>
            <a:endParaRPr lang="pt-PT"/>
          </a:p>
        </p:txBody>
      </p:sp>
      <p:sp>
        <p:nvSpPr>
          <p:cNvPr id="3" name="Marcador de Posição do Rodapé 2">
            <a:extLst>
              <a:ext uri="{FF2B5EF4-FFF2-40B4-BE49-F238E27FC236}">
                <a16:creationId xmlns:a16="http://schemas.microsoft.com/office/drawing/2014/main" id="{21352E66-503A-4BBE-AEC5-10C095CB895A}"/>
              </a:ext>
            </a:extLst>
          </p:cNvPr>
          <p:cNvSpPr>
            <a:spLocks noGrp="1"/>
          </p:cNvSpPr>
          <p:nvPr>
            <p:ph type="ftr" sz="quarter" idx="11"/>
          </p:nvPr>
        </p:nvSpPr>
        <p:spPr/>
        <p:txBody>
          <a:bodyPr/>
          <a:lstStyle/>
          <a:p>
            <a:endParaRPr lang="pt-PT"/>
          </a:p>
        </p:txBody>
      </p:sp>
      <p:sp>
        <p:nvSpPr>
          <p:cNvPr id="4" name="Marcador de Posição do Número do Diapositivo 3">
            <a:extLst>
              <a:ext uri="{FF2B5EF4-FFF2-40B4-BE49-F238E27FC236}">
                <a16:creationId xmlns:a16="http://schemas.microsoft.com/office/drawing/2014/main" id="{A0AB8841-02EA-4F73-843D-1F86C868195E}"/>
              </a:ext>
            </a:extLst>
          </p:cNvPr>
          <p:cNvSpPr>
            <a:spLocks noGrp="1"/>
          </p:cNvSpPr>
          <p:nvPr>
            <p:ph type="sldNum" sz="quarter" idx="12"/>
          </p:nvPr>
        </p:nvSpPr>
        <p:spPr/>
        <p:txBody>
          <a:bodyPr/>
          <a:lstStyle/>
          <a:p>
            <a:fld id="{E3153788-7A27-4C28-9AC6-C6C8294F39C0}" type="slidenum">
              <a:rPr lang="pt-PT" smtClean="0"/>
              <a:t>‹#›</a:t>
            </a:fld>
            <a:endParaRPr lang="pt-PT"/>
          </a:p>
        </p:txBody>
      </p:sp>
    </p:spTree>
    <p:extLst>
      <p:ext uri="{BB962C8B-B14F-4D97-AF65-F5344CB8AC3E}">
        <p14:creationId xmlns:p14="http://schemas.microsoft.com/office/powerpoint/2010/main" val="3989544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B8EC23-58C6-4C79-9D60-4A0D5B6F0CED}"/>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E932CBFF-D842-41C7-A0C3-689EAED8C3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a:extLst>
              <a:ext uri="{FF2B5EF4-FFF2-40B4-BE49-F238E27FC236}">
                <a16:creationId xmlns:a16="http://schemas.microsoft.com/office/drawing/2014/main" id="{8148FA3A-E96B-479A-ACD5-D081FBF3AD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306FF999-4026-4481-ACBB-A9EADECF3170}"/>
              </a:ext>
            </a:extLst>
          </p:cNvPr>
          <p:cNvSpPr>
            <a:spLocks noGrp="1"/>
          </p:cNvSpPr>
          <p:nvPr>
            <p:ph type="dt" sz="half" idx="10"/>
          </p:nvPr>
        </p:nvSpPr>
        <p:spPr/>
        <p:txBody>
          <a:bodyPr/>
          <a:lstStyle/>
          <a:p>
            <a:fld id="{9A2EB571-E168-48A4-B59F-1B4D7503CDA3}" type="datetimeFigureOut">
              <a:rPr lang="pt-PT" smtClean="0"/>
              <a:t>23/06/2021</a:t>
            </a:fld>
            <a:endParaRPr lang="pt-PT"/>
          </a:p>
        </p:txBody>
      </p:sp>
      <p:sp>
        <p:nvSpPr>
          <p:cNvPr id="6" name="Marcador de Posição do Rodapé 5">
            <a:extLst>
              <a:ext uri="{FF2B5EF4-FFF2-40B4-BE49-F238E27FC236}">
                <a16:creationId xmlns:a16="http://schemas.microsoft.com/office/drawing/2014/main" id="{DCC7A460-8590-4003-8DF3-E59F23E397DD}"/>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3BE2FCE9-FB35-415D-927D-99AD3BEB5968}"/>
              </a:ext>
            </a:extLst>
          </p:cNvPr>
          <p:cNvSpPr>
            <a:spLocks noGrp="1"/>
          </p:cNvSpPr>
          <p:nvPr>
            <p:ph type="sldNum" sz="quarter" idx="12"/>
          </p:nvPr>
        </p:nvSpPr>
        <p:spPr/>
        <p:txBody>
          <a:bodyPr/>
          <a:lstStyle/>
          <a:p>
            <a:fld id="{E3153788-7A27-4C28-9AC6-C6C8294F39C0}" type="slidenum">
              <a:rPr lang="pt-PT" smtClean="0"/>
              <a:t>‹#›</a:t>
            </a:fld>
            <a:endParaRPr lang="pt-PT"/>
          </a:p>
        </p:txBody>
      </p:sp>
    </p:spTree>
    <p:extLst>
      <p:ext uri="{BB962C8B-B14F-4D97-AF65-F5344CB8AC3E}">
        <p14:creationId xmlns:p14="http://schemas.microsoft.com/office/powerpoint/2010/main" val="1582470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A826E7-625B-4583-8FB0-8A7002F3D9C3}"/>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a Imagem 2">
            <a:extLst>
              <a:ext uri="{FF2B5EF4-FFF2-40B4-BE49-F238E27FC236}">
                <a16:creationId xmlns:a16="http://schemas.microsoft.com/office/drawing/2014/main" id="{79672B29-006F-49BF-A663-20EED1D65E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a:extLst>
              <a:ext uri="{FF2B5EF4-FFF2-40B4-BE49-F238E27FC236}">
                <a16:creationId xmlns:a16="http://schemas.microsoft.com/office/drawing/2014/main" id="{2380F1A2-F2AD-4E0E-9145-7AB66768A8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0B65C927-1CFD-4185-8A5C-9C77FE433FD4}"/>
              </a:ext>
            </a:extLst>
          </p:cNvPr>
          <p:cNvSpPr>
            <a:spLocks noGrp="1"/>
          </p:cNvSpPr>
          <p:nvPr>
            <p:ph type="dt" sz="half" idx="10"/>
          </p:nvPr>
        </p:nvSpPr>
        <p:spPr/>
        <p:txBody>
          <a:bodyPr/>
          <a:lstStyle/>
          <a:p>
            <a:fld id="{9A2EB571-E168-48A4-B59F-1B4D7503CDA3}" type="datetimeFigureOut">
              <a:rPr lang="pt-PT" smtClean="0"/>
              <a:t>23/06/2021</a:t>
            </a:fld>
            <a:endParaRPr lang="pt-PT"/>
          </a:p>
        </p:txBody>
      </p:sp>
      <p:sp>
        <p:nvSpPr>
          <p:cNvPr id="6" name="Marcador de Posição do Rodapé 5">
            <a:extLst>
              <a:ext uri="{FF2B5EF4-FFF2-40B4-BE49-F238E27FC236}">
                <a16:creationId xmlns:a16="http://schemas.microsoft.com/office/drawing/2014/main" id="{087006CD-7F0B-42CF-88C1-9AD54F55374B}"/>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600A1E93-D6A3-459B-88C8-18CA27850588}"/>
              </a:ext>
            </a:extLst>
          </p:cNvPr>
          <p:cNvSpPr>
            <a:spLocks noGrp="1"/>
          </p:cNvSpPr>
          <p:nvPr>
            <p:ph type="sldNum" sz="quarter" idx="12"/>
          </p:nvPr>
        </p:nvSpPr>
        <p:spPr/>
        <p:txBody>
          <a:bodyPr/>
          <a:lstStyle/>
          <a:p>
            <a:fld id="{E3153788-7A27-4C28-9AC6-C6C8294F39C0}" type="slidenum">
              <a:rPr lang="pt-PT" smtClean="0"/>
              <a:t>‹#›</a:t>
            </a:fld>
            <a:endParaRPr lang="pt-PT"/>
          </a:p>
        </p:txBody>
      </p:sp>
    </p:spTree>
    <p:extLst>
      <p:ext uri="{BB962C8B-B14F-4D97-AF65-F5344CB8AC3E}">
        <p14:creationId xmlns:p14="http://schemas.microsoft.com/office/powerpoint/2010/main" val="818277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B5AE3553-44A2-442F-90AC-974DD80CD6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702BC655-B71A-4FC2-9772-F83924D973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B82A887D-19A9-4477-8432-123CEE7964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2EB571-E168-48A4-B59F-1B4D7503CDA3}" type="datetimeFigureOut">
              <a:rPr lang="pt-PT" smtClean="0"/>
              <a:t>23/06/2021</a:t>
            </a:fld>
            <a:endParaRPr lang="pt-PT"/>
          </a:p>
        </p:txBody>
      </p:sp>
      <p:sp>
        <p:nvSpPr>
          <p:cNvPr id="5" name="Marcador de Posição do Rodapé 4">
            <a:extLst>
              <a:ext uri="{FF2B5EF4-FFF2-40B4-BE49-F238E27FC236}">
                <a16:creationId xmlns:a16="http://schemas.microsoft.com/office/drawing/2014/main" id="{0338E0A1-A7A1-4A1B-B5D7-9B216FE5EF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Marcador de Posição do Número do Diapositivo 5">
            <a:extLst>
              <a:ext uri="{FF2B5EF4-FFF2-40B4-BE49-F238E27FC236}">
                <a16:creationId xmlns:a16="http://schemas.microsoft.com/office/drawing/2014/main" id="{C4AA3215-FCD2-4381-BDA8-AE66D44312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53788-7A27-4C28-9AC6-C6C8294F39C0}" type="slidenum">
              <a:rPr lang="pt-PT" smtClean="0"/>
              <a:t>‹#›</a:t>
            </a:fld>
            <a:endParaRPr lang="pt-PT"/>
          </a:p>
        </p:txBody>
      </p:sp>
    </p:spTree>
    <p:extLst>
      <p:ext uri="{BB962C8B-B14F-4D97-AF65-F5344CB8AC3E}">
        <p14:creationId xmlns:p14="http://schemas.microsoft.com/office/powerpoint/2010/main" val="4017891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539BC2F9-9C9E-451F-9A69-9E14F23C8A8E}"/>
              </a:ext>
            </a:extLst>
          </p:cNvPr>
          <p:cNvSpPr/>
          <p:nvPr/>
        </p:nvSpPr>
        <p:spPr>
          <a:xfrm>
            <a:off x="3332747" y="736169"/>
            <a:ext cx="5727032" cy="5752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err="1"/>
              <a:t>Visualization</a:t>
            </a:r>
            <a:r>
              <a:rPr lang="pt-PT" dirty="0"/>
              <a:t> </a:t>
            </a:r>
            <a:r>
              <a:rPr lang="pt-PT" dirty="0" err="1"/>
              <a:t>type</a:t>
            </a:r>
            <a:r>
              <a:rPr lang="pt-PT" dirty="0"/>
              <a:t> </a:t>
            </a:r>
            <a:r>
              <a:rPr lang="pt-PT" dirty="0" err="1"/>
              <a:t>selection</a:t>
            </a:r>
            <a:r>
              <a:rPr lang="pt-PT" dirty="0"/>
              <a:t> (</a:t>
            </a:r>
            <a:r>
              <a:rPr lang="pt-PT" dirty="0" err="1"/>
              <a:t>ex</a:t>
            </a:r>
            <a:r>
              <a:rPr lang="pt-PT" dirty="0"/>
              <a:t>: </a:t>
            </a:r>
            <a:r>
              <a:rPr lang="pt-PT" dirty="0" err="1"/>
              <a:t>number</a:t>
            </a:r>
            <a:r>
              <a:rPr lang="pt-PT" dirty="0"/>
              <a:t> </a:t>
            </a:r>
            <a:r>
              <a:rPr lang="pt-PT" dirty="0" err="1"/>
              <a:t>of</a:t>
            </a:r>
            <a:r>
              <a:rPr lang="pt-PT" dirty="0"/>
              <a:t> </a:t>
            </a:r>
            <a:r>
              <a:rPr lang="pt-PT" dirty="0" err="1"/>
              <a:t>mutations</a:t>
            </a:r>
            <a:r>
              <a:rPr lang="pt-PT" dirty="0"/>
              <a:t>, </a:t>
            </a:r>
            <a:r>
              <a:rPr lang="pt-PT" dirty="0" err="1"/>
              <a:t>class</a:t>
            </a:r>
            <a:r>
              <a:rPr lang="pt-PT" dirty="0"/>
              <a:t> </a:t>
            </a:r>
            <a:r>
              <a:rPr lang="pt-PT" dirty="0" err="1"/>
              <a:t>switch</a:t>
            </a:r>
            <a:r>
              <a:rPr lang="pt-PT" dirty="0"/>
              <a:t>)</a:t>
            </a:r>
          </a:p>
        </p:txBody>
      </p:sp>
      <p:sp>
        <p:nvSpPr>
          <p:cNvPr id="5" name="Retângulo 4">
            <a:extLst>
              <a:ext uri="{FF2B5EF4-FFF2-40B4-BE49-F238E27FC236}">
                <a16:creationId xmlns:a16="http://schemas.microsoft.com/office/drawing/2014/main" id="{D0B15B53-7AE1-4DCB-B5C7-8713A064817D}"/>
              </a:ext>
            </a:extLst>
          </p:cNvPr>
          <p:cNvSpPr/>
          <p:nvPr/>
        </p:nvSpPr>
        <p:spPr>
          <a:xfrm>
            <a:off x="3332747" y="1397668"/>
            <a:ext cx="5727032" cy="1092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err="1"/>
              <a:t>query</a:t>
            </a:r>
            <a:r>
              <a:rPr lang="pt-PT" dirty="0"/>
              <a:t> </a:t>
            </a:r>
            <a:r>
              <a:rPr lang="pt-PT" dirty="0" err="1"/>
              <a:t>parameters</a:t>
            </a:r>
            <a:r>
              <a:rPr lang="pt-PT" dirty="0"/>
              <a:t> </a:t>
            </a:r>
            <a:r>
              <a:rPr lang="pt-PT" dirty="0" err="1"/>
              <a:t>that</a:t>
            </a:r>
            <a:r>
              <a:rPr lang="pt-PT" dirty="0"/>
              <a:t> </a:t>
            </a:r>
            <a:r>
              <a:rPr lang="pt-PT" dirty="0" err="1"/>
              <a:t>depend</a:t>
            </a:r>
            <a:r>
              <a:rPr lang="pt-PT" dirty="0"/>
              <a:t> </a:t>
            </a:r>
            <a:r>
              <a:rPr lang="pt-PT" dirty="0" err="1"/>
              <a:t>on</a:t>
            </a:r>
            <a:r>
              <a:rPr lang="pt-PT" dirty="0"/>
              <a:t> </a:t>
            </a:r>
            <a:r>
              <a:rPr lang="pt-PT" dirty="0" err="1"/>
              <a:t>visualization</a:t>
            </a:r>
            <a:r>
              <a:rPr lang="pt-PT" dirty="0"/>
              <a:t> </a:t>
            </a:r>
            <a:r>
              <a:rPr lang="pt-PT" dirty="0" err="1"/>
              <a:t>type</a:t>
            </a:r>
            <a:r>
              <a:rPr lang="pt-PT" dirty="0"/>
              <a:t> </a:t>
            </a:r>
            <a:r>
              <a:rPr lang="pt-PT" dirty="0" err="1"/>
              <a:t>selection</a:t>
            </a:r>
            <a:r>
              <a:rPr lang="pt-PT" dirty="0"/>
              <a:t> (</a:t>
            </a:r>
            <a:r>
              <a:rPr lang="pt-PT" dirty="0" err="1"/>
              <a:t>ex</a:t>
            </a:r>
            <a:r>
              <a:rPr lang="pt-PT" dirty="0"/>
              <a:t>: for </a:t>
            </a:r>
            <a:r>
              <a:rPr lang="pt-PT" dirty="0" err="1"/>
              <a:t>antibody</a:t>
            </a:r>
            <a:r>
              <a:rPr lang="pt-PT" dirty="0"/>
              <a:t> </a:t>
            </a:r>
            <a:r>
              <a:rPr lang="pt-PT" dirty="0" err="1"/>
              <a:t>types</a:t>
            </a:r>
            <a:r>
              <a:rPr lang="pt-PT" dirty="0"/>
              <a:t>, </a:t>
            </a:r>
            <a:r>
              <a:rPr lang="pt-PT" dirty="0" err="1"/>
              <a:t>select</a:t>
            </a:r>
            <a:r>
              <a:rPr lang="pt-PT" dirty="0"/>
              <a:t> </a:t>
            </a:r>
            <a:r>
              <a:rPr lang="pt-PT" dirty="0" err="1"/>
              <a:t>one</a:t>
            </a:r>
            <a:r>
              <a:rPr lang="pt-PT" dirty="0"/>
              <a:t>/more)</a:t>
            </a:r>
          </a:p>
        </p:txBody>
      </p:sp>
      <p:sp>
        <p:nvSpPr>
          <p:cNvPr id="7" name="Retângulo 6">
            <a:extLst>
              <a:ext uri="{FF2B5EF4-FFF2-40B4-BE49-F238E27FC236}">
                <a16:creationId xmlns:a16="http://schemas.microsoft.com/office/drawing/2014/main" id="{27AA1AEE-E2A8-4F6B-A7DA-156E25AE1FC6}"/>
              </a:ext>
            </a:extLst>
          </p:cNvPr>
          <p:cNvSpPr/>
          <p:nvPr/>
        </p:nvSpPr>
        <p:spPr>
          <a:xfrm>
            <a:off x="3332747" y="2576764"/>
            <a:ext cx="5727032" cy="2591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err="1"/>
              <a:t>Zoomable</a:t>
            </a:r>
            <a:r>
              <a:rPr lang="pt-PT" dirty="0"/>
              <a:t> </a:t>
            </a:r>
            <a:r>
              <a:rPr lang="pt-PT" dirty="0" err="1"/>
              <a:t>stacked</a:t>
            </a:r>
            <a:r>
              <a:rPr lang="pt-PT" dirty="0"/>
              <a:t> </a:t>
            </a:r>
            <a:r>
              <a:rPr lang="pt-PT" dirty="0" err="1"/>
              <a:t>area</a:t>
            </a:r>
            <a:r>
              <a:rPr lang="pt-PT" dirty="0"/>
              <a:t> time series render </a:t>
            </a:r>
            <a:r>
              <a:rPr lang="pt-PT" dirty="0" err="1"/>
              <a:t>here</a:t>
            </a:r>
            <a:endParaRPr lang="pt-PT" dirty="0"/>
          </a:p>
        </p:txBody>
      </p:sp>
    </p:spTree>
    <p:extLst>
      <p:ext uri="{BB962C8B-B14F-4D97-AF65-F5344CB8AC3E}">
        <p14:creationId xmlns:p14="http://schemas.microsoft.com/office/powerpoint/2010/main" val="1621453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B9A72-BA09-4BAD-B664-C734106BD702}"/>
              </a:ext>
            </a:extLst>
          </p:cNvPr>
          <p:cNvSpPr>
            <a:spLocks noGrp="1"/>
          </p:cNvSpPr>
          <p:nvPr>
            <p:ph type="title"/>
          </p:nvPr>
        </p:nvSpPr>
        <p:spPr/>
        <p:txBody>
          <a:bodyPr/>
          <a:lstStyle/>
          <a:p>
            <a:r>
              <a:rPr lang="en-US" dirty="0"/>
              <a:t>Comments from Michal</a:t>
            </a:r>
            <a:endParaRPr lang="pt-PT" dirty="0"/>
          </a:p>
        </p:txBody>
      </p:sp>
      <p:sp>
        <p:nvSpPr>
          <p:cNvPr id="3" name="Content Placeholder 2">
            <a:extLst>
              <a:ext uri="{FF2B5EF4-FFF2-40B4-BE49-F238E27FC236}">
                <a16:creationId xmlns:a16="http://schemas.microsoft.com/office/drawing/2014/main" id="{F56D7FE1-BE20-4E0C-9734-85DE5ACCD167}"/>
              </a:ext>
            </a:extLst>
          </p:cNvPr>
          <p:cNvSpPr>
            <a:spLocks noGrp="1"/>
          </p:cNvSpPr>
          <p:nvPr>
            <p:ph idx="1"/>
          </p:nvPr>
        </p:nvSpPr>
        <p:spPr/>
        <p:txBody>
          <a:bodyPr>
            <a:normAutofit fontScale="92500"/>
          </a:bodyPr>
          <a:lstStyle/>
          <a:p>
            <a:r>
              <a:rPr lang="en-US" b="0" i="0" dirty="0">
                <a:effectLst/>
                <a:latin typeface="Whitney"/>
              </a:rPr>
              <a:t>Suggestions: 1. Select hypothetical sequences (hypothetical most recent common ancestors) at the end of the time sequence and visualize that sequences throughout the whole time series: Are the late hypothetical sequences early real sequences? In what tissue are they?</a:t>
            </a:r>
          </a:p>
          <a:p>
            <a:r>
              <a:rPr lang="en-US" dirty="0">
                <a:latin typeface="Whitney"/>
              </a:rPr>
              <a:t>2. To answer the question how clones move in time from tissue to tissue: Select one clone and show the distribution of number of mutations and localization (tissue)</a:t>
            </a:r>
          </a:p>
          <a:p>
            <a:r>
              <a:rPr lang="en-US" dirty="0">
                <a:latin typeface="Whitney"/>
              </a:rPr>
              <a:t>3. Select for trees of a certain shape (because they might mean a specific type of evolutionary process) and show across time only the clones with that tree shape so answer the question: When and where are happen certain types of processes</a:t>
            </a:r>
            <a:endParaRPr lang="pt-PT" dirty="0">
              <a:latin typeface="Whitney"/>
            </a:endParaRPr>
          </a:p>
        </p:txBody>
      </p:sp>
    </p:spTree>
    <p:extLst>
      <p:ext uri="{BB962C8B-B14F-4D97-AF65-F5344CB8AC3E}">
        <p14:creationId xmlns:p14="http://schemas.microsoft.com/office/powerpoint/2010/main" val="2957021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B9A72-BA09-4BAD-B664-C734106BD702}"/>
              </a:ext>
            </a:extLst>
          </p:cNvPr>
          <p:cNvSpPr>
            <a:spLocks noGrp="1"/>
          </p:cNvSpPr>
          <p:nvPr>
            <p:ph type="title"/>
          </p:nvPr>
        </p:nvSpPr>
        <p:spPr/>
        <p:txBody>
          <a:bodyPr/>
          <a:lstStyle/>
          <a:p>
            <a:r>
              <a:rPr lang="en-US" dirty="0"/>
              <a:t>Comments from Michal</a:t>
            </a:r>
            <a:endParaRPr lang="pt-PT" dirty="0"/>
          </a:p>
        </p:txBody>
      </p:sp>
      <p:sp>
        <p:nvSpPr>
          <p:cNvPr id="3" name="Content Placeholder 2">
            <a:extLst>
              <a:ext uri="{FF2B5EF4-FFF2-40B4-BE49-F238E27FC236}">
                <a16:creationId xmlns:a16="http://schemas.microsoft.com/office/drawing/2014/main" id="{F56D7FE1-BE20-4E0C-9734-85DE5ACCD167}"/>
              </a:ext>
            </a:extLst>
          </p:cNvPr>
          <p:cNvSpPr>
            <a:spLocks noGrp="1"/>
          </p:cNvSpPr>
          <p:nvPr>
            <p:ph idx="1"/>
          </p:nvPr>
        </p:nvSpPr>
        <p:spPr/>
        <p:txBody>
          <a:bodyPr>
            <a:normAutofit fontScale="77500" lnSpcReduction="20000"/>
          </a:bodyPr>
          <a:lstStyle/>
          <a:p>
            <a:r>
              <a:rPr lang="en-US" b="0" i="0" dirty="0">
                <a:effectLst/>
                <a:latin typeface="Whitney"/>
              </a:rPr>
              <a:t>4. The data stems from a mixture of many different processes. A clone might be large and change frequency and make beautiful phylogenetic trees, but not show any interesting dynamics in the time series, because it is not taking part in the immune reaction. So it`s important to catch the interesting dynamics underneath such uninteresting clones. Possible criteria to filter for interesting dynamics: Clones that show over time class-switch, acquisition of mutations, change in shape of trees, change in tissue location, </a:t>
            </a:r>
            <a:r>
              <a:rPr lang="en-US" b="0" i="0" dirty="0" err="1">
                <a:effectLst/>
                <a:latin typeface="Whitney"/>
              </a:rPr>
              <a:t>etc</a:t>
            </a:r>
            <a:endParaRPr lang="en-US" b="0" i="0" dirty="0">
              <a:effectLst/>
              <a:latin typeface="Whitney"/>
            </a:endParaRPr>
          </a:p>
          <a:p>
            <a:r>
              <a:rPr lang="en-US" b="0" i="0" dirty="0">
                <a:effectLst/>
                <a:latin typeface="Whitney"/>
              </a:rPr>
              <a:t>5. We define a given </a:t>
            </a:r>
            <a:r>
              <a:rPr lang="en-US" b="0" i="0" dirty="0" err="1">
                <a:effectLst/>
                <a:latin typeface="Whitney"/>
              </a:rPr>
              <a:t>skalar</a:t>
            </a:r>
            <a:r>
              <a:rPr lang="en-US" b="0" i="0" dirty="0">
                <a:effectLst/>
                <a:latin typeface="Whitney"/>
              </a:rPr>
              <a:t> criterium and use the sorting according to this criterium to filter data and visualize filtered data. Examples: a. Clonal frequency at a given time point, b. Maximal clonal frequency across all time points, c. Percentage of identical sequences within two time points; . d. Maximal outdegree number of a node, e. </a:t>
            </a:r>
            <a:r>
              <a:rPr lang="en-US" b="0" i="0" dirty="0" err="1">
                <a:effectLst/>
                <a:latin typeface="Whitney"/>
              </a:rPr>
              <a:t>Kidera</a:t>
            </a:r>
            <a:r>
              <a:rPr lang="en-US" b="0" i="0" dirty="0">
                <a:effectLst/>
                <a:latin typeface="Whitney"/>
              </a:rPr>
              <a:t> factors, </a:t>
            </a:r>
            <a:r>
              <a:rPr lang="en-US" b="0" i="0" dirty="0" err="1">
                <a:effectLst/>
                <a:latin typeface="Whitney"/>
              </a:rPr>
              <a:t>etc</a:t>
            </a:r>
            <a:r>
              <a:rPr lang="en-US" b="0" i="0" dirty="0">
                <a:effectLst/>
                <a:latin typeface="Whitney"/>
              </a:rPr>
              <a:t>, </a:t>
            </a:r>
            <a:r>
              <a:rPr lang="en-US" b="0" i="0" dirty="0" err="1">
                <a:effectLst/>
                <a:latin typeface="Whitney"/>
              </a:rPr>
              <a:t>etc</a:t>
            </a:r>
            <a:r>
              <a:rPr lang="en-US" b="0" i="0" dirty="0">
                <a:effectLst/>
                <a:latin typeface="Whitney"/>
              </a:rPr>
              <a:t> These </a:t>
            </a:r>
            <a:r>
              <a:rPr lang="en-US" b="0" i="0" dirty="0" err="1">
                <a:effectLst/>
                <a:latin typeface="Whitney"/>
              </a:rPr>
              <a:t>skalar</a:t>
            </a:r>
            <a:r>
              <a:rPr lang="en-US" b="0" i="0" dirty="0">
                <a:effectLst/>
                <a:latin typeface="Whitney"/>
              </a:rPr>
              <a:t> criteria can be put in a vector (clonal signature) and the highest variance of all signature vectors will show what criteria vary most (hence are a </a:t>
            </a:r>
            <a:r>
              <a:rPr lang="en-US" b="0" i="0" dirty="0" err="1">
                <a:effectLst/>
                <a:latin typeface="Whitney"/>
              </a:rPr>
              <a:t>cadidate</a:t>
            </a:r>
            <a:r>
              <a:rPr lang="en-US" b="0" i="0" dirty="0">
                <a:effectLst/>
                <a:latin typeface="Whitney"/>
              </a:rPr>
              <a:t> for the largest amount of </a:t>
            </a:r>
            <a:r>
              <a:rPr lang="en-US" b="0" i="0" dirty="0" err="1">
                <a:effectLst/>
                <a:latin typeface="Whitney"/>
              </a:rPr>
              <a:t>informaton</a:t>
            </a:r>
            <a:r>
              <a:rPr lang="en-US" b="0" i="0" dirty="0">
                <a:effectLst/>
                <a:latin typeface="Whitney"/>
              </a:rPr>
              <a:t>)</a:t>
            </a:r>
          </a:p>
          <a:p>
            <a:r>
              <a:rPr lang="en-US" b="0" i="0" dirty="0">
                <a:effectLst/>
                <a:latin typeface="Whitney"/>
              </a:rPr>
              <a:t>6. One of the feature visualization could be a PCA of the signature vectors</a:t>
            </a:r>
            <a:endParaRPr lang="pt-PT" dirty="0">
              <a:latin typeface="Whitney"/>
            </a:endParaRPr>
          </a:p>
        </p:txBody>
      </p:sp>
    </p:spTree>
    <p:extLst>
      <p:ext uri="{BB962C8B-B14F-4D97-AF65-F5344CB8AC3E}">
        <p14:creationId xmlns:p14="http://schemas.microsoft.com/office/powerpoint/2010/main" val="1979389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59">
            <a:extLst>
              <a:ext uri="{FF2B5EF4-FFF2-40B4-BE49-F238E27FC236}">
                <a16:creationId xmlns:a16="http://schemas.microsoft.com/office/drawing/2014/main" id="{853E2925-9D2F-4436-8D47-E7C1C57032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C3E6CE6-E89A-4942-8585-7ABA0F5D59D9}"/>
              </a:ext>
            </a:extLst>
          </p:cNvPr>
          <p:cNvSpPr>
            <a:spLocks noGrp="1"/>
          </p:cNvSpPr>
          <p:nvPr>
            <p:ph type="title"/>
          </p:nvPr>
        </p:nvSpPr>
        <p:spPr>
          <a:xfrm>
            <a:off x="838199" y="2243581"/>
            <a:ext cx="10518776" cy="2308324"/>
          </a:xfrm>
        </p:spPr>
        <p:txBody>
          <a:bodyPr vert="horz" wrap="square" lIns="91440" tIns="45720" rIns="91440" bIns="45720" rtlCol="0" anchor="b">
            <a:normAutofit/>
          </a:bodyPr>
          <a:lstStyle/>
          <a:p>
            <a:r>
              <a:rPr lang="en-US" sz="7200" kern="1200">
                <a:solidFill>
                  <a:schemeClr val="bg1"/>
                </a:solidFill>
                <a:latin typeface="+mj-lt"/>
                <a:ea typeface="+mj-ea"/>
                <a:cs typeface="+mj-cs"/>
              </a:rPr>
              <a:t>Mapping in time</a:t>
            </a:r>
          </a:p>
        </p:txBody>
      </p:sp>
      <p:sp>
        <p:nvSpPr>
          <p:cNvPr id="5" name="Text Placeholder 4">
            <a:extLst>
              <a:ext uri="{FF2B5EF4-FFF2-40B4-BE49-F238E27FC236}">
                <a16:creationId xmlns:a16="http://schemas.microsoft.com/office/drawing/2014/main" id="{DCAE21EE-226F-48AD-B722-C1B009C9686B}"/>
              </a:ext>
            </a:extLst>
          </p:cNvPr>
          <p:cNvSpPr>
            <a:spLocks noGrp="1"/>
          </p:cNvSpPr>
          <p:nvPr>
            <p:ph type="body" idx="1"/>
          </p:nvPr>
        </p:nvSpPr>
        <p:spPr>
          <a:xfrm>
            <a:off x="827089" y="4912571"/>
            <a:ext cx="6583362" cy="1075952"/>
          </a:xfrm>
        </p:spPr>
        <p:txBody>
          <a:bodyPr vert="horz" lIns="91440" tIns="45720" rIns="91440" bIns="45720" rtlCol="0" anchor="t">
            <a:normAutofit/>
          </a:bodyPr>
          <a:lstStyle/>
          <a:p>
            <a:r>
              <a:rPr lang="en-US" kern="1200">
                <a:solidFill>
                  <a:schemeClr val="bg1"/>
                </a:solidFill>
                <a:latin typeface="+mn-lt"/>
                <a:ea typeface="+mn-ea"/>
                <a:cs typeface="+mn-cs"/>
              </a:rPr>
              <a:t>Alex Stew, Alex Carvalho, Artur Rocha, Marco Oliveira, Michal</a:t>
            </a:r>
            <a:endParaRPr lang="en-US" kern="1200" dirty="0">
              <a:solidFill>
                <a:schemeClr val="bg1"/>
              </a:solidFill>
              <a:latin typeface="+mn-lt"/>
              <a:ea typeface="+mn-ea"/>
              <a:cs typeface="+mn-cs"/>
            </a:endParaRPr>
          </a:p>
        </p:txBody>
      </p:sp>
      <p:grpSp>
        <p:nvGrpSpPr>
          <p:cNvPr id="72" name="Group 61">
            <a:extLst>
              <a:ext uri="{FF2B5EF4-FFF2-40B4-BE49-F238E27FC236}">
                <a16:creationId xmlns:a16="http://schemas.microsoft.com/office/drawing/2014/main" id="{D1A188E4-F255-43D0-92CC-3CF3D77012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9637211" cy="1649863"/>
            <a:chOff x="1" y="1"/>
            <a:chExt cx="9637211" cy="1649863"/>
          </a:xfrm>
          <a:effectLst>
            <a:outerShdw blurRad="381000" dist="152400" dir="5400000" algn="t" rotWithShape="0">
              <a:prstClr val="black">
                <a:alpha val="20000"/>
              </a:prstClr>
            </a:outerShdw>
          </a:effectLst>
        </p:grpSpPr>
        <p:sp>
          <p:nvSpPr>
            <p:cNvPr id="63" name="Freeform: Shape 62">
              <a:extLst>
                <a:ext uri="{FF2B5EF4-FFF2-40B4-BE49-F238E27FC236}">
                  <a16:creationId xmlns:a16="http://schemas.microsoft.com/office/drawing/2014/main" id="{C771FCDE-112A-4324-B49A-CA94CBA7E6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9637211" cy="1649863"/>
            </a:xfrm>
            <a:custGeom>
              <a:avLst/>
              <a:gdLst>
                <a:gd name="connsiteX0" fmla="*/ 2468659 w 9637211"/>
                <a:gd name="connsiteY0" fmla="*/ 1380297 h 1649863"/>
                <a:gd name="connsiteX1" fmla="*/ 2460722 w 9637211"/>
                <a:gd name="connsiteY1" fmla="*/ 1390272 h 1649863"/>
                <a:gd name="connsiteX2" fmla="*/ 2446257 w 9637211"/>
                <a:gd name="connsiteY2" fmla="*/ 1406498 h 1649863"/>
                <a:gd name="connsiteX3" fmla="*/ 2427494 w 9637211"/>
                <a:gd name="connsiteY3" fmla="*/ 1415356 h 1649863"/>
                <a:gd name="connsiteX4" fmla="*/ 2460722 w 9637211"/>
                <a:gd name="connsiteY4" fmla="*/ 1390272 h 1649863"/>
                <a:gd name="connsiteX5" fmla="*/ 5731745 w 9637211"/>
                <a:gd name="connsiteY5" fmla="*/ 1360489 h 1649863"/>
                <a:gd name="connsiteX6" fmla="*/ 5698179 w 9637211"/>
                <a:gd name="connsiteY6" fmla="*/ 1367442 h 1649863"/>
                <a:gd name="connsiteX7" fmla="*/ 5715901 w 9637211"/>
                <a:gd name="connsiteY7" fmla="*/ 1365274 h 1649863"/>
                <a:gd name="connsiteX8" fmla="*/ 5731745 w 9637211"/>
                <a:gd name="connsiteY8" fmla="*/ 1360489 h 1649863"/>
                <a:gd name="connsiteX9" fmla="*/ 5503859 w 9637211"/>
                <a:gd name="connsiteY9" fmla="*/ 1324849 h 1649863"/>
                <a:gd name="connsiteX10" fmla="*/ 5516994 w 9637211"/>
                <a:gd name="connsiteY10" fmla="*/ 1333353 h 1649863"/>
                <a:gd name="connsiteX11" fmla="*/ 5516994 w 9637211"/>
                <a:gd name="connsiteY11" fmla="*/ 1333352 h 1649863"/>
                <a:gd name="connsiteX12" fmla="*/ 4720031 w 9637211"/>
                <a:gd name="connsiteY12" fmla="*/ 1268958 h 1649863"/>
                <a:gd name="connsiteX13" fmla="*/ 4749955 w 9637211"/>
                <a:gd name="connsiteY13" fmla="*/ 1273114 h 1649863"/>
                <a:gd name="connsiteX14" fmla="*/ 4767388 w 9637211"/>
                <a:gd name="connsiteY14" fmla="*/ 1277477 h 1649863"/>
                <a:gd name="connsiteX15" fmla="*/ 4767531 w 9637211"/>
                <a:gd name="connsiteY15" fmla="*/ 1277513 h 1649863"/>
                <a:gd name="connsiteX16" fmla="*/ 4782965 w 9637211"/>
                <a:gd name="connsiteY16" fmla="*/ 1281578 h 1649863"/>
                <a:gd name="connsiteX17" fmla="*/ 4784809 w 9637211"/>
                <a:gd name="connsiteY17" fmla="*/ 1281832 h 1649863"/>
                <a:gd name="connsiteX18" fmla="*/ 4790792 w 9637211"/>
                <a:gd name="connsiteY18" fmla="*/ 1283327 h 1649863"/>
                <a:gd name="connsiteX19" fmla="*/ 4814638 w 9637211"/>
                <a:gd name="connsiteY19" fmla="*/ 1285937 h 1649863"/>
                <a:gd name="connsiteX20" fmla="*/ 4784809 w 9637211"/>
                <a:gd name="connsiteY20" fmla="*/ 1281832 h 1649863"/>
                <a:gd name="connsiteX21" fmla="*/ 4767531 w 9637211"/>
                <a:gd name="connsiteY21" fmla="*/ 1277513 h 1649863"/>
                <a:gd name="connsiteX22" fmla="*/ 4751799 w 9637211"/>
                <a:gd name="connsiteY22" fmla="*/ 1273370 h 1649863"/>
                <a:gd name="connsiteX23" fmla="*/ 4749955 w 9637211"/>
                <a:gd name="connsiteY23" fmla="*/ 1273114 h 1649863"/>
                <a:gd name="connsiteX24" fmla="*/ 4743957 w 9637211"/>
                <a:gd name="connsiteY24" fmla="*/ 1271612 h 1649863"/>
                <a:gd name="connsiteX25" fmla="*/ 4720031 w 9637211"/>
                <a:gd name="connsiteY25" fmla="*/ 1268958 h 1649863"/>
                <a:gd name="connsiteX26" fmla="*/ 3276840 w 9637211"/>
                <a:gd name="connsiteY26" fmla="*/ 1263985 h 1649863"/>
                <a:gd name="connsiteX27" fmla="*/ 3328341 w 9637211"/>
                <a:gd name="connsiteY27" fmla="*/ 1281473 h 1649863"/>
                <a:gd name="connsiteX28" fmla="*/ 3301810 w 9637211"/>
                <a:gd name="connsiteY28" fmla="*/ 1277386 h 1649863"/>
                <a:gd name="connsiteX29" fmla="*/ 3276840 w 9637211"/>
                <a:gd name="connsiteY29" fmla="*/ 1263985 h 1649863"/>
                <a:gd name="connsiteX30" fmla="*/ 3519760 w 9637211"/>
                <a:gd name="connsiteY30" fmla="*/ 1250994 h 1649863"/>
                <a:gd name="connsiteX31" fmla="*/ 3503255 w 9637211"/>
                <a:gd name="connsiteY31" fmla="*/ 1251147 h 1649863"/>
                <a:gd name="connsiteX32" fmla="*/ 3519760 w 9637211"/>
                <a:gd name="connsiteY32" fmla="*/ 1250994 h 1649863"/>
                <a:gd name="connsiteX33" fmla="*/ 3537011 w 9637211"/>
                <a:gd name="connsiteY33" fmla="*/ 1257249 h 1649863"/>
                <a:gd name="connsiteX34" fmla="*/ 3519760 w 9637211"/>
                <a:gd name="connsiteY34" fmla="*/ 1250994 h 1649863"/>
                <a:gd name="connsiteX35" fmla="*/ 5038723 w 9637211"/>
                <a:gd name="connsiteY35" fmla="*/ 1229019 h 1649863"/>
                <a:gd name="connsiteX36" fmla="*/ 5009340 w 9637211"/>
                <a:gd name="connsiteY36" fmla="*/ 1231627 h 1649863"/>
                <a:gd name="connsiteX37" fmla="*/ 5069905 w 9637211"/>
                <a:gd name="connsiteY37" fmla="*/ 1231533 h 1649863"/>
                <a:gd name="connsiteX38" fmla="*/ 5038723 w 9637211"/>
                <a:gd name="connsiteY38" fmla="*/ 1229019 h 1649863"/>
                <a:gd name="connsiteX39" fmla="*/ 6274350 w 9637211"/>
                <a:gd name="connsiteY39" fmla="*/ 1198579 h 1649863"/>
                <a:gd name="connsiteX40" fmla="*/ 6274350 w 9637211"/>
                <a:gd name="connsiteY40" fmla="*/ 1198580 h 1649863"/>
                <a:gd name="connsiteX41" fmla="*/ 6299734 w 9637211"/>
                <a:gd name="connsiteY41" fmla="*/ 1215874 h 1649863"/>
                <a:gd name="connsiteX42" fmla="*/ 6274350 w 9637211"/>
                <a:gd name="connsiteY42" fmla="*/ 1198579 h 1649863"/>
                <a:gd name="connsiteX43" fmla="*/ 284014 w 9637211"/>
                <a:gd name="connsiteY43" fmla="*/ 1083637 h 1649863"/>
                <a:gd name="connsiteX44" fmla="*/ 274455 w 9637211"/>
                <a:gd name="connsiteY44" fmla="*/ 1086842 h 1649863"/>
                <a:gd name="connsiteX45" fmla="*/ 233501 w 9637211"/>
                <a:gd name="connsiteY45" fmla="*/ 1096794 h 1649863"/>
                <a:gd name="connsiteX46" fmla="*/ 274456 w 9637211"/>
                <a:gd name="connsiteY46" fmla="*/ 1086842 h 1649863"/>
                <a:gd name="connsiteX47" fmla="*/ 691166 w 9637211"/>
                <a:gd name="connsiteY47" fmla="*/ 1081917 h 1649863"/>
                <a:gd name="connsiteX48" fmla="*/ 677191 w 9637211"/>
                <a:gd name="connsiteY48" fmla="*/ 1087044 h 1649863"/>
                <a:gd name="connsiteX49" fmla="*/ 632391 w 9637211"/>
                <a:gd name="connsiteY49" fmla="*/ 1110922 h 1649863"/>
                <a:gd name="connsiteX50" fmla="*/ 677192 w 9637211"/>
                <a:gd name="connsiteY50" fmla="*/ 1087044 h 1649863"/>
                <a:gd name="connsiteX51" fmla="*/ 428044 w 9637211"/>
                <a:gd name="connsiteY51" fmla="*/ 1067823 h 1649863"/>
                <a:gd name="connsiteX52" fmla="*/ 479634 w 9637211"/>
                <a:gd name="connsiteY52" fmla="*/ 1077452 h 1649863"/>
                <a:gd name="connsiteX53" fmla="*/ 428044 w 9637211"/>
                <a:gd name="connsiteY53" fmla="*/ 1067823 h 1649863"/>
                <a:gd name="connsiteX54" fmla="*/ 7445292 w 9637211"/>
                <a:gd name="connsiteY54" fmla="*/ 757632 h 1649863"/>
                <a:gd name="connsiteX55" fmla="*/ 7466390 w 9637211"/>
                <a:gd name="connsiteY55" fmla="*/ 768915 h 1649863"/>
                <a:gd name="connsiteX56" fmla="*/ 7474827 w 9637211"/>
                <a:gd name="connsiteY56" fmla="*/ 771226 h 1649863"/>
                <a:gd name="connsiteX57" fmla="*/ 7466391 w 9637211"/>
                <a:gd name="connsiteY57" fmla="*/ 768915 h 1649863"/>
                <a:gd name="connsiteX58" fmla="*/ 7445292 w 9637211"/>
                <a:gd name="connsiteY58" fmla="*/ 757632 h 1649863"/>
                <a:gd name="connsiteX59" fmla="*/ 0 w 9637211"/>
                <a:gd name="connsiteY59" fmla="*/ 0 h 1649863"/>
                <a:gd name="connsiteX60" fmla="*/ 9637211 w 9637211"/>
                <a:gd name="connsiteY60" fmla="*/ 0 h 1649863"/>
                <a:gd name="connsiteX61" fmla="*/ 9583319 w 9637211"/>
                <a:gd name="connsiteY61" fmla="*/ 32146 h 1649863"/>
                <a:gd name="connsiteX62" fmla="*/ 9493665 w 9637211"/>
                <a:gd name="connsiteY62" fmla="*/ 112426 h 1649863"/>
                <a:gd name="connsiteX63" fmla="*/ 9457156 w 9637211"/>
                <a:gd name="connsiteY63" fmla="*/ 155303 h 1649863"/>
                <a:gd name="connsiteX64" fmla="*/ 9377643 w 9637211"/>
                <a:gd name="connsiteY64" fmla="*/ 187228 h 1649863"/>
                <a:gd name="connsiteX65" fmla="*/ 9292088 w 9637211"/>
                <a:gd name="connsiteY65" fmla="*/ 235295 h 1649863"/>
                <a:gd name="connsiteX66" fmla="*/ 9231985 w 9637211"/>
                <a:gd name="connsiteY66" fmla="*/ 281821 h 1649863"/>
                <a:gd name="connsiteX67" fmla="*/ 9185378 w 9637211"/>
                <a:gd name="connsiteY67" fmla="*/ 313259 h 1649863"/>
                <a:gd name="connsiteX68" fmla="*/ 9118948 w 9637211"/>
                <a:gd name="connsiteY68" fmla="*/ 345810 h 1649863"/>
                <a:gd name="connsiteX69" fmla="*/ 9052763 w 9637211"/>
                <a:gd name="connsiteY69" fmla="*/ 387450 h 1649863"/>
                <a:gd name="connsiteX70" fmla="*/ 9020858 w 9637211"/>
                <a:gd name="connsiteY70" fmla="*/ 412686 h 1649863"/>
                <a:gd name="connsiteX71" fmla="*/ 8958799 w 9637211"/>
                <a:gd name="connsiteY71" fmla="*/ 455068 h 1649863"/>
                <a:gd name="connsiteX72" fmla="*/ 8894669 w 9637211"/>
                <a:gd name="connsiteY72" fmla="*/ 494884 h 1649863"/>
                <a:gd name="connsiteX73" fmla="*/ 8772871 w 9637211"/>
                <a:gd name="connsiteY73" fmla="*/ 542815 h 1649863"/>
                <a:gd name="connsiteX74" fmla="*/ 8663102 w 9637211"/>
                <a:gd name="connsiteY74" fmla="*/ 609939 h 1649863"/>
                <a:gd name="connsiteX75" fmla="*/ 8575858 w 9637211"/>
                <a:gd name="connsiteY75" fmla="*/ 659344 h 1649863"/>
                <a:gd name="connsiteX76" fmla="*/ 8525191 w 9637211"/>
                <a:gd name="connsiteY76" fmla="*/ 691449 h 1649863"/>
                <a:gd name="connsiteX77" fmla="*/ 8432740 w 9637211"/>
                <a:gd name="connsiteY77" fmla="*/ 762134 h 1649863"/>
                <a:gd name="connsiteX78" fmla="*/ 8287775 w 9637211"/>
                <a:gd name="connsiteY78" fmla="*/ 838802 h 1649863"/>
                <a:gd name="connsiteX79" fmla="*/ 8199975 w 9637211"/>
                <a:gd name="connsiteY79" fmla="*/ 880700 h 1649863"/>
                <a:gd name="connsiteX80" fmla="*/ 8009879 w 9637211"/>
                <a:gd name="connsiteY80" fmla="*/ 946676 h 1649863"/>
                <a:gd name="connsiteX81" fmla="*/ 7948650 w 9637211"/>
                <a:gd name="connsiteY81" fmla="*/ 969872 h 1649863"/>
                <a:gd name="connsiteX82" fmla="*/ 7878149 w 9637211"/>
                <a:gd name="connsiteY82" fmla="*/ 986611 h 1649863"/>
                <a:gd name="connsiteX83" fmla="*/ 7765368 w 9637211"/>
                <a:gd name="connsiteY83" fmla="*/ 1023592 h 1649863"/>
                <a:gd name="connsiteX84" fmla="*/ 7544827 w 9637211"/>
                <a:gd name="connsiteY84" fmla="*/ 1088525 h 1649863"/>
                <a:gd name="connsiteX85" fmla="*/ 7496243 w 9637211"/>
                <a:gd name="connsiteY85" fmla="*/ 1099185 h 1649863"/>
                <a:gd name="connsiteX86" fmla="*/ 7373131 w 9637211"/>
                <a:gd name="connsiteY86" fmla="*/ 1140118 h 1649863"/>
                <a:gd name="connsiteX87" fmla="*/ 7299425 w 9637211"/>
                <a:gd name="connsiteY87" fmla="*/ 1167211 h 1649863"/>
                <a:gd name="connsiteX88" fmla="*/ 7238066 w 9637211"/>
                <a:gd name="connsiteY88" fmla="*/ 1183666 h 1649863"/>
                <a:gd name="connsiteX89" fmla="*/ 7183552 w 9637211"/>
                <a:gd name="connsiteY89" fmla="*/ 1192571 h 1649863"/>
                <a:gd name="connsiteX90" fmla="*/ 7040813 w 9637211"/>
                <a:gd name="connsiteY90" fmla="*/ 1230525 h 1649863"/>
                <a:gd name="connsiteX91" fmla="*/ 6983864 w 9637211"/>
                <a:gd name="connsiteY91" fmla="*/ 1245513 h 1649863"/>
                <a:gd name="connsiteX92" fmla="*/ 6836601 w 9637211"/>
                <a:gd name="connsiteY92" fmla="*/ 1294672 h 1649863"/>
                <a:gd name="connsiteX93" fmla="*/ 6711393 w 9637211"/>
                <a:gd name="connsiteY93" fmla="*/ 1328485 h 1649863"/>
                <a:gd name="connsiteX94" fmla="*/ 6659164 w 9637211"/>
                <a:gd name="connsiteY94" fmla="*/ 1344343 h 1649863"/>
                <a:gd name="connsiteX95" fmla="*/ 6539327 w 9637211"/>
                <a:gd name="connsiteY95" fmla="*/ 1372405 h 1649863"/>
                <a:gd name="connsiteX96" fmla="*/ 6471659 w 9637211"/>
                <a:gd name="connsiteY96" fmla="*/ 1391362 h 1649863"/>
                <a:gd name="connsiteX97" fmla="*/ 6305536 w 9637211"/>
                <a:gd name="connsiteY97" fmla="*/ 1417103 h 1649863"/>
                <a:gd name="connsiteX98" fmla="*/ 6133939 w 9637211"/>
                <a:gd name="connsiteY98" fmla="*/ 1442481 h 1649863"/>
                <a:gd name="connsiteX99" fmla="*/ 6039547 w 9637211"/>
                <a:gd name="connsiteY99" fmla="*/ 1452681 h 1649863"/>
                <a:gd name="connsiteX100" fmla="*/ 5957366 w 9637211"/>
                <a:gd name="connsiteY100" fmla="*/ 1465590 h 1649863"/>
                <a:gd name="connsiteX101" fmla="*/ 5885715 w 9637211"/>
                <a:gd name="connsiteY101" fmla="*/ 1474694 h 1649863"/>
                <a:gd name="connsiteX102" fmla="*/ 5771774 w 9637211"/>
                <a:gd name="connsiteY102" fmla="*/ 1491643 h 1649863"/>
                <a:gd name="connsiteX103" fmla="*/ 5724294 w 9637211"/>
                <a:gd name="connsiteY103" fmla="*/ 1496914 h 1649863"/>
                <a:gd name="connsiteX104" fmla="*/ 5611931 w 9637211"/>
                <a:gd name="connsiteY104" fmla="*/ 1502173 h 1649863"/>
                <a:gd name="connsiteX105" fmla="*/ 5572785 w 9637211"/>
                <a:gd name="connsiteY105" fmla="*/ 1502492 h 1649863"/>
                <a:gd name="connsiteX106" fmla="*/ 5496622 w 9637211"/>
                <a:gd name="connsiteY106" fmla="*/ 1486703 h 1649863"/>
                <a:gd name="connsiteX107" fmla="*/ 5487614 w 9637211"/>
                <a:gd name="connsiteY107" fmla="*/ 1485725 h 1649863"/>
                <a:gd name="connsiteX108" fmla="*/ 5437869 w 9637211"/>
                <a:gd name="connsiteY108" fmla="*/ 1480432 h 1649863"/>
                <a:gd name="connsiteX109" fmla="*/ 5410729 w 9637211"/>
                <a:gd name="connsiteY109" fmla="*/ 1479229 h 1649863"/>
                <a:gd name="connsiteX110" fmla="*/ 5307325 w 9637211"/>
                <a:gd name="connsiteY110" fmla="*/ 1468207 h 1649863"/>
                <a:gd name="connsiteX111" fmla="*/ 5247871 w 9637211"/>
                <a:gd name="connsiteY111" fmla="*/ 1463540 h 1649863"/>
                <a:gd name="connsiteX112" fmla="*/ 5200105 w 9637211"/>
                <a:gd name="connsiteY112" fmla="*/ 1466942 h 1649863"/>
                <a:gd name="connsiteX113" fmla="*/ 5116199 w 9637211"/>
                <a:gd name="connsiteY113" fmla="*/ 1472398 h 1649863"/>
                <a:gd name="connsiteX114" fmla="*/ 5089547 w 9637211"/>
                <a:gd name="connsiteY114" fmla="*/ 1477294 h 1649863"/>
                <a:gd name="connsiteX115" fmla="*/ 4967752 w 9637211"/>
                <a:gd name="connsiteY115" fmla="*/ 1472806 h 1649863"/>
                <a:gd name="connsiteX116" fmla="*/ 4898514 w 9637211"/>
                <a:gd name="connsiteY116" fmla="*/ 1475359 h 1649863"/>
                <a:gd name="connsiteX117" fmla="*/ 4819948 w 9637211"/>
                <a:gd name="connsiteY117" fmla="*/ 1466277 h 1649863"/>
                <a:gd name="connsiteX118" fmla="*/ 4797235 w 9637211"/>
                <a:gd name="connsiteY118" fmla="*/ 1467999 h 1649863"/>
                <a:gd name="connsiteX119" fmla="*/ 4771823 w 9637211"/>
                <a:gd name="connsiteY119" fmla="*/ 1470324 h 1649863"/>
                <a:gd name="connsiteX120" fmla="*/ 4693726 w 9637211"/>
                <a:gd name="connsiteY120" fmla="*/ 1475031 h 1649863"/>
                <a:gd name="connsiteX121" fmla="*/ 4646522 w 9637211"/>
                <a:gd name="connsiteY121" fmla="*/ 1482013 h 1649863"/>
                <a:gd name="connsiteX122" fmla="*/ 4556001 w 9637211"/>
                <a:gd name="connsiteY122" fmla="*/ 1483554 h 1649863"/>
                <a:gd name="connsiteX123" fmla="*/ 4522761 w 9637211"/>
                <a:gd name="connsiteY123" fmla="*/ 1489236 h 1649863"/>
                <a:gd name="connsiteX124" fmla="*/ 4438228 w 9637211"/>
                <a:gd name="connsiteY124" fmla="*/ 1493782 h 1649863"/>
                <a:gd name="connsiteX125" fmla="*/ 4362305 w 9637211"/>
                <a:gd name="connsiteY125" fmla="*/ 1495088 h 1649863"/>
                <a:gd name="connsiteX126" fmla="*/ 4289278 w 9637211"/>
                <a:gd name="connsiteY126" fmla="*/ 1499864 h 1649863"/>
                <a:gd name="connsiteX127" fmla="*/ 4237236 w 9637211"/>
                <a:gd name="connsiteY127" fmla="*/ 1507551 h 1649863"/>
                <a:gd name="connsiteX128" fmla="*/ 4180626 w 9637211"/>
                <a:gd name="connsiteY128" fmla="*/ 1513420 h 1649863"/>
                <a:gd name="connsiteX129" fmla="*/ 4025047 w 9637211"/>
                <a:gd name="connsiteY129" fmla="*/ 1539594 h 1649863"/>
                <a:gd name="connsiteX130" fmla="*/ 3995866 w 9637211"/>
                <a:gd name="connsiteY130" fmla="*/ 1536451 h 1649863"/>
                <a:gd name="connsiteX131" fmla="*/ 3831212 w 9637211"/>
                <a:gd name="connsiteY131" fmla="*/ 1540151 h 1649863"/>
                <a:gd name="connsiteX132" fmla="*/ 3795461 w 9637211"/>
                <a:gd name="connsiteY132" fmla="*/ 1542189 h 1649863"/>
                <a:gd name="connsiteX133" fmla="*/ 3698543 w 9637211"/>
                <a:gd name="connsiteY133" fmla="*/ 1528342 h 1649863"/>
                <a:gd name="connsiteX134" fmla="*/ 3551836 w 9637211"/>
                <a:gd name="connsiteY134" fmla="*/ 1564762 h 1649863"/>
                <a:gd name="connsiteX135" fmla="*/ 3415003 w 9637211"/>
                <a:gd name="connsiteY135" fmla="*/ 1608081 h 1649863"/>
                <a:gd name="connsiteX136" fmla="*/ 3397737 w 9637211"/>
                <a:gd name="connsiteY136" fmla="*/ 1613622 h 1649863"/>
                <a:gd name="connsiteX137" fmla="*/ 3348360 w 9637211"/>
                <a:gd name="connsiteY137" fmla="*/ 1624007 h 1649863"/>
                <a:gd name="connsiteX138" fmla="*/ 3286876 w 9637211"/>
                <a:gd name="connsiteY138" fmla="*/ 1629796 h 1649863"/>
                <a:gd name="connsiteX139" fmla="*/ 3247932 w 9637211"/>
                <a:gd name="connsiteY139" fmla="*/ 1635832 h 1649863"/>
                <a:gd name="connsiteX140" fmla="*/ 3244999 w 9637211"/>
                <a:gd name="connsiteY140" fmla="*/ 1636180 h 1649863"/>
                <a:gd name="connsiteX141" fmla="*/ 3184484 w 9637211"/>
                <a:gd name="connsiteY141" fmla="*/ 1639097 h 1649863"/>
                <a:gd name="connsiteX142" fmla="*/ 3177540 w 9637211"/>
                <a:gd name="connsiteY142" fmla="*/ 1638715 h 1649863"/>
                <a:gd name="connsiteX143" fmla="*/ 3146060 w 9637211"/>
                <a:gd name="connsiteY143" fmla="*/ 1634857 h 1649863"/>
                <a:gd name="connsiteX144" fmla="*/ 3057965 w 9637211"/>
                <a:gd name="connsiteY144" fmla="*/ 1626236 h 1649863"/>
                <a:gd name="connsiteX145" fmla="*/ 2974961 w 9637211"/>
                <a:gd name="connsiteY145" fmla="*/ 1617995 h 1649863"/>
                <a:gd name="connsiteX146" fmla="*/ 2949608 w 9637211"/>
                <a:gd name="connsiteY146" fmla="*/ 1633655 h 1649863"/>
                <a:gd name="connsiteX147" fmla="*/ 2909973 w 9637211"/>
                <a:gd name="connsiteY147" fmla="*/ 1648121 h 1649863"/>
                <a:gd name="connsiteX148" fmla="*/ 2864542 w 9637211"/>
                <a:gd name="connsiteY148" fmla="*/ 1635245 h 1649863"/>
                <a:gd name="connsiteX149" fmla="*/ 2758460 w 9637211"/>
                <a:gd name="connsiteY149" fmla="*/ 1609130 h 1649863"/>
                <a:gd name="connsiteX150" fmla="*/ 2692301 w 9637211"/>
                <a:gd name="connsiteY150" fmla="*/ 1610905 h 1649863"/>
                <a:gd name="connsiteX151" fmla="*/ 2548009 w 9637211"/>
                <a:gd name="connsiteY151" fmla="*/ 1604522 h 1649863"/>
                <a:gd name="connsiteX152" fmla="*/ 2453210 w 9637211"/>
                <a:gd name="connsiteY152" fmla="*/ 1590103 h 1649863"/>
                <a:gd name="connsiteX153" fmla="*/ 2384726 w 9637211"/>
                <a:gd name="connsiteY153" fmla="*/ 1571904 h 1649863"/>
                <a:gd name="connsiteX154" fmla="*/ 2286765 w 9637211"/>
                <a:gd name="connsiteY154" fmla="*/ 1548534 h 1649863"/>
                <a:gd name="connsiteX155" fmla="*/ 2189064 w 9637211"/>
                <a:gd name="connsiteY155" fmla="*/ 1538649 h 1649863"/>
                <a:gd name="connsiteX156" fmla="*/ 2118010 w 9637211"/>
                <a:gd name="connsiteY156" fmla="*/ 1523712 h 1649863"/>
                <a:gd name="connsiteX157" fmla="*/ 2031682 w 9637211"/>
                <a:gd name="connsiteY157" fmla="*/ 1515318 h 1649863"/>
                <a:gd name="connsiteX158" fmla="*/ 1959737 w 9637211"/>
                <a:gd name="connsiteY158" fmla="*/ 1518317 h 1649863"/>
                <a:gd name="connsiteX159" fmla="*/ 1847100 w 9637211"/>
                <a:gd name="connsiteY159" fmla="*/ 1525944 h 1649863"/>
                <a:gd name="connsiteX160" fmla="*/ 1707262 w 9637211"/>
                <a:gd name="connsiteY160" fmla="*/ 1494706 h 1649863"/>
                <a:gd name="connsiteX161" fmla="*/ 1651067 w 9637211"/>
                <a:gd name="connsiteY161" fmla="*/ 1488939 h 1649863"/>
                <a:gd name="connsiteX162" fmla="*/ 1598392 w 9637211"/>
                <a:gd name="connsiteY162" fmla="*/ 1487556 h 1649863"/>
                <a:gd name="connsiteX163" fmla="*/ 1485796 w 9637211"/>
                <a:gd name="connsiteY163" fmla="*/ 1467717 h 1649863"/>
                <a:gd name="connsiteX164" fmla="*/ 1440105 w 9637211"/>
                <a:gd name="connsiteY164" fmla="*/ 1461600 h 1649863"/>
                <a:gd name="connsiteX165" fmla="*/ 1376742 w 9637211"/>
                <a:gd name="connsiteY165" fmla="*/ 1464813 h 1649863"/>
                <a:gd name="connsiteX166" fmla="*/ 1260914 w 9637211"/>
                <a:gd name="connsiteY166" fmla="*/ 1458783 h 1649863"/>
                <a:gd name="connsiteX167" fmla="*/ 1144209 w 9637211"/>
                <a:gd name="connsiteY167" fmla="*/ 1430510 h 1649863"/>
                <a:gd name="connsiteX168" fmla="*/ 1095577 w 9637211"/>
                <a:gd name="connsiteY168" fmla="*/ 1436151 h 1649863"/>
                <a:gd name="connsiteX169" fmla="*/ 1078045 w 9637211"/>
                <a:gd name="connsiteY169" fmla="*/ 1436212 h 1649863"/>
                <a:gd name="connsiteX170" fmla="*/ 919891 w 9637211"/>
                <a:gd name="connsiteY170" fmla="*/ 1425160 h 1649863"/>
                <a:gd name="connsiteX171" fmla="*/ 904047 w 9637211"/>
                <a:gd name="connsiteY171" fmla="*/ 1423883 h 1649863"/>
                <a:gd name="connsiteX172" fmla="*/ 829382 w 9637211"/>
                <a:gd name="connsiteY172" fmla="*/ 1410847 h 1649863"/>
                <a:gd name="connsiteX173" fmla="*/ 642661 w 9637211"/>
                <a:gd name="connsiteY173" fmla="*/ 1409490 h 1649863"/>
                <a:gd name="connsiteX174" fmla="*/ 631134 w 9637211"/>
                <a:gd name="connsiteY174" fmla="*/ 1408791 h 1649863"/>
                <a:gd name="connsiteX175" fmla="*/ 569136 w 9637211"/>
                <a:gd name="connsiteY175" fmla="*/ 1420097 h 1649863"/>
                <a:gd name="connsiteX176" fmla="*/ 538796 w 9637211"/>
                <a:gd name="connsiteY176" fmla="*/ 1433330 h 1649863"/>
                <a:gd name="connsiteX177" fmla="*/ 491177 w 9637211"/>
                <a:gd name="connsiteY177" fmla="*/ 1447867 h 1649863"/>
                <a:gd name="connsiteX178" fmla="*/ 442411 w 9637211"/>
                <a:gd name="connsiteY178" fmla="*/ 1454770 h 1649863"/>
                <a:gd name="connsiteX179" fmla="*/ 359296 w 9637211"/>
                <a:gd name="connsiteY179" fmla="*/ 1440257 h 1649863"/>
                <a:gd name="connsiteX180" fmla="*/ 329271 w 9637211"/>
                <a:gd name="connsiteY180" fmla="*/ 1439821 h 1649863"/>
                <a:gd name="connsiteX181" fmla="*/ 262167 w 9637211"/>
                <a:gd name="connsiteY181" fmla="*/ 1434111 h 1649863"/>
                <a:gd name="connsiteX182" fmla="*/ 203882 w 9637211"/>
                <a:gd name="connsiteY182" fmla="*/ 1437548 h 1649863"/>
                <a:gd name="connsiteX183" fmla="*/ 157723 w 9637211"/>
                <a:gd name="connsiteY183" fmla="*/ 1454055 h 1649863"/>
                <a:gd name="connsiteX184" fmla="*/ 89823 w 9637211"/>
                <a:gd name="connsiteY184" fmla="*/ 1460153 h 1649863"/>
                <a:gd name="connsiteX185" fmla="*/ 45393 w 9637211"/>
                <a:gd name="connsiteY185" fmla="*/ 1451938 h 1649863"/>
                <a:gd name="connsiteX186" fmla="*/ 36385 w 9637211"/>
                <a:gd name="connsiteY186" fmla="*/ 1450960 h 1649863"/>
                <a:gd name="connsiteX187" fmla="*/ 0 w 9637211"/>
                <a:gd name="connsiteY187" fmla="*/ 1452514 h 164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9637211" h="1649863">
                  <a:moveTo>
                    <a:pt x="2468659" y="1380297"/>
                  </a:moveTo>
                  <a:lnTo>
                    <a:pt x="2460722" y="1390272"/>
                  </a:lnTo>
                  <a:cubicBezTo>
                    <a:pt x="2456661" y="1396980"/>
                    <a:pt x="2451818" y="1402354"/>
                    <a:pt x="2446257" y="1406498"/>
                  </a:cubicBezTo>
                  <a:lnTo>
                    <a:pt x="2427494" y="1415356"/>
                  </a:lnTo>
                  <a:cubicBezTo>
                    <a:pt x="2441349" y="1411764"/>
                    <a:pt x="2452601" y="1403689"/>
                    <a:pt x="2460722" y="1390272"/>
                  </a:cubicBezTo>
                  <a:close/>
                  <a:moveTo>
                    <a:pt x="5731745" y="1360489"/>
                  </a:moveTo>
                  <a:lnTo>
                    <a:pt x="5698179" y="1367442"/>
                  </a:lnTo>
                  <a:lnTo>
                    <a:pt x="5715901" y="1365274"/>
                  </a:lnTo>
                  <a:cubicBezTo>
                    <a:pt x="5721750" y="1364345"/>
                    <a:pt x="5727285" y="1362979"/>
                    <a:pt x="5731745" y="1360489"/>
                  </a:cubicBezTo>
                  <a:close/>
                  <a:moveTo>
                    <a:pt x="5503859" y="1324849"/>
                  </a:moveTo>
                  <a:lnTo>
                    <a:pt x="5516994" y="1333353"/>
                  </a:lnTo>
                  <a:lnTo>
                    <a:pt x="5516994" y="1333352"/>
                  </a:lnTo>
                  <a:close/>
                  <a:moveTo>
                    <a:pt x="4720031" y="1268958"/>
                  </a:moveTo>
                  <a:lnTo>
                    <a:pt x="4749955" y="1273114"/>
                  </a:lnTo>
                  <a:lnTo>
                    <a:pt x="4767388" y="1277477"/>
                  </a:lnTo>
                  <a:lnTo>
                    <a:pt x="4767531" y="1277513"/>
                  </a:lnTo>
                  <a:lnTo>
                    <a:pt x="4782965" y="1281578"/>
                  </a:lnTo>
                  <a:lnTo>
                    <a:pt x="4784809" y="1281832"/>
                  </a:lnTo>
                  <a:lnTo>
                    <a:pt x="4790792" y="1283327"/>
                  </a:lnTo>
                  <a:cubicBezTo>
                    <a:pt x="4798641" y="1284916"/>
                    <a:pt x="4806563" y="1285965"/>
                    <a:pt x="4814638" y="1285937"/>
                  </a:cubicBezTo>
                  <a:lnTo>
                    <a:pt x="4784809" y="1281832"/>
                  </a:lnTo>
                  <a:lnTo>
                    <a:pt x="4767531" y="1277513"/>
                  </a:lnTo>
                  <a:lnTo>
                    <a:pt x="4751799" y="1273370"/>
                  </a:lnTo>
                  <a:lnTo>
                    <a:pt x="4749955" y="1273114"/>
                  </a:lnTo>
                  <a:lnTo>
                    <a:pt x="4743957" y="1271612"/>
                  </a:lnTo>
                  <a:cubicBezTo>
                    <a:pt x="4736090" y="1270013"/>
                    <a:pt x="4728141" y="1268949"/>
                    <a:pt x="4720031" y="1268958"/>
                  </a:cubicBezTo>
                  <a:close/>
                  <a:moveTo>
                    <a:pt x="3276840" y="1263985"/>
                  </a:moveTo>
                  <a:cubicBezTo>
                    <a:pt x="3292849" y="1276789"/>
                    <a:pt x="3310250" y="1281089"/>
                    <a:pt x="3328341" y="1281473"/>
                  </a:cubicBezTo>
                  <a:lnTo>
                    <a:pt x="3301810" y="1277386"/>
                  </a:lnTo>
                  <a:cubicBezTo>
                    <a:pt x="3293198" y="1274663"/>
                    <a:pt x="3284847" y="1270386"/>
                    <a:pt x="3276840" y="1263985"/>
                  </a:cubicBezTo>
                  <a:close/>
                  <a:moveTo>
                    <a:pt x="3519760" y="1250994"/>
                  </a:moveTo>
                  <a:cubicBezTo>
                    <a:pt x="3514125" y="1250064"/>
                    <a:pt x="3508615" y="1250202"/>
                    <a:pt x="3503255" y="1251147"/>
                  </a:cubicBezTo>
                  <a:lnTo>
                    <a:pt x="3519760" y="1250994"/>
                  </a:lnTo>
                  <a:cubicBezTo>
                    <a:pt x="3525393" y="1251924"/>
                    <a:pt x="3531152" y="1253922"/>
                    <a:pt x="3537011" y="1257249"/>
                  </a:cubicBezTo>
                  <a:cubicBezTo>
                    <a:pt x="3531153" y="1253922"/>
                    <a:pt x="3525394" y="1251924"/>
                    <a:pt x="3519760" y="1250994"/>
                  </a:cubicBezTo>
                  <a:close/>
                  <a:moveTo>
                    <a:pt x="5038723" y="1229019"/>
                  </a:moveTo>
                  <a:cubicBezTo>
                    <a:pt x="5028630" y="1228971"/>
                    <a:pt x="5018835" y="1229777"/>
                    <a:pt x="5009340" y="1231627"/>
                  </a:cubicBezTo>
                  <a:lnTo>
                    <a:pt x="5069905" y="1231533"/>
                  </a:lnTo>
                  <a:cubicBezTo>
                    <a:pt x="5059212" y="1229968"/>
                    <a:pt x="5048818" y="1229067"/>
                    <a:pt x="5038723" y="1229019"/>
                  </a:cubicBezTo>
                  <a:close/>
                  <a:moveTo>
                    <a:pt x="6274350" y="1198579"/>
                  </a:moveTo>
                  <a:lnTo>
                    <a:pt x="6274350" y="1198580"/>
                  </a:lnTo>
                  <a:lnTo>
                    <a:pt x="6299734" y="1215874"/>
                  </a:lnTo>
                  <a:cubicBezTo>
                    <a:pt x="6292882" y="1211182"/>
                    <a:pt x="6285837" y="1206500"/>
                    <a:pt x="6274350" y="1198579"/>
                  </a:cubicBezTo>
                  <a:close/>
                  <a:moveTo>
                    <a:pt x="284014" y="1083637"/>
                  </a:moveTo>
                  <a:lnTo>
                    <a:pt x="274455" y="1086842"/>
                  </a:lnTo>
                  <a:lnTo>
                    <a:pt x="233501" y="1096794"/>
                  </a:lnTo>
                  <a:lnTo>
                    <a:pt x="274456" y="1086842"/>
                  </a:lnTo>
                  <a:close/>
                  <a:moveTo>
                    <a:pt x="691166" y="1081917"/>
                  </a:moveTo>
                  <a:cubicBezTo>
                    <a:pt x="686005" y="1082970"/>
                    <a:pt x="680596" y="1084918"/>
                    <a:pt x="677191" y="1087044"/>
                  </a:cubicBezTo>
                  <a:cubicBezTo>
                    <a:pt x="660788" y="1097408"/>
                    <a:pt x="646181" y="1105351"/>
                    <a:pt x="632391" y="1110922"/>
                  </a:cubicBezTo>
                  <a:cubicBezTo>
                    <a:pt x="646181" y="1105351"/>
                    <a:pt x="660789" y="1097408"/>
                    <a:pt x="677192" y="1087044"/>
                  </a:cubicBezTo>
                  <a:close/>
                  <a:moveTo>
                    <a:pt x="428044" y="1067823"/>
                  </a:moveTo>
                  <a:cubicBezTo>
                    <a:pt x="446919" y="1068326"/>
                    <a:pt x="465868" y="1068118"/>
                    <a:pt x="479634" y="1077452"/>
                  </a:cubicBezTo>
                  <a:cubicBezTo>
                    <a:pt x="465869" y="1068118"/>
                    <a:pt x="446919" y="1068326"/>
                    <a:pt x="428044" y="1067823"/>
                  </a:cubicBezTo>
                  <a:close/>
                  <a:moveTo>
                    <a:pt x="7445292" y="757632"/>
                  </a:moveTo>
                  <a:cubicBezTo>
                    <a:pt x="7451720" y="761638"/>
                    <a:pt x="7458880" y="765687"/>
                    <a:pt x="7466390" y="768915"/>
                  </a:cubicBezTo>
                  <a:lnTo>
                    <a:pt x="7474827" y="771226"/>
                  </a:lnTo>
                  <a:lnTo>
                    <a:pt x="7466391" y="768915"/>
                  </a:lnTo>
                  <a:cubicBezTo>
                    <a:pt x="7458880" y="765687"/>
                    <a:pt x="7451720" y="761638"/>
                    <a:pt x="7445292" y="757632"/>
                  </a:cubicBezTo>
                  <a:close/>
                  <a:moveTo>
                    <a:pt x="0" y="0"/>
                  </a:moveTo>
                  <a:lnTo>
                    <a:pt x="9637211" y="0"/>
                  </a:lnTo>
                  <a:lnTo>
                    <a:pt x="9583319" y="32146"/>
                  </a:lnTo>
                  <a:cubicBezTo>
                    <a:pt x="9545773" y="53573"/>
                    <a:pt x="9512012" y="76700"/>
                    <a:pt x="9493665" y="112426"/>
                  </a:cubicBezTo>
                  <a:cubicBezTo>
                    <a:pt x="9485465" y="128200"/>
                    <a:pt x="9473638" y="145563"/>
                    <a:pt x="9457156" y="155303"/>
                  </a:cubicBezTo>
                  <a:cubicBezTo>
                    <a:pt x="9433664" y="169148"/>
                    <a:pt x="9403364" y="175160"/>
                    <a:pt x="9377643" y="187228"/>
                  </a:cubicBezTo>
                  <a:cubicBezTo>
                    <a:pt x="9347347" y="201400"/>
                    <a:pt x="9312111" y="214085"/>
                    <a:pt x="9292088" y="235295"/>
                  </a:cubicBezTo>
                  <a:cubicBezTo>
                    <a:pt x="9274297" y="254202"/>
                    <a:pt x="9256121" y="269202"/>
                    <a:pt x="9231985" y="281821"/>
                  </a:cubicBezTo>
                  <a:cubicBezTo>
                    <a:pt x="9215069" y="290641"/>
                    <a:pt x="9202945" y="305820"/>
                    <a:pt x="9185378" y="313259"/>
                  </a:cubicBezTo>
                  <a:cubicBezTo>
                    <a:pt x="9162280" y="323162"/>
                    <a:pt x="9138896" y="331194"/>
                    <a:pt x="9118948" y="345810"/>
                  </a:cubicBezTo>
                  <a:cubicBezTo>
                    <a:pt x="9098245" y="360931"/>
                    <a:pt x="9074484" y="373219"/>
                    <a:pt x="9052763" y="387450"/>
                  </a:cubicBezTo>
                  <a:cubicBezTo>
                    <a:pt x="9041247" y="395066"/>
                    <a:pt x="9031971" y="404773"/>
                    <a:pt x="9020858" y="412686"/>
                  </a:cubicBezTo>
                  <a:cubicBezTo>
                    <a:pt x="9000514" y="427162"/>
                    <a:pt x="8979766" y="441345"/>
                    <a:pt x="8958799" y="455068"/>
                  </a:cubicBezTo>
                  <a:cubicBezTo>
                    <a:pt x="8937836" y="468792"/>
                    <a:pt x="8917940" y="484502"/>
                    <a:pt x="8894669" y="494884"/>
                  </a:cubicBezTo>
                  <a:cubicBezTo>
                    <a:pt x="8854995" y="512490"/>
                    <a:pt x="8811321" y="524012"/>
                    <a:pt x="8772871" y="542815"/>
                  </a:cubicBezTo>
                  <a:cubicBezTo>
                    <a:pt x="8733852" y="561958"/>
                    <a:pt x="8697379" y="585375"/>
                    <a:pt x="8663102" y="609939"/>
                  </a:cubicBezTo>
                  <a:cubicBezTo>
                    <a:pt x="8635978" y="629295"/>
                    <a:pt x="8610598" y="648411"/>
                    <a:pt x="8575858" y="659344"/>
                  </a:cubicBezTo>
                  <a:cubicBezTo>
                    <a:pt x="8556476" y="665459"/>
                    <a:pt x="8536416" y="677725"/>
                    <a:pt x="8525191" y="691449"/>
                  </a:cubicBezTo>
                  <a:cubicBezTo>
                    <a:pt x="8500912" y="721337"/>
                    <a:pt x="8469036" y="743120"/>
                    <a:pt x="8432740" y="762134"/>
                  </a:cubicBezTo>
                  <a:cubicBezTo>
                    <a:pt x="8384287" y="787695"/>
                    <a:pt x="8336442" y="813700"/>
                    <a:pt x="8287775" y="838802"/>
                  </a:cubicBezTo>
                  <a:cubicBezTo>
                    <a:pt x="8259073" y="853684"/>
                    <a:pt x="8230604" y="869336"/>
                    <a:pt x="8199975" y="880700"/>
                  </a:cubicBezTo>
                  <a:cubicBezTo>
                    <a:pt x="8137395" y="904120"/>
                    <a:pt x="8073115" y="924637"/>
                    <a:pt x="8009879" y="946676"/>
                  </a:cubicBezTo>
                  <a:cubicBezTo>
                    <a:pt x="7989181" y="953793"/>
                    <a:pt x="7969777" y="963518"/>
                    <a:pt x="7948650" y="969872"/>
                  </a:cubicBezTo>
                  <a:cubicBezTo>
                    <a:pt x="7925797" y="976781"/>
                    <a:pt x="7901001" y="979703"/>
                    <a:pt x="7878149" y="986611"/>
                  </a:cubicBezTo>
                  <a:cubicBezTo>
                    <a:pt x="7840120" y="998017"/>
                    <a:pt x="7803387" y="1012030"/>
                    <a:pt x="7765368" y="1023592"/>
                  </a:cubicBezTo>
                  <a:cubicBezTo>
                    <a:pt x="7692011" y="1045805"/>
                    <a:pt x="7618421" y="1067243"/>
                    <a:pt x="7544827" y="1088525"/>
                  </a:cubicBezTo>
                  <a:cubicBezTo>
                    <a:pt x="7529069" y="1093051"/>
                    <a:pt x="7511791" y="1094355"/>
                    <a:pt x="7496243" y="1099185"/>
                  </a:cubicBezTo>
                  <a:cubicBezTo>
                    <a:pt x="7454978" y="1112160"/>
                    <a:pt x="7413953" y="1126064"/>
                    <a:pt x="7373131" y="1140118"/>
                  </a:cubicBezTo>
                  <a:cubicBezTo>
                    <a:pt x="7348411" y="1148686"/>
                    <a:pt x="7324355" y="1158947"/>
                    <a:pt x="7299425" y="1167211"/>
                  </a:cubicBezTo>
                  <a:cubicBezTo>
                    <a:pt x="7279481" y="1173822"/>
                    <a:pt x="7258894" y="1179208"/>
                    <a:pt x="7238066" y="1183666"/>
                  </a:cubicBezTo>
                  <a:cubicBezTo>
                    <a:pt x="7220132" y="1187513"/>
                    <a:pt x="7201262" y="1188107"/>
                    <a:pt x="7183552" y="1192571"/>
                  </a:cubicBezTo>
                  <a:cubicBezTo>
                    <a:pt x="7135617" y="1204612"/>
                    <a:pt x="7088328" y="1217878"/>
                    <a:pt x="7040813" y="1230525"/>
                  </a:cubicBezTo>
                  <a:cubicBezTo>
                    <a:pt x="7021767" y="1235524"/>
                    <a:pt x="7002277" y="1239447"/>
                    <a:pt x="6983864" y="1245513"/>
                  </a:cubicBezTo>
                  <a:cubicBezTo>
                    <a:pt x="6934564" y="1261544"/>
                    <a:pt x="6886133" y="1279414"/>
                    <a:pt x="6836601" y="1294672"/>
                  </a:cubicBezTo>
                  <a:cubicBezTo>
                    <a:pt x="6795516" y="1307324"/>
                    <a:pt x="6753122" y="1317057"/>
                    <a:pt x="6711393" y="1328485"/>
                  </a:cubicBezTo>
                  <a:cubicBezTo>
                    <a:pt x="6693705" y="1333419"/>
                    <a:pt x="6676878" y="1340036"/>
                    <a:pt x="6659164" y="1344343"/>
                  </a:cubicBezTo>
                  <a:cubicBezTo>
                    <a:pt x="6619497" y="1354102"/>
                    <a:pt x="6579188" y="1362635"/>
                    <a:pt x="6539327" y="1372405"/>
                  </a:cubicBezTo>
                  <a:cubicBezTo>
                    <a:pt x="6516609" y="1378051"/>
                    <a:pt x="6494842" y="1387262"/>
                    <a:pt x="6471659" y="1391362"/>
                  </a:cubicBezTo>
                  <a:cubicBezTo>
                    <a:pt x="6416600" y="1401077"/>
                    <a:pt x="6361053" y="1408777"/>
                    <a:pt x="6305536" y="1417103"/>
                  </a:cubicBezTo>
                  <a:cubicBezTo>
                    <a:pt x="6248279" y="1425669"/>
                    <a:pt x="6191229" y="1434541"/>
                    <a:pt x="6133939" y="1442481"/>
                  </a:cubicBezTo>
                  <a:cubicBezTo>
                    <a:pt x="6102579" y="1446662"/>
                    <a:pt x="6070917" y="1448658"/>
                    <a:pt x="6039547" y="1452681"/>
                  </a:cubicBezTo>
                  <a:cubicBezTo>
                    <a:pt x="6012050" y="1456206"/>
                    <a:pt x="5984839" y="1461597"/>
                    <a:pt x="5957366" y="1465590"/>
                  </a:cubicBezTo>
                  <a:cubicBezTo>
                    <a:pt x="5933562" y="1468934"/>
                    <a:pt x="5909518" y="1471349"/>
                    <a:pt x="5885715" y="1474694"/>
                  </a:cubicBezTo>
                  <a:cubicBezTo>
                    <a:pt x="5847596" y="1480140"/>
                    <a:pt x="5809691" y="1486048"/>
                    <a:pt x="5771774" y="1491643"/>
                  </a:cubicBezTo>
                  <a:cubicBezTo>
                    <a:pt x="5755903" y="1493820"/>
                    <a:pt x="5739373" y="1498540"/>
                    <a:pt x="5724294" y="1496914"/>
                  </a:cubicBezTo>
                  <a:cubicBezTo>
                    <a:pt x="5686295" y="1492781"/>
                    <a:pt x="5649250" y="1496294"/>
                    <a:pt x="5611931" y="1502173"/>
                  </a:cubicBezTo>
                  <a:cubicBezTo>
                    <a:pt x="5599171" y="1504201"/>
                    <a:pt x="5585354" y="1504553"/>
                    <a:pt x="5572785" y="1502492"/>
                  </a:cubicBezTo>
                  <a:cubicBezTo>
                    <a:pt x="5547064" y="1498394"/>
                    <a:pt x="5522015" y="1492069"/>
                    <a:pt x="5496622" y="1486703"/>
                  </a:cubicBezTo>
                  <a:cubicBezTo>
                    <a:pt x="5493862" y="1486051"/>
                    <a:pt x="5490551" y="1486053"/>
                    <a:pt x="5487614" y="1485725"/>
                  </a:cubicBezTo>
                  <a:cubicBezTo>
                    <a:pt x="5470960" y="1483859"/>
                    <a:pt x="5454506" y="1481984"/>
                    <a:pt x="5437869" y="1480432"/>
                  </a:cubicBezTo>
                  <a:cubicBezTo>
                    <a:pt x="5428868" y="1479610"/>
                    <a:pt x="5419725" y="1479895"/>
                    <a:pt x="5410729" y="1479229"/>
                  </a:cubicBezTo>
                  <a:cubicBezTo>
                    <a:pt x="5375917" y="1476513"/>
                    <a:pt x="5338174" y="1485709"/>
                    <a:pt x="5307325" y="1468207"/>
                  </a:cubicBezTo>
                  <a:cubicBezTo>
                    <a:pt x="5287297" y="1456930"/>
                    <a:pt x="5268577" y="1460658"/>
                    <a:pt x="5247871" y="1463540"/>
                  </a:cubicBezTo>
                  <a:cubicBezTo>
                    <a:pt x="5232193" y="1465707"/>
                    <a:pt x="5216035" y="1466016"/>
                    <a:pt x="5200105" y="1466942"/>
                  </a:cubicBezTo>
                  <a:cubicBezTo>
                    <a:pt x="5172135" y="1468759"/>
                    <a:pt x="5144152" y="1470266"/>
                    <a:pt x="5116199" y="1472398"/>
                  </a:cubicBezTo>
                  <a:cubicBezTo>
                    <a:pt x="5107270" y="1473142"/>
                    <a:pt x="5098326" y="1477498"/>
                    <a:pt x="5089547" y="1477294"/>
                  </a:cubicBezTo>
                  <a:cubicBezTo>
                    <a:pt x="5048970" y="1476267"/>
                    <a:pt x="5008312" y="1473519"/>
                    <a:pt x="4967752" y="1472806"/>
                  </a:cubicBezTo>
                  <a:cubicBezTo>
                    <a:pt x="4944740" y="1472347"/>
                    <a:pt x="4921363" y="1476454"/>
                    <a:pt x="4898514" y="1475359"/>
                  </a:cubicBezTo>
                  <a:cubicBezTo>
                    <a:pt x="4872154" y="1474119"/>
                    <a:pt x="4846185" y="1468937"/>
                    <a:pt x="4819948" y="1466277"/>
                  </a:cubicBezTo>
                  <a:cubicBezTo>
                    <a:pt x="4812704" y="1465529"/>
                    <a:pt x="4804802" y="1467322"/>
                    <a:pt x="4797235" y="1467999"/>
                  </a:cubicBezTo>
                  <a:cubicBezTo>
                    <a:pt x="4788699" y="1468726"/>
                    <a:pt x="4780369" y="1469755"/>
                    <a:pt x="4771823" y="1470324"/>
                  </a:cubicBezTo>
                  <a:cubicBezTo>
                    <a:pt x="4745790" y="1471894"/>
                    <a:pt x="4719721" y="1472679"/>
                    <a:pt x="4693726" y="1475031"/>
                  </a:cubicBezTo>
                  <a:cubicBezTo>
                    <a:pt x="4677818" y="1476425"/>
                    <a:pt x="4661410" y="1483651"/>
                    <a:pt x="4646522" y="1482013"/>
                  </a:cubicBezTo>
                  <a:cubicBezTo>
                    <a:pt x="4616175" y="1478927"/>
                    <a:pt x="4586536" y="1490556"/>
                    <a:pt x="4556001" y="1483554"/>
                  </a:cubicBezTo>
                  <a:cubicBezTo>
                    <a:pt x="4546547" y="1481499"/>
                    <a:pt x="4534022" y="1488380"/>
                    <a:pt x="4522761" y="1489236"/>
                  </a:cubicBezTo>
                  <a:cubicBezTo>
                    <a:pt x="4494612" y="1491377"/>
                    <a:pt x="4466422" y="1492580"/>
                    <a:pt x="4438228" y="1493782"/>
                  </a:cubicBezTo>
                  <a:cubicBezTo>
                    <a:pt x="4412951" y="1494844"/>
                    <a:pt x="4386813" y="1498301"/>
                    <a:pt x="4362305" y="1495088"/>
                  </a:cubicBezTo>
                  <a:cubicBezTo>
                    <a:pt x="4336613" y="1491619"/>
                    <a:pt x="4313708" y="1493351"/>
                    <a:pt x="4289278" y="1499864"/>
                  </a:cubicBezTo>
                  <a:cubicBezTo>
                    <a:pt x="4272539" y="1504281"/>
                    <a:pt x="4254677" y="1505613"/>
                    <a:pt x="4237236" y="1507551"/>
                  </a:cubicBezTo>
                  <a:cubicBezTo>
                    <a:pt x="4218443" y="1509712"/>
                    <a:pt x="4197483" y="1507428"/>
                    <a:pt x="4180626" y="1513420"/>
                  </a:cubicBezTo>
                  <a:cubicBezTo>
                    <a:pt x="4130437" y="1531219"/>
                    <a:pt x="4078308" y="1537027"/>
                    <a:pt x="4025047" y="1539594"/>
                  </a:cubicBezTo>
                  <a:cubicBezTo>
                    <a:pt x="4015328" y="1540063"/>
                    <a:pt x="4005307" y="1538350"/>
                    <a:pt x="3995866" y="1536451"/>
                  </a:cubicBezTo>
                  <a:cubicBezTo>
                    <a:pt x="3940757" y="1524983"/>
                    <a:pt x="3886195" y="1528868"/>
                    <a:pt x="3831212" y="1540151"/>
                  </a:cubicBezTo>
                  <a:cubicBezTo>
                    <a:pt x="3819833" y="1542583"/>
                    <a:pt x="3807019" y="1543514"/>
                    <a:pt x="3795461" y="1542189"/>
                  </a:cubicBezTo>
                  <a:cubicBezTo>
                    <a:pt x="3762927" y="1538264"/>
                    <a:pt x="3731194" y="1530691"/>
                    <a:pt x="3698543" y="1528342"/>
                  </a:cubicBezTo>
                  <a:cubicBezTo>
                    <a:pt x="3644585" y="1524508"/>
                    <a:pt x="3599168" y="1548354"/>
                    <a:pt x="3551836" y="1564762"/>
                  </a:cubicBezTo>
                  <a:cubicBezTo>
                    <a:pt x="3506795" y="1580273"/>
                    <a:pt x="3469370" y="1612209"/>
                    <a:pt x="3415003" y="1608081"/>
                  </a:cubicBezTo>
                  <a:cubicBezTo>
                    <a:pt x="3409532" y="1607717"/>
                    <a:pt x="3403709" y="1612236"/>
                    <a:pt x="3397737" y="1613622"/>
                  </a:cubicBezTo>
                  <a:cubicBezTo>
                    <a:pt x="3381358" y="1617394"/>
                    <a:pt x="3365010" y="1621790"/>
                    <a:pt x="3348360" y="1624007"/>
                  </a:cubicBezTo>
                  <a:cubicBezTo>
                    <a:pt x="3328041" y="1626870"/>
                    <a:pt x="3307211" y="1627247"/>
                    <a:pt x="3286876" y="1629796"/>
                  </a:cubicBezTo>
                  <a:cubicBezTo>
                    <a:pt x="3273801" y="1631368"/>
                    <a:pt x="3260860" y="1633717"/>
                    <a:pt x="3247932" y="1635832"/>
                  </a:cubicBezTo>
                  <a:lnTo>
                    <a:pt x="3244999" y="1636180"/>
                  </a:lnTo>
                  <a:lnTo>
                    <a:pt x="3184484" y="1639097"/>
                  </a:lnTo>
                  <a:lnTo>
                    <a:pt x="3177540" y="1638715"/>
                  </a:lnTo>
                  <a:cubicBezTo>
                    <a:pt x="3167030" y="1637417"/>
                    <a:pt x="3156526" y="1635766"/>
                    <a:pt x="3146060" y="1634857"/>
                  </a:cubicBezTo>
                  <a:cubicBezTo>
                    <a:pt x="3116518" y="1632358"/>
                    <a:pt x="3084302" y="1635010"/>
                    <a:pt x="3057965" y="1626236"/>
                  </a:cubicBezTo>
                  <a:cubicBezTo>
                    <a:pt x="3029852" y="1616919"/>
                    <a:pt x="3003375" y="1613330"/>
                    <a:pt x="2974961" y="1617995"/>
                  </a:cubicBezTo>
                  <a:cubicBezTo>
                    <a:pt x="2965488" y="1619550"/>
                    <a:pt x="2953558" y="1626717"/>
                    <a:pt x="2949608" y="1633655"/>
                  </a:cubicBezTo>
                  <a:cubicBezTo>
                    <a:pt x="2940805" y="1649145"/>
                    <a:pt x="2927912" y="1652436"/>
                    <a:pt x="2909973" y="1648121"/>
                  </a:cubicBezTo>
                  <a:cubicBezTo>
                    <a:pt x="2894404" y="1644476"/>
                    <a:pt x="2875446" y="1643195"/>
                    <a:pt x="2864542" y="1635245"/>
                  </a:cubicBezTo>
                  <a:cubicBezTo>
                    <a:pt x="2833644" y="1612724"/>
                    <a:pt x="2795701" y="1613769"/>
                    <a:pt x="2758460" y="1609130"/>
                  </a:cubicBezTo>
                  <a:cubicBezTo>
                    <a:pt x="2735725" y="1606301"/>
                    <a:pt x="2714721" y="1607157"/>
                    <a:pt x="2692301" y="1610905"/>
                  </a:cubicBezTo>
                  <a:cubicBezTo>
                    <a:pt x="2643606" y="1619217"/>
                    <a:pt x="2595572" y="1613057"/>
                    <a:pt x="2548009" y="1604522"/>
                  </a:cubicBezTo>
                  <a:cubicBezTo>
                    <a:pt x="2516561" y="1598820"/>
                    <a:pt x="2484471" y="1595972"/>
                    <a:pt x="2453210" y="1590103"/>
                  </a:cubicBezTo>
                  <a:cubicBezTo>
                    <a:pt x="2429807" y="1585581"/>
                    <a:pt x="2406352" y="1579963"/>
                    <a:pt x="2384726" y="1571904"/>
                  </a:cubicBezTo>
                  <a:cubicBezTo>
                    <a:pt x="2353369" y="1560075"/>
                    <a:pt x="2325581" y="1541326"/>
                    <a:pt x="2286765" y="1548534"/>
                  </a:cubicBezTo>
                  <a:cubicBezTo>
                    <a:pt x="2252584" y="1554889"/>
                    <a:pt x="2221009" y="1546526"/>
                    <a:pt x="2189064" y="1538649"/>
                  </a:cubicBezTo>
                  <a:cubicBezTo>
                    <a:pt x="2165600" y="1532875"/>
                    <a:pt x="2142133" y="1526942"/>
                    <a:pt x="2118010" y="1523712"/>
                  </a:cubicBezTo>
                  <a:cubicBezTo>
                    <a:pt x="2089379" y="1519913"/>
                    <a:pt x="2057412" y="1523652"/>
                    <a:pt x="2031682" y="1515318"/>
                  </a:cubicBezTo>
                  <a:cubicBezTo>
                    <a:pt x="2004761" y="1506572"/>
                    <a:pt x="1983123" y="1514364"/>
                    <a:pt x="1959737" y="1518317"/>
                  </a:cubicBezTo>
                  <a:cubicBezTo>
                    <a:pt x="1922433" y="1524509"/>
                    <a:pt x="1885501" y="1534450"/>
                    <a:pt x="1847100" y="1525944"/>
                  </a:cubicBezTo>
                  <a:cubicBezTo>
                    <a:pt x="1800428" y="1515638"/>
                    <a:pt x="1754098" y="1504375"/>
                    <a:pt x="1707262" y="1494706"/>
                  </a:cubicBezTo>
                  <a:cubicBezTo>
                    <a:pt x="1689158" y="1491026"/>
                    <a:pt x="1669827" y="1490075"/>
                    <a:pt x="1651067" y="1488939"/>
                  </a:cubicBezTo>
                  <a:cubicBezTo>
                    <a:pt x="1633296" y="1488069"/>
                    <a:pt x="1612320" y="1493475"/>
                    <a:pt x="1598392" y="1487556"/>
                  </a:cubicBezTo>
                  <a:cubicBezTo>
                    <a:pt x="1562588" y="1472333"/>
                    <a:pt x="1526230" y="1465768"/>
                    <a:pt x="1485796" y="1467717"/>
                  </a:cubicBezTo>
                  <a:cubicBezTo>
                    <a:pt x="1470633" y="1468448"/>
                    <a:pt x="1455519" y="1462113"/>
                    <a:pt x="1440105" y="1461600"/>
                  </a:cubicBezTo>
                  <a:cubicBezTo>
                    <a:pt x="1419033" y="1461047"/>
                    <a:pt x="1394726" y="1457982"/>
                    <a:pt x="1376742" y="1464813"/>
                  </a:cubicBezTo>
                  <a:cubicBezTo>
                    <a:pt x="1334463" y="1480976"/>
                    <a:pt x="1299105" y="1470908"/>
                    <a:pt x="1260914" y="1458783"/>
                  </a:cubicBezTo>
                  <a:cubicBezTo>
                    <a:pt x="1223316" y="1446785"/>
                    <a:pt x="1183912" y="1437700"/>
                    <a:pt x="1144209" y="1430510"/>
                  </a:cubicBezTo>
                  <a:cubicBezTo>
                    <a:pt x="1129277" y="1427934"/>
                    <a:pt x="1111855" y="1434268"/>
                    <a:pt x="1095577" y="1436151"/>
                  </a:cubicBezTo>
                  <a:cubicBezTo>
                    <a:pt x="1089760" y="1436745"/>
                    <a:pt x="1083367" y="1437525"/>
                    <a:pt x="1078045" y="1436212"/>
                  </a:cubicBezTo>
                  <a:cubicBezTo>
                    <a:pt x="1026587" y="1423625"/>
                    <a:pt x="974523" y="1414679"/>
                    <a:pt x="919891" y="1425160"/>
                  </a:cubicBezTo>
                  <a:cubicBezTo>
                    <a:pt x="914876" y="1426187"/>
                    <a:pt x="909153" y="1424736"/>
                    <a:pt x="904047" y="1423883"/>
                  </a:cubicBezTo>
                  <a:cubicBezTo>
                    <a:pt x="879088" y="1419436"/>
                    <a:pt x="854553" y="1411675"/>
                    <a:pt x="829382" y="1410847"/>
                  </a:cubicBezTo>
                  <a:cubicBezTo>
                    <a:pt x="767326" y="1408817"/>
                    <a:pt x="705028" y="1409779"/>
                    <a:pt x="642661" y="1409490"/>
                  </a:cubicBezTo>
                  <a:cubicBezTo>
                    <a:pt x="638766" y="1409522"/>
                    <a:pt x="634684" y="1409719"/>
                    <a:pt x="631134" y="1408791"/>
                  </a:cubicBezTo>
                  <a:cubicBezTo>
                    <a:pt x="607871" y="1403163"/>
                    <a:pt x="587956" y="1406321"/>
                    <a:pt x="569136" y="1420097"/>
                  </a:cubicBezTo>
                  <a:cubicBezTo>
                    <a:pt x="560854" y="1426146"/>
                    <a:pt x="549335" y="1429684"/>
                    <a:pt x="538796" y="1433330"/>
                  </a:cubicBezTo>
                  <a:cubicBezTo>
                    <a:pt x="523276" y="1438787"/>
                    <a:pt x="507362" y="1444105"/>
                    <a:pt x="491177" y="1447867"/>
                  </a:cubicBezTo>
                  <a:cubicBezTo>
                    <a:pt x="475178" y="1451464"/>
                    <a:pt x="458068" y="1456211"/>
                    <a:pt x="442411" y="1454770"/>
                  </a:cubicBezTo>
                  <a:cubicBezTo>
                    <a:pt x="414232" y="1452205"/>
                    <a:pt x="387176" y="1444721"/>
                    <a:pt x="359296" y="1440257"/>
                  </a:cubicBezTo>
                  <a:cubicBezTo>
                    <a:pt x="349673" y="1438680"/>
                    <a:pt x="339191" y="1439501"/>
                    <a:pt x="329271" y="1439821"/>
                  </a:cubicBezTo>
                  <a:cubicBezTo>
                    <a:pt x="306503" y="1440449"/>
                    <a:pt x="283397" y="1446114"/>
                    <a:pt x="262167" y="1434111"/>
                  </a:cubicBezTo>
                  <a:cubicBezTo>
                    <a:pt x="242530" y="1422816"/>
                    <a:pt x="223456" y="1427345"/>
                    <a:pt x="203882" y="1437548"/>
                  </a:cubicBezTo>
                  <a:cubicBezTo>
                    <a:pt x="189813" y="1444818"/>
                    <a:pt x="173736" y="1450772"/>
                    <a:pt x="157723" y="1454055"/>
                  </a:cubicBezTo>
                  <a:cubicBezTo>
                    <a:pt x="135728" y="1458567"/>
                    <a:pt x="113832" y="1461037"/>
                    <a:pt x="89823" y="1460153"/>
                  </a:cubicBezTo>
                  <a:cubicBezTo>
                    <a:pt x="72843" y="1459559"/>
                    <a:pt x="59011" y="1459598"/>
                    <a:pt x="45393" y="1451938"/>
                  </a:cubicBezTo>
                  <a:cubicBezTo>
                    <a:pt x="43196" y="1450788"/>
                    <a:pt x="39293" y="1450662"/>
                    <a:pt x="36385" y="1450960"/>
                  </a:cubicBezTo>
                  <a:lnTo>
                    <a:pt x="0" y="1452514"/>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Freeform: Shape 63">
              <a:extLst>
                <a:ext uri="{FF2B5EF4-FFF2-40B4-BE49-F238E27FC236}">
                  <a16:creationId xmlns:a16="http://schemas.microsoft.com/office/drawing/2014/main" id="{AE56EED7-40A9-4EAF-B230-108CC384E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9637211" cy="1649863"/>
            </a:xfrm>
            <a:custGeom>
              <a:avLst/>
              <a:gdLst>
                <a:gd name="connsiteX0" fmla="*/ 2468659 w 9637211"/>
                <a:gd name="connsiteY0" fmla="*/ 1380297 h 1649863"/>
                <a:gd name="connsiteX1" fmla="*/ 2460722 w 9637211"/>
                <a:gd name="connsiteY1" fmla="*/ 1390272 h 1649863"/>
                <a:gd name="connsiteX2" fmla="*/ 2446257 w 9637211"/>
                <a:gd name="connsiteY2" fmla="*/ 1406498 h 1649863"/>
                <a:gd name="connsiteX3" fmla="*/ 2427494 w 9637211"/>
                <a:gd name="connsiteY3" fmla="*/ 1415356 h 1649863"/>
                <a:gd name="connsiteX4" fmla="*/ 2460722 w 9637211"/>
                <a:gd name="connsiteY4" fmla="*/ 1390272 h 1649863"/>
                <a:gd name="connsiteX5" fmla="*/ 5731745 w 9637211"/>
                <a:gd name="connsiteY5" fmla="*/ 1360489 h 1649863"/>
                <a:gd name="connsiteX6" fmla="*/ 5698179 w 9637211"/>
                <a:gd name="connsiteY6" fmla="*/ 1367442 h 1649863"/>
                <a:gd name="connsiteX7" fmla="*/ 5715901 w 9637211"/>
                <a:gd name="connsiteY7" fmla="*/ 1365274 h 1649863"/>
                <a:gd name="connsiteX8" fmla="*/ 5731745 w 9637211"/>
                <a:gd name="connsiteY8" fmla="*/ 1360489 h 1649863"/>
                <a:gd name="connsiteX9" fmla="*/ 5503859 w 9637211"/>
                <a:gd name="connsiteY9" fmla="*/ 1324849 h 1649863"/>
                <a:gd name="connsiteX10" fmla="*/ 5516994 w 9637211"/>
                <a:gd name="connsiteY10" fmla="*/ 1333353 h 1649863"/>
                <a:gd name="connsiteX11" fmla="*/ 5516994 w 9637211"/>
                <a:gd name="connsiteY11" fmla="*/ 1333352 h 1649863"/>
                <a:gd name="connsiteX12" fmla="*/ 4720031 w 9637211"/>
                <a:gd name="connsiteY12" fmla="*/ 1268958 h 1649863"/>
                <a:gd name="connsiteX13" fmla="*/ 4749955 w 9637211"/>
                <a:gd name="connsiteY13" fmla="*/ 1273114 h 1649863"/>
                <a:gd name="connsiteX14" fmla="*/ 4767388 w 9637211"/>
                <a:gd name="connsiteY14" fmla="*/ 1277477 h 1649863"/>
                <a:gd name="connsiteX15" fmla="*/ 4767531 w 9637211"/>
                <a:gd name="connsiteY15" fmla="*/ 1277513 h 1649863"/>
                <a:gd name="connsiteX16" fmla="*/ 4782965 w 9637211"/>
                <a:gd name="connsiteY16" fmla="*/ 1281578 h 1649863"/>
                <a:gd name="connsiteX17" fmla="*/ 4784809 w 9637211"/>
                <a:gd name="connsiteY17" fmla="*/ 1281832 h 1649863"/>
                <a:gd name="connsiteX18" fmla="*/ 4790792 w 9637211"/>
                <a:gd name="connsiteY18" fmla="*/ 1283327 h 1649863"/>
                <a:gd name="connsiteX19" fmla="*/ 4814638 w 9637211"/>
                <a:gd name="connsiteY19" fmla="*/ 1285937 h 1649863"/>
                <a:gd name="connsiteX20" fmla="*/ 4784809 w 9637211"/>
                <a:gd name="connsiteY20" fmla="*/ 1281832 h 1649863"/>
                <a:gd name="connsiteX21" fmla="*/ 4767531 w 9637211"/>
                <a:gd name="connsiteY21" fmla="*/ 1277513 h 1649863"/>
                <a:gd name="connsiteX22" fmla="*/ 4751799 w 9637211"/>
                <a:gd name="connsiteY22" fmla="*/ 1273370 h 1649863"/>
                <a:gd name="connsiteX23" fmla="*/ 4749955 w 9637211"/>
                <a:gd name="connsiteY23" fmla="*/ 1273114 h 1649863"/>
                <a:gd name="connsiteX24" fmla="*/ 4743957 w 9637211"/>
                <a:gd name="connsiteY24" fmla="*/ 1271612 h 1649863"/>
                <a:gd name="connsiteX25" fmla="*/ 4720031 w 9637211"/>
                <a:gd name="connsiteY25" fmla="*/ 1268958 h 1649863"/>
                <a:gd name="connsiteX26" fmla="*/ 3276840 w 9637211"/>
                <a:gd name="connsiteY26" fmla="*/ 1263985 h 1649863"/>
                <a:gd name="connsiteX27" fmla="*/ 3328341 w 9637211"/>
                <a:gd name="connsiteY27" fmla="*/ 1281473 h 1649863"/>
                <a:gd name="connsiteX28" fmla="*/ 3301810 w 9637211"/>
                <a:gd name="connsiteY28" fmla="*/ 1277386 h 1649863"/>
                <a:gd name="connsiteX29" fmla="*/ 3276840 w 9637211"/>
                <a:gd name="connsiteY29" fmla="*/ 1263985 h 1649863"/>
                <a:gd name="connsiteX30" fmla="*/ 3519760 w 9637211"/>
                <a:gd name="connsiteY30" fmla="*/ 1250994 h 1649863"/>
                <a:gd name="connsiteX31" fmla="*/ 3503255 w 9637211"/>
                <a:gd name="connsiteY31" fmla="*/ 1251147 h 1649863"/>
                <a:gd name="connsiteX32" fmla="*/ 3519760 w 9637211"/>
                <a:gd name="connsiteY32" fmla="*/ 1250994 h 1649863"/>
                <a:gd name="connsiteX33" fmla="*/ 3537011 w 9637211"/>
                <a:gd name="connsiteY33" fmla="*/ 1257249 h 1649863"/>
                <a:gd name="connsiteX34" fmla="*/ 3519760 w 9637211"/>
                <a:gd name="connsiteY34" fmla="*/ 1250994 h 1649863"/>
                <a:gd name="connsiteX35" fmla="*/ 5038723 w 9637211"/>
                <a:gd name="connsiteY35" fmla="*/ 1229019 h 1649863"/>
                <a:gd name="connsiteX36" fmla="*/ 5009340 w 9637211"/>
                <a:gd name="connsiteY36" fmla="*/ 1231627 h 1649863"/>
                <a:gd name="connsiteX37" fmla="*/ 5069905 w 9637211"/>
                <a:gd name="connsiteY37" fmla="*/ 1231533 h 1649863"/>
                <a:gd name="connsiteX38" fmla="*/ 5038723 w 9637211"/>
                <a:gd name="connsiteY38" fmla="*/ 1229019 h 1649863"/>
                <a:gd name="connsiteX39" fmla="*/ 6274350 w 9637211"/>
                <a:gd name="connsiteY39" fmla="*/ 1198579 h 1649863"/>
                <a:gd name="connsiteX40" fmla="*/ 6274350 w 9637211"/>
                <a:gd name="connsiteY40" fmla="*/ 1198580 h 1649863"/>
                <a:gd name="connsiteX41" fmla="*/ 6299734 w 9637211"/>
                <a:gd name="connsiteY41" fmla="*/ 1215874 h 1649863"/>
                <a:gd name="connsiteX42" fmla="*/ 6274350 w 9637211"/>
                <a:gd name="connsiteY42" fmla="*/ 1198579 h 1649863"/>
                <a:gd name="connsiteX43" fmla="*/ 284014 w 9637211"/>
                <a:gd name="connsiteY43" fmla="*/ 1083637 h 1649863"/>
                <a:gd name="connsiteX44" fmla="*/ 274455 w 9637211"/>
                <a:gd name="connsiteY44" fmla="*/ 1086842 h 1649863"/>
                <a:gd name="connsiteX45" fmla="*/ 233501 w 9637211"/>
                <a:gd name="connsiteY45" fmla="*/ 1096794 h 1649863"/>
                <a:gd name="connsiteX46" fmla="*/ 274456 w 9637211"/>
                <a:gd name="connsiteY46" fmla="*/ 1086842 h 1649863"/>
                <a:gd name="connsiteX47" fmla="*/ 691166 w 9637211"/>
                <a:gd name="connsiteY47" fmla="*/ 1081917 h 1649863"/>
                <a:gd name="connsiteX48" fmla="*/ 677191 w 9637211"/>
                <a:gd name="connsiteY48" fmla="*/ 1087044 h 1649863"/>
                <a:gd name="connsiteX49" fmla="*/ 632391 w 9637211"/>
                <a:gd name="connsiteY49" fmla="*/ 1110922 h 1649863"/>
                <a:gd name="connsiteX50" fmla="*/ 677192 w 9637211"/>
                <a:gd name="connsiteY50" fmla="*/ 1087044 h 1649863"/>
                <a:gd name="connsiteX51" fmla="*/ 428044 w 9637211"/>
                <a:gd name="connsiteY51" fmla="*/ 1067823 h 1649863"/>
                <a:gd name="connsiteX52" fmla="*/ 479634 w 9637211"/>
                <a:gd name="connsiteY52" fmla="*/ 1077452 h 1649863"/>
                <a:gd name="connsiteX53" fmla="*/ 428044 w 9637211"/>
                <a:gd name="connsiteY53" fmla="*/ 1067823 h 1649863"/>
                <a:gd name="connsiteX54" fmla="*/ 7445292 w 9637211"/>
                <a:gd name="connsiteY54" fmla="*/ 757632 h 1649863"/>
                <a:gd name="connsiteX55" fmla="*/ 7466390 w 9637211"/>
                <a:gd name="connsiteY55" fmla="*/ 768915 h 1649863"/>
                <a:gd name="connsiteX56" fmla="*/ 7474827 w 9637211"/>
                <a:gd name="connsiteY56" fmla="*/ 771226 h 1649863"/>
                <a:gd name="connsiteX57" fmla="*/ 7466391 w 9637211"/>
                <a:gd name="connsiteY57" fmla="*/ 768915 h 1649863"/>
                <a:gd name="connsiteX58" fmla="*/ 7445292 w 9637211"/>
                <a:gd name="connsiteY58" fmla="*/ 757632 h 1649863"/>
                <a:gd name="connsiteX59" fmla="*/ 0 w 9637211"/>
                <a:gd name="connsiteY59" fmla="*/ 0 h 1649863"/>
                <a:gd name="connsiteX60" fmla="*/ 9637211 w 9637211"/>
                <a:gd name="connsiteY60" fmla="*/ 0 h 1649863"/>
                <a:gd name="connsiteX61" fmla="*/ 9583319 w 9637211"/>
                <a:gd name="connsiteY61" fmla="*/ 32146 h 1649863"/>
                <a:gd name="connsiteX62" fmla="*/ 9493665 w 9637211"/>
                <a:gd name="connsiteY62" fmla="*/ 112426 h 1649863"/>
                <a:gd name="connsiteX63" fmla="*/ 9457156 w 9637211"/>
                <a:gd name="connsiteY63" fmla="*/ 155303 h 1649863"/>
                <a:gd name="connsiteX64" fmla="*/ 9377643 w 9637211"/>
                <a:gd name="connsiteY64" fmla="*/ 187228 h 1649863"/>
                <a:gd name="connsiteX65" fmla="*/ 9292088 w 9637211"/>
                <a:gd name="connsiteY65" fmla="*/ 235295 h 1649863"/>
                <a:gd name="connsiteX66" fmla="*/ 9231985 w 9637211"/>
                <a:gd name="connsiteY66" fmla="*/ 281821 h 1649863"/>
                <a:gd name="connsiteX67" fmla="*/ 9185378 w 9637211"/>
                <a:gd name="connsiteY67" fmla="*/ 313259 h 1649863"/>
                <a:gd name="connsiteX68" fmla="*/ 9118948 w 9637211"/>
                <a:gd name="connsiteY68" fmla="*/ 345810 h 1649863"/>
                <a:gd name="connsiteX69" fmla="*/ 9052763 w 9637211"/>
                <a:gd name="connsiteY69" fmla="*/ 387450 h 1649863"/>
                <a:gd name="connsiteX70" fmla="*/ 9020858 w 9637211"/>
                <a:gd name="connsiteY70" fmla="*/ 412686 h 1649863"/>
                <a:gd name="connsiteX71" fmla="*/ 8958799 w 9637211"/>
                <a:gd name="connsiteY71" fmla="*/ 455068 h 1649863"/>
                <a:gd name="connsiteX72" fmla="*/ 8894669 w 9637211"/>
                <a:gd name="connsiteY72" fmla="*/ 494884 h 1649863"/>
                <a:gd name="connsiteX73" fmla="*/ 8772871 w 9637211"/>
                <a:gd name="connsiteY73" fmla="*/ 542815 h 1649863"/>
                <a:gd name="connsiteX74" fmla="*/ 8663102 w 9637211"/>
                <a:gd name="connsiteY74" fmla="*/ 609939 h 1649863"/>
                <a:gd name="connsiteX75" fmla="*/ 8575858 w 9637211"/>
                <a:gd name="connsiteY75" fmla="*/ 659344 h 1649863"/>
                <a:gd name="connsiteX76" fmla="*/ 8525191 w 9637211"/>
                <a:gd name="connsiteY76" fmla="*/ 691449 h 1649863"/>
                <a:gd name="connsiteX77" fmla="*/ 8432740 w 9637211"/>
                <a:gd name="connsiteY77" fmla="*/ 762134 h 1649863"/>
                <a:gd name="connsiteX78" fmla="*/ 8287775 w 9637211"/>
                <a:gd name="connsiteY78" fmla="*/ 838802 h 1649863"/>
                <a:gd name="connsiteX79" fmla="*/ 8199975 w 9637211"/>
                <a:gd name="connsiteY79" fmla="*/ 880700 h 1649863"/>
                <a:gd name="connsiteX80" fmla="*/ 8009879 w 9637211"/>
                <a:gd name="connsiteY80" fmla="*/ 946676 h 1649863"/>
                <a:gd name="connsiteX81" fmla="*/ 7948650 w 9637211"/>
                <a:gd name="connsiteY81" fmla="*/ 969872 h 1649863"/>
                <a:gd name="connsiteX82" fmla="*/ 7878149 w 9637211"/>
                <a:gd name="connsiteY82" fmla="*/ 986611 h 1649863"/>
                <a:gd name="connsiteX83" fmla="*/ 7765368 w 9637211"/>
                <a:gd name="connsiteY83" fmla="*/ 1023592 h 1649863"/>
                <a:gd name="connsiteX84" fmla="*/ 7544827 w 9637211"/>
                <a:gd name="connsiteY84" fmla="*/ 1088525 h 1649863"/>
                <a:gd name="connsiteX85" fmla="*/ 7496243 w 9637211"/>
                <a:gd name="connsiteY85" fmla="*/ 1099185 h 1649863"/>
                <a:gd name="connsiteX86" fmla="*/ 7373131 w 9637211"/>
                <a:gd name="connsiteY86" fmla="*/ 1140118 h 1649863"/>
                <a:gd name="connsiteX87" fmla="*/ 7299425 w 9637211"/>
                <a:gd name="connsiteY87" fmla="*/ 1167211 h 1649863"/>
                <a:gd name="connsiteX88" fmla="*/ 7238066 w 9637211"/>
                <a:gd name="connsiteY88" fmla="*/ 1183666 h 1649863"/>
                <a:gd name="connsiteX89" fmla="*/ 7183552 w 9637211"/>
                <a:gd name="connsiteY89" fmla="*/ 1192571 h 1649863"/>
                <a:gd name="connsiteX90" fmla="*/ 7040813 w 9637211"/>
                <a:gd name="connsiteY90" fmla="*/ 1230525 h 1649863"/>
                <a:gd name="connsiteX91" fmla="*/ 6983864 w 9637211"/>
                <a:gd name="connsiteY91" fmla="*/ 1245513 h 1649863"/>
                <a:gd name="connsiteX92" fmla="*/ 6836601 w 9637211"/>
                <a:gd name="connsiteY92" fmla="*/ 1294672 h 1649863"/>
                <a:gd name="connsiteX93" fmla="*/ 6711393 w 9637211"/>
                <a:gd name="connsiteY93" fmla="*/ 1328485 h 1649863"/>
                <a:gd name="connsiteX94" fmla="*/ 6659164 w 9637211"/>
                <a:gd name="connsiteY94" fmla="*/ 1344343 h 1649863"/>
                <a:gd name="connsiteX95" fmla="*/ 6539327 w 9637211"/>
                <a:gd name="connsiteY95" fmla="*/ 1372405 h 1649863"/>
                <a:gd name="connsiteX96" fmla="*/ 6471659 w 9637211"/>
                <a:gd name="connsiteY96" fmla="*/ 1391362 h 1649863"/>
                <a:gd name="connsiteX97" fmla="*/ 6305536 w 9637211"/>
                <a:gd name="connsiteY97" fmla="*/ 1417103 h 1649863"/>
                <a:gd name="connsiteX98" fmla="*/ 6133939 w 9637211"/>
                <a:gd name="connsiteY98" fmla="*/ 1442481 h 1649863"/>
                <a:gd name="connsiteX99" fmla="*/ 6039547 w 9637211"/>
                <a:gd name="connsiteY99" fmla="*/ 1452681 h 1649863"/>
                <a:gd name="connsiteX100" fmla="*/ 5957366 w 9637211"/>
                <a:gd name="connsiteY100" fmla="*/ 1465590 h 1649863"/>
                <a:gd name="connsiteX101" fmla="*/ 5885715 w 9637211"/>
                <a:gd name="connsiteY101" fmla="*/ 1474694 h 1649863"/>
                <a:gd name="connsiteX102" fmla="*/ 5771774 w 9637211"/>
                <a:gd name="connsiteY102" fmla="*/ 1491643 h 1649863"/>
                <a:gd name="connsiteX103" fmla="*/ 5724294 w 9637211"/>
                <a:gd name="connsiteY103" fmla="*/ 1496914 h 1649863"/>
                <a:gd name="connsiteX104" fmla="*/ 5611931 w 9637211"/>
                <a:gd name="connsiteY104" fmla="*/ 1502173 h 1649863"/>
                <a:gd name="connsiteX105" fmla="*/ 5572785 w 9637211"/>
                <a:gd name="connsiteY105" fmla="*/ 1502492 h 1649863"/>
                <a:gd name="connsiteX106" fmla="*/ 5496622 w 9637211"/>
                <a:gd name="connsiteY106" fmla="*/ 1486703 h 1649863"/>
                <a:gd name="connsiteX107" fmla="*/ 5487614 w 9637211"/>
                <a:gd name="connsiteY107" fmla="*/ 1485725 h 1649863"/>
                <a:gd name="connsiteX108" fmla="*/ 5437869 w 9637211"/>
                <a:gd name="connsiteY108" fmla="*/ 1480432 h 1649863"/>
                <a:gd name="connsiteX109" fmla="*/ 5410729 w 9637211"/>
                <a:gd name="connsiteY109" fmla="*/ 1479229 h 1649863"/>
                <a:gd name="connsiteX110" fmla="*/ 5307325 w 9637211"/>
                <a:gd name="connsiteY110" fmla="*/ 1468207 h 1649863"/>
                <a:gd name="connsiteX111" fmla="*/ 5247871 w 9637211"/>
                <a:gd name="connsiteY111" fmla="*/ 1463540 h 1649863"/>
                <a:gd name="connsiteX112" fmla="*/ 5200105 w 9637211"/>
                <a:gd name="connsiteY112" fmla="*/ 1466942 h 1649863"/>
                <a:gd name="connsiteX113" fmla="*/ 5116199 w 9637211"/>
                <a:gd name="connsiteY113" fmla="*/ 1472398 h 1649863"/>
                <a:gd name="connsiteX114" fmla="*/ 5089547 w 9637211"/>
                <a:gd name="connsiteY114" fmla="*/ 1477294 h 1649863"/>
                <a:gd name="connsiteX115" fmla="*/ 4967752 w 9637211"/>
                <a:gd name="connsiteY115" fmla="*/ 1472806 h 1649863"/>
                <a:gd name="connsiteX116" fmla="*/ 4898514 w 9637211"/>
                <a:gd name="connsiteY116" fmla="*/ 1475359 h 1649863"/>
                <a:gd name="connsiteX117" fmla="*/ 4819948 w 9637211"/>
                <a:gd name="connsiteY117" fmla="*/ 1466277 h 1649863"/>
                <a:gd name="connsiteX118" fmla="*/ 4797235 w 9637211"/>
                <a:gd name="connsiteY118" fmla="*/ 1467999 h 1649863"/>
                <a:gd name="connsiteX119" fmla="*/ 4771823 w 9637211"/>
                <a:gd name="connsiteY119" fmla="*/ 1470324 h 1649863"/>
                <a:gd name="connsiteX120" fmla="*/ 4693726 w 9637211"/>
                <a:gd name="connsiteY120" fmla="*/ 1475031 h 1649863"/>
                <a:gd name="connsiteX121" fmla="*/ 4646522 w 9637211"/>
                <a:gd name="connsiteY121" fmla="*/ 1482013 h 1649863"/>
                <a:gd name="connsiteX122" fmla="*/ 4556001 w 9637211"/>
                <a:gd name="connsiteY122" fmla="*/ 1483554 h 1649863"/>
                <a:gd name="connsiteX123" fmla="*/ 4522761 w 9637211"/>
                <a:gd name="connsiteY123" fmla="*/ 1489236 h 1649863"/>
                <a:gd name="connsiteX124" fmla="*/ 4438228 w 9637211"/>
                <a:gd name="connsiteY124" fmla="*/ 1493782 h 1649863"/>
                <a:gd name="connsiteX125" fmla="*/ 4362305 w 9637211"/>
                <a:gd name="connsiteY125" fmla="*/ 1495088 h 1649863"/>
                <a:gd name="connsiteX126" fmla="*/ 4289278 w 9637211"/>
                <a:gd name="connsiteY126" fmla="*/ 1499864 h 1649863"/>
                <a:gd name="connsiteX127" fmla="*/ 4237236 w 9637211"/>
                <a:gd name="connsiteY127" fmla="*/ 1507551 h 1649863"/>
                <a:gd name="connsiteX128" fmla="*/ 4180626 w 9637211"/>
                <a:gd name="connsiteY128" fmla="*/ 1513420 h 1649863"/>
                <a:gd name="connsiteX129" fmla="*/ 4025047 w 9637211"/>
                <a:gd name="connsiteY129" fmla="*/ 1539594 h 1649863"/>
                <a:gd name="connsiteX130" fmla="*/ 3995866 w 9637211"/>
                <a:gd name="connsiteY130" fmla="*/ 1536451 h 1649863"/>
                <a:gd name="connsiteX131" fmla="*/ 3831212 w 9637211"/>
                <a:gd name="connsiteY131" fmla="*/ 1540151 h 1649863"/>
                <a:gd name="connsiteX132" fmla="*/ 3795461 w 9637211"/>
                <a:gd name="connsiteY132" fmla="*/ 1542189 h 1649863"/>
                <a:gd name="connsiteX133" fmla="*/ 3698543 w 9637211"/>
                <a:gd name="connsiteY133" fmla="*/ 1528342 h 1649863"/>
                <a:gd name="connsiteX134" fmla="*/ 3551836 w 9637211"/>
                <a:gd name="connsiteY134" fmla="*/ 1564762 h 1649863"/>
                <a:gd name="connsiteX135" fmla="*/ 3415003 w 9637211"/>
                <a:gd name="connsiteY135" fmla="*/ 1608081 h 1649863"/>
                <a:gd name="connsiteX136" fmla="*/ 3397737 w 9637211"/>
                <a:gd name="connsiteY136" fmla="*/ 1613622 h 1649863"/>
                <a:gd name="connsiteX137" fmla="*/ 3348360 w 9637211"/>
                <a:gd name="connsiteY137" fmla="*/ 1624007 h 1649863"/>
                <a:gd name="connsiteX138" fmla="*/ 3286876 w 9637211"/>
                <a:gd name="connsiteY138" fmla="*/ 1629796 h 1649863"/>
                <a:gd name="connsiteX139" fmla="*/ 3247932 w 9637211"/>
                <a:gd name="connsiteY139" fmla="*/ 1635832 h 1649863"/>
                <a:gd name="connsiteX140" fmla="*/ 3244999 w 9637211"/>
                <a:gd name="connsiteY140" fmla="*/ 1636180 h 1649863"/>
                <a:gd name="connsiteX141" fmla="*/ 3184484 w 9637211"/>
                <a:gd name="connsiteY141" fmla="*/ 1639097 h 1649863"/>
                <a:gd name="connsiteX142" fmla="*/ 3177540 w 9637211"/>
                <a:gd name="connsiteY142" fmla="*/ 1638715 h 1649863"/>
                <a:gd name="connsiteX143" fmla="*/ 3146060 w 9637211"/>
                <a:gd name="connsiteY143" fmla="*/ 1634857 h 1649863"/>
                <a:gd name="connsiteX144" fmla="*/ 3057965 w 9637211"/>
                <a:gd name="connsiteY144" fmla="*/ 1626236 h 1649863"/>
                <a:gd name="connsiteX145" fmla="*/ 2974961 w 9637211"/>
                <a:gd name="connsiteY145" fmla="*/ 1617995 h 1649863"/>
                <a:gd name="connsiteX146" fmla="*/ 2949608 w 9637211"/>
                <a:gd name="connsiteY146" fmla="*/ 1633655 h 1649863"/>
                <a:gd name="connsiteX147" fmla="*/ 2909973 w 9637211"/>
                <a:gd name="connsiteY147" fmla="*/ 1648121 h 1649863"/>
                <a:gd name="connsiteX148" fmla="*/ 2864542 w 9637211"/>
                <a:gd name="connsiteY148" fmla="*/ 1635245 h 1649863"/>
                <a:gd name="connsiteX149" fmla="*/ 2758460 w 9637211"/>
                <a:gd name="connsiteY149" fmla="*/ 1609130 h 1649863"/>
                <a:gd name="connsiteX150" fmla="*/ 2692301 w 9637211"/>
                <a:gd name="connsiteY150" fmla="*/ 1610905 h 1649863"/>
                <a:gd name="connsiteX151" fmla="*/ 2548009 w 9637211"/>
                <a:gd name="connsiteY151" fmla="*/ 1604522 h 1649863"/>
                <a:gd name="connsiteX152" fmla="*/ 2453210 w 9637211"/>
                <a:gd name="connsiteY152" fmla="*/ 1590103 h 1649863"/>
                <a:gd name="connsiteX153" fmla="*/ 2384726 w 9637211"/>
                <a:gd name="connsiteY153" fmla="*/ 1571904 h 1649863"/>
                <a:gd name="connsiteX154" fmla="*/ 2286765 w 9637211"/>
                <a:gd name="connsiteY154" fmla="*/ 1548534 h 1649863"/>
                <a:gd name="connsiteX155" fmla="*/ 2189064 w 9637211"/>
                <a:gd name="connsiteY155" fmla="*/ 1538649 h 1649863"/>
                <a:gd name="connsiteX156" fmla="*/ 2118010 w 9637211"/>
                <a:gd name="connsiteY156" fmla="*/ 1523712 h 1649863"/>
                <a:gd name="connsiteX157" fmla="*/ 2031682 w 9637211"/>
                <a:gd name="connsiteY157" fmla="*/ 1515318 h 1649863"/>
                <a:gd name="connsiteX158" fmla="*/ 1959737 w 9637211"/>
                <a:gd name="connsiteY158" fmla="*/ 1518317 h 1649863"/>
                <a:gd name="connsiteX159" fmla="*/ 1847100 w 9637211"/>
                <a:gd name="connsiteY159" fmla="*/ 1525944 h 1649863"/>
                <a:gd name="connsiteX160" fmla="*/ 1707262 w 9637211"/>
                <a:gd name="connsiteY160" fmla="*/ 1494706 h 1649863"/>
                <a:gd name="connsiteX161" fmla="*/ 1651067 w 9637211"/>
                <a:gd name="connsiteY161" fmla="*/ 1488939 h 1649863"/>
                <a:gd name="connsiteX162" fmla="*/ 1598392 w 9637211"/>
                <a:gd name="connsiteY162" fmla="*/ 1487556 h 1649863"/>
                <a:gd name="connsiteX163" fmla="*/ 1485796 w 9637211"/>
                <a:gd name="connsiteY163" fmla="*/ 1467717 h 1649863"/>
                <a:gd name="connsiteX164" fmla="*/ 1440105 w 9637211"/>
                <a:gd name="connsiteY164" fmla="*/ 1461600 h 1649863"/>
                <a:gd name="connsiteX165" fmla="*/ 1376742 w 9637211"/>
                <a:gd name="connsiteY165" fmla="*/ 1464813 h 1649863"/>
                <a:gd name="connsiteX166" fmla="*/ 1260914 w 9637211"/>
                <a:gd name="connsiteY166" fmla="*/ 1458783 h 1649863"/>
                <a:gd name="connsiteX167" fmla="*/ 1144209 w 9637211"/>
                <a:gd name="connsiteY167" fmla="*/ 1430510 h 1649863"/>
                <a:gd name="connsiteX168" fmla="*/ 1095577 w 9637211"/>
                <a:gd name="connsiteY168" fmla="*/ 1436151 h 1649863"/>
                <a:gd name="connsiteX169" fmla="*/ 1078045 w 9637211"/>
                <a:gd name="connsiteY169" fmla="*/ 1436212 h 1649863"/>
                <a:gd name="connsiteX170" fmla="*/ 919891 w 9637211"/>
                <a:gd name="connsiteY170" fmla="*/ 1425160 h 1649863"/>
                <a:gd name="connsiteX171" fmla="*/ 904047 w 9637211"/>
                <a:gd name="connsiteY171" fmla="*/ 1423883 h 1649863"/>
                <a:gd name="connsiteX172" fmla="*/ 829382 w 9637211"/>
                <a:gd name="connsiteY172" fmla="*/ 1410847 h 1649863"/>
                <a:gd name="connsiteX173" fmla="*/ 642661 w 9637211"/>
                <a:gd name="connsiteY173" fmla="*/ 1409490 h 1649863"/>
                <a:gd name="connsiteX174" fmla="*/ 631134 w 9637211"/>
                <a:gd name="connsiteY174" fmla="*/ 1408791 h 1649863"/>
                <a:gd name="connsiteX175" fmla="*/ 569136 w 9637211"/>
                <a:gd name="connsiteY175" fmla="*/ 1420097 h 1649863"/>
                <a:gd name="connsiteX176" fmla="*/ 538796 w 9637211"/>
                <a:gd name="connsiteY176" fmla="*/ 1433330 h 1649863"/>
                <a:gd name="connsiteX177" fmla="*/ 491177 w 9637211"/>
                <a:gd name="connsiteY177" fmla="*/ 1447867 h 1649863"/>
                <a:gd name="connsiteX178" fmla="*/ 442411 w 9637211"/>
                <a:gd name="connsiteY178" fmla="*/ 1454770 h 1649863"/>
                <a:gd name="connsiteX179" fmla="*/ 359296 w 9637211"/>
                <a:gd name="connsiteY179" fmla="*/ 1440257 h 1649863"/>
                <a:gd name="connsiteX180" fmla="*/ 329271 w 9637211"/>
                <a:gd name="connsiteY180" fmla="*/ 1439821 h 1649863"/>
                <a:gd name="connsiteX181" fmla="*/ 262167 w 9637211"/>
                <a:gd name="connsiteY181" fmla="*/ 1434111 h 1649863"/>
                <a:gd name="connsiteX182" fmla="*/ 203882 w 9637211"/>
                <a:gd name="connsiteY182" fmla="*/ 1437548 h 1649863"/>
                <a:gd name="connsiteX183" fmla="*/ 157723 w 9637211"/>
                <a:gd name="connsiteY183" fmla="*/ 1454055 h 1649863"/>
                <a:gd name="connsiteX184" fmla="*/ 89823 w 9637211"/>
                <a:gd name="connsiteY184" fmla="*/ 1460153 h 1649863"/>
                <a:gd name="connsiteX185" fmla="*/ 45393 w 9637211"/>
                <a:gd name="connsiteY185" fmla="*/ 1451938 h 1649863"/>
                <a:gd name="connsiteX186" fmla="*/ 36385 w 9637211"/>
                <a:gd name="connsiteY186" fmla="*/ 1450960 h 1649863"/>
                <a:gd name="connsiteX187" fmla="*/ 0 w 9637211"/>
                <a:gd name="connsiteY187" fmla="*/ 1452514 h 164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9637211" h="1649863">
                  <a:moveTo>
                    <a:pt x="2468659" y="1380297"/>
                  </a:moveTo>
                  <a:lnTo>
                    <a:pt x="2460722" y="1390272"/>
                  </a:lnTo>
                  <a:cubicBezTo>
                    <a:pt x="2456661" y="1396980"/>
                    <a:pt x="2451818" y="1402354"/>
                    <a:pt x="2446257" y="1406498"/>
                  </a:cubicBezTo>
                  <a:lnTo>
                    <a:pt x="2427494" y="1415356"/>
                  </a:lnTo>
                  <a:cubicBezTo>
                    <a:pt x="2441349" y="1411764"/>
                    <a:pt x="2452601" y="1403689"/>
                    <a:pt x="2460722" y="1390272"/>
                  </a:cubicBezTo>
                  <a:close/>
                  <a:moveTo>
                    <a:pt x="5731745" y="1360489"/>
                  </a:moveTo>
                  <a:lnTo>
                    <a:pt x="5698179" y="1367442"/>
                  </a:lnTo>
                  <a:lnTo>
                    <a:pt x="5715901" y="1365274"/>
                  </a:lnTo>
                  <a:cubicBezTo>
                    <a:pt x="5721750" y="1364345"/>
                    <a:pt x="5727285" y="1362979"/>
                    <a:pt x="5731745" y="1360489"/>
                  </a:cubicBezTo>
                  <a:close/>
                  <a:moveTo>
                    <a:pt x="5503859" y="1324849"/>
                  </a:moveTo>
                  <a:lnTo>
                    <a:pt x="5516994" y="1333353"/>
                  </a:lnTo>
                  <a:lnTo>
                    <a:pt x="5516994" y="1333352"/>
                  </a:lnTo>
                  <a:close/>
                  <a:moveTo>
                    <a:pt x="4720031" y="1268958"/>
                  </a:moveTo>
                  <a:lnTo>
                    <a:pt x="4749955" y="1273114"/>
                  </a:lnTo>
                  <a:lnTo>
                    <a:pt x="4767388" y="1277477"/>
                  </a:lnTo>
                  <a:lnTo>
                    <a:pt x="4767531" y="1277513"/>
                  </a:lnTo>
                  <a:lnTo>
                    <a:pt x="4782965" y="1281578"/>
                  </a:lnTo>
                  <a:lnTo>
                    <a:pt x="4784809" y="1281832"/>
                  </a:lnTo>
                  <a:lnTo>
                    <a:pt x="4790792" y="1283327"/>
                  </a:lnTo>
                  <a:cubicBezTo>
                    <a:pt x="4798641" y="1284916"/>
                    <a:pt x="4806563" y="1285965"/>
                    <a:pt x="4814638" y="1285937"/>
                  </a:cubicBezTo>
                  <a:lnTo>
                    <a:pt x="4784809" y="1281832"/>
                  </a:lnTo>
                  <a:lnTo>
                    <a:pt x="4767531" y="1277513"/>
                  </a:lnTo>
                  <a:lnTo>
                    <a:pt x="4751799" y="1273370"/>
                  </a:lnTo>
                  <a:lnTo>
                    <a:pt x="4749955" y="1273114"/>
                  </a:lnTo>
                  <a:lnTo>
                    <a:pt x="4743957" y="1271612"/>
                  </a:lnTo>
                  <a:cubicBezTo>
                    <a:pt x="4736090" y="1270013"/>
                    <a:pt x="4728141" y="1268949"/>
                    <a:pt x="4720031" y="1268958"/>
                  </a:cubicBezTo>
                  <a:close/>
                  <a:moveTo>
                    <a:pt x="3276840" y="1263985"/>
                  </a:moveTo>
                  <a:cubicBezTo>
                    <a:pt x="3292849" y="1276789"/>
                    <a:pt x="3310250" y="1281089"/>
                    <a:pt x="3328341" y="1281473"/>
                  </a:cubicBezTo>
                  <a:lnTo>
                    <a:pt x="3301810" y="1277386"/>
                  </a:lnTo>
                  <a:cubicBezTo>
                    <a:pt x="3293198" y="1274663"/>
                    <a:pt x="3284847" y="1270386"/>
                    <a:pt x="3276840" y="1263985"/>
                  </a:cubicBezTo>
                  <a:close/>
                  <a:moveTo>
                    <a:pt x="3519760" y="1250994"/>
                  </a:moveTo>
                  <a:cubicBezTo>
                    <a:pt x="3514125" y="1250064"/>
                    <a:pt x="3508615" y="1250202"/>
                    <a:pt x="3503255" y="1251147"/>
                  </a:cubicBezTo>
                  <a:lnTo>
                    <a:pt x="3519760" y="1250994"/>
                  </a:lnTo>
                  <a:cubicBezTo>
                    <a:pt x="3525393" y="1251924"/>
                    <a:pt x="3531152" y="1253922"/>
                    <a:pt x="3537011" y="1257249"/>
                  </a:cubicBezTo>
                  <a:cubicBezTo>
                    <a:pt x="3531153" y="1253922"/>
                    <a:pt x="3525394" y="1251924"/>
                    <a:pt x="3519760" y="1250994"/>
                  </a:cubicBezTo>
                  <a:close/>
                  <a:moveTo>
                    <a:pt x="5038723" y="1229019"/>
                  </a:moveTo>
                  <a:cubicBezTo>
                    <a:pt x="5028630" y="1228971"/>
                    <a:pt x="5018835" y="1229777"/>
                    <a:pt x="5009340" y="1231627"/>
                  </a:cubicBezTo>
                  <a:lnTo>
                    <a:pt x="5069905" y="1231533"/>
                  </a:lnTo>
                  <a:cubicBezTo>
                    <a:pt x="5059212" y="1229968"/>
                    <a:pt x="5048818" y="1229067"/>
                    <a:pt x="5038723" y="1229019"/>
                  </a:cubicBezTo>
                  <a:close/>
                  <a:moveTo>
                    <a:pt x="6274350" y="1198579"/>
                  </a:moveTo>
                  <a:lnTo>
                    <a:pt x="6274350" y="1198580"/>
                  </a:lnTo>
                  <a:lnTo>
                    <a:pt x="6299734" y="1215874"/>
                  </a:lnTo>
                  <a:cubicBezTo>
                    <a:pt x="6292882" y="1211182"/>
                    <a:pt x="6285837" y="1206500"/>
                    <a:pt x="6274350" y="1198579"/>
                  </a:cubicBezTo>
                  <a:close/>
                  <a:moveTo>
                    <a:pt x="284014" y="1083637"/>
                  </a:moveTo>
                  <a:lnTo>
                    <a:pt x="274455" y="1086842"/>
                  </a:lnTo>
                  <a:lnTo>
                    <a:pt x="233501" y="1096794"/>
                  </a:lnTo>
                  <a:lnTo>
                    <a:pt x="274456" y="1086842"/>
                  </a:lnTo>
                  <a:close/>
                  <a:moveTo>
                    <a:pt x="691166" y="1081917"/>
                  </a:moveTo>
                  <a:cubicBezTo>
                    <a:pt x="686005" y="1082970"/>
                    <a:pt x="680596" y="1084918"/>
                    <a:pt x="677191" y="1087044"/>
                  </a:cubicBezTo>
                  <a:cubicBezTo>
                    <a:pt x="660788" y="1097408"/>
                    <a:pt x="646181" y="1105351"/>
                    <a:pt x="632391" y="1110922"/>
                  </a:cubicBezTo>
                  <a:cubicBezTo>
                    <a:pt x="646181" y="1105351"/>
                    <a:pt x="660789" y="1097408"/>
                    <a:pt x="677192" y="1087044"/>
                  </a:cubicBezTo>
                  <a:close/>
                  <a:moveTo>
                    <a:pt x="428044" y="1067823"/>
                  </a:moveTo>
                  <a:cubicBezTo>
                    <a:pt x="446919" y="1068326"/>
                    <a:pt x="465868" y="1068118"/>
                    <a:pt x="479634" y="1077452"/>
                  </a:cubicBezTo>
                  <a:cubicBezTo>
                    <a:pt x="465869" y="1068118"/>
                    <a:pt x="446919" y="1068326"/>
                    <a:pt x="428044" y="1067823"/>
                  </a:cubicBezTo>
                  <a:close/>
                  <a:moveTo>
                    <a:pt x="7445292" y="757632"/>
                  </a:moveTo>
                  <a:cubicBezTo>
                    <a:pt x="7451720" y="761638"/>
                    <a:pt x="7458880" y="765687"/>
                    <a:pt x="7466390" y="768915"/>
                  </a:cubicBezTo>
                  <a:lnTo>
                    <a:pt x="7474827" y="771226"/>
                  </a:lnTo>
                  <a:lnTo>
                    <a:pt x="7466391" y="768915"/>
                  </a:lnTo>
                  <a:cubicBezTo>
                    <a:pt x="7458880" y="765687"/>
                    <a:pt x="7451720" y="761638"/>
                    <a:pt x="7445292" y="757632"/>
                  </a:cubicBezTo>
                  <a:close/>
                  <a:moveTo>
                    <a:pt x="0" y="0"/>
                  </a:moveTo>
                  <a:lnTo>
                    <a:pt x="9637211" y="0"/>
                  </a:lnTo>
                  <a:lnTo>
                    <a:pt x="9583319" y="32146"/>
                  </a:lnTo>
                  <a:cubicBezTo>
                    <a:pt x="9545773" y="53573"/>
                    <a:pt x="9512012" y="76700"/>
                    <a:pt x="9493665" y="112426"/>
                  </a:cubicBezTo>
                  <a:cubicBezTo>
                    <a:pt x="9485465" y="128200"/>
                    <a:pt x="9473638" y="145563"/>
                    <a:pt x="9457156" y="155303"/>
                  </a:cubicBezTo>
                  <a:cubicBezTo>
                    <a:pt x="9433664" y="169148"/>
                    <a:pt x="9403364" y="175160"/>
                    <a:pt x="9377643" y="187228"/>
                  </a:cubicBezTo>
                  <a:cubicBezTo>
                    <a:pt x="9347347" y="201400"/>
                    <a:pt x="9312111" y="214085"/>
                    <a:pt x="9292088" y="235295"/>
                  </a:cubicBezTo>
                  <a:cubicBezTo>
                    <a:pt x="9274297" y="254202"/>
                    <a:pt x="9256121" y="269202"/>
                    <a:pt x="9231985" y="281821"/>
                  </a:cubicBezTo>
                  <a:cubicBezTo>
                    <a:pt x="9215069" y="290641"/>
                    <a:pt x="9202945" y="305820"/>
                    <a:pt x="9185378" y="313259"/>
                  </a:cubicBezTo>
                  <a:cubicBezTo>
                    <a:pt x="9162280" y="323162"/>
                    <a:pt x="9138896" y="331194"/>
                    <a:pt x="9118948" y="345810"/>
                  </a:cubicBezTo>
                  <a:cubicBezTo>
                    <a:pt x="9098245" y="360931"/>
                    <a:pt x="9074484" y="373219"/>
                    <a:pt x="9052763" y="387450"/>
                  </a:cubicBezTo>
                  <a:cubicBezTo>
                    <a:pt x="9041247" y="395066"/>
                    <a:pt x="9031971" y="404773"/>
                    <a:pt x="9020858" y="412686"/>
                  </a:cubicBezTo>
                  <a:cubicBezTo>
                    <a:pt x="9000514" y="427162"/>
                    <a:pt x="8979766" y="441345"/>
                    <a:pt x="8958799" y="455068"/>
                  </a:cubicBezTo>
                  <a:cubicBezTo>
                    <a:pt x="8937836" y="468792"/>
                    <a:pt x="8917940" y="484502"/>
                    <a:pt x="8894669" y="494884"/>
                  </a:cubicBezTo>
                  <a:cubicBezTo>
                    <a:pt x="8854995" y="512490"/>
                    <a:pt x="8811321" y="524012"/>
                    <a:pt x="8772871" y="542815"/>
                  </a:cubicBezTo>
                  <a:cubicBezTo>
                    <a:pt x="8733852" y="561958"/>
                    <a:pt x="8697379" y="585375"/>
                    <a:pt x="8663102" y="609939"/>
                  </a:cubicBezTo>
                  <a:cubicBezTo>
                    <a:pt x="8635978" y="629295"/>
                    <a:pt x="8610598" y="648411"/>
                    <a:pt x="8575858" y="659344"/>
                  </a:cubicBezTo>
                  <a:cubicBezTo>
                    <a:pt x="8556476" y="665459"/>
                    <a:pt x="8536416" y="677725"/>
                    <a:pt x="8525191" y="691449"/>
                  </a:cubicBezTo>
                  <a:cubicBezTo>
                    <a:pt x="8500912" y="721337"/>
                    <a:pt x="8469036" y="743120"/>
                    <a:pt x="8432740" y="762134"/>
                  </a:cubicBezTo>
                  <a:cubicBezTo>
                    <a:pt x="8384287" y="787695"/>
                    <a:pt x="8336442" y="813700"/>
                    <a:pt x="8287775" y="838802"/>
                  </a:cubicBezTo>
                  <a:cubicBezTo>
                    <a:pt x="8259073" y="853684"/>
                    <a:pt x="8230604" y="869336"/>
                    <a:pt x="8199975" y="880700"/>
                  </a:cubicBezTo>
                  <a:cubicBezTo>
                    <a:pt x="8137395" y="904120"/>
                    <a:pt x="8073115" y="924637"/>
                    <a:pt x="8009879" y="946676"/>
                  </a:cubicBezTo>
                  <a:cubicBezTo>
                    <a:pt x="7989181" y="953793"/>
                    <a:pt x="7969777" y="963518"/>
                    <a:pt x="7948650" y="969872"/>
                  </a:cubicBezTo>
                  <a:cubicBezTo>
                    <a:pt x="7925797" y="976781"/>
                    <a:pt x="7901001" y="979703"/>
                    <a:pt x="7878149" y="986611"/>
                  </a:cubicBezTo>
                  <a:cubicBezTo>
                    <a:pt x="7840120" y="998017"/>
                    <a:pt x="7803387" y="1012030"/>
                    <a:pt x="7765368" y="1023592"/>
                  </a:cubicBezTo>
                  <a:cubicBezTo>
                    <a:pt x="7692011" y="1045805"/>
                    <a:pt x="7618421" y="1067243"/>
                    <a:pt x="7544827" y="1088525"/>
                  </a:cubicBezTo>
                  <a:cubicBezTo>
                    <a:pt x="7529069" y="1093051"/>
                    <a:pt x="7511791" y="1094355"/>
                    <a:pt x="7496243" y="1099185"/>
                  </a:cubicBezTo>
                  <a:cubicBezTo>
                    <a:pt x="7454978" y="1112160"/>
                    <a:pt x="7413953" y="1126064"/>
                    <a:pt x="7373131" y="1140118"/>
                  </a:cubicBezTo>
                  <a:cubicBezTo>
                    <a:pt x="7348411" y="1148686"/>
                    <a:pt x="7324355" y="1158947"/>
                    <a:pt x="7299425" y="1167211"/>
                  </a:cubicBezTo>
                  <a:cubicBezTo>
                    <a:pt x="7279481" y="1173822"/>
                    <a:pt x="7258894" y="1179208"/>
                    <a:pt x="7238066" y="1183666"/>
                  </a:cubicBezTo>
                  <a:cubicBezTo>
                    <a:pt x="7220132" y="1187513"/>
                    <a:pt x="7201262" y="1188107"/>
                    <a:pt x="7183552" y="1192571"/>
                  </a:cubicBezTo>
                  <a:cubicBezTo>
                    <a:pt x="7135617" y="1204612"/>
                    <a:pt x="7088328" y="1217878"/>
                    <a:pt x="7040813" y="1230525"/>
                  </a:cubicBezTo>
                  <a:cubicBezTo>
                    <a:pt x="7021767" y="1235524"/>
                    <a:pt x="7002277" y="1239447"/>
                    <a:pt x="6983864" y="1245513"/>
                  </a:cubicBezTo>
                  <a:cubicBezTo>
                    <a:pt x="6934564" y="1261544"/>
                    <a:pt x="6886133" y="1279414"/>
                    <a:pt x="6836601" y="1294672"/>
                  </a:cubicBezTo>
                  <a:cubicBezTo>
                    <a:pt x="6795516" y="1307324"/>
                    <a:pt x="6753122" y="1317057"/>
                    <a:pt x="6711393" y="1328485"/>
                  </a:cubicBezTo>
                  <a:cubicBezTo>
                    <a:pt x="6693705" y="1333419"/>
                    <a:pt x="6676878" y="1340036"/>
                    <a:pt x="6659164" y="1344343"/>
                  </a:cubicBezTo>
                  <a:cubicBezTo>
                    <a:pt x="6619497" y="1354102"/>
                    <a:pt x="6579188" y="1362635"/>
                    <a:pt x="6539327" y="1372405"/>
                  </a:cubicBezTo>
                  <a:cubicBezTo>
                    <a:pt x="6516609" y="1378051"/>
                    <a:pt x="6494842" y="1387262"/>
                    <a:pt x="6471659" y="1391362"/>
                  </a:cubicBezTo>
                  <a:cubicBezTo>
                    <a:pt x="6416600" y="1401077"/>
                    <a:pt x="6361053" y="1408777"/>
                    <a:pt x="6305536" y="1417103"/>
                  </a:cubicBezTo>
                  <a:cubicBezTo>
                    <a:pt x="6248279" y="1425669"/>
                    <a:pt x="6191229" y="1434541"/>
                    <a:pt x="6133939" y="1442481"/>
                  </a:cubicBezTo>
                  <a:cubicBezTo>
                    <a:pt x="6102579" y="1446662"/>
                    <a:pt x="6070917" y="1448658"/>
                    <a:pt x="6039547" y="1452681"/>
                  </a:cubicBezTo>
                  <a:cubicBezTo>
                    <a:pt x="6012050" y="1456206"/>
                    <a:pt x="5984839" y="1461597"/>
                    <a:pt x="5957366" y="1465590"/>
                  </a:cubicBezTo>
                  <a:cubicBezTo>
                    <a:pt x="5933562" y="1468934"/>
                    <a:pt x="5909518" y="1471349"/>
                    <a:pt x="5885715" y="1474694"/>
                  </a:cubicBezTo>
                  <a:cubicBezTo>
                    <a:pt x="5847596" y="1480140"/>
                    <a:pt x="5809691" y="1486048"/>
                    <a:pt x="5771774" y="1491643"/>
                  </a:cubicBezTo>
                  <a:cubicBezTo>
                    <a:pt x="5755903" y="1493820"/>
                    <a:pt x="5739373" y="1498540"/>
                    <a:pt x="5724294" y="1496914"/>
                  </a:cubicBezTo>
                  <a:cubicBezTo>
                    <a:pt x="5686295" y="1492781"/>
                    <a:pt x="5649250" y="1496294"/>
                    <a:pt x="5611931" y="1502173"/>
                  </a:cubicBezTo>
                  <a:cubicBezTo>
                    <a:pt x="5599171" y="1504201"/>
                    <a:pt x="5585354" y="1504553"/>
                    <a:pt x="5572785" y="1502492"/>
                  </a:cubicBezTo>
                  <a:cubicBezTo>
                    <a:pt x="5547064" y="1498394"/>
                    <a:pt x="5522015" y="1492069"/>
                    <a:pt x="5496622" y="1486703"/>
                  </a:cubicBezTo>
                  <a:cubicBezTo>
                    <a:pt x="5493862" y="1486051"/>
                    <a:pt x="5490551" y="1486053"/>
                    <a:pt x="5487614" y="1485725"/>
                  </a:cubicBezTo>
                  <a:cubicBezTo>
                    <a:pt x="5470960" y="1483859"/>
                    <a:pt x="5454506" y="1481984"/>
                    <a:pt x="5437869" y="1480432"/>
                  </a:cubicBezTo>
                  <a:cubicBezTo>
                    <a:pt x="5428868" y="1479610"/>
                    <a:pt x="5419725" y="1479895"/>
                    <a:pt x="5410729" y="1479229"/>
                  </a:cubicBezTo>
                  <a:cubicBezTo>
                    <a:pt x="5375917" y="1476513"/>
                    <a:pt x="5338174" y="1485709"/>
                    <a:pt x="5307325" y="1468207"/>
                  </a:cubicBezTo>
                  <a:cubicBezTo>
                    <a:pt x="5287297" y="1456930"/>
                    <a:pt x="5268577" y="1460658"/>
                    <a:pt x="5247871" y="1463540"/>
                  </a:cubicBezTo>
                  <a:cubicBezTo>
                    <a:pt x="5232193" y="1465707"/>
                    <a:pt x="5216035" y="1466016"/>
                    <a:pt x="5200105" y="1466942"/>
                  </a:cubicBezTo>
                  <a:cubicBezTo>
                    <a:pt x="5172135" y="1468759"/>
                    <a:pt x="5144152" y="1470266"/>
                    <a:pt x="5116199" y="1472398"/>
                  </a:cubicBezTo>
                  <a:cubicBezTo>
                    <a:pt x="5107270" y="1473142"/>
                    <a:pt x="5098326" y="1477498"/>
                    <a:pt x="5089547" y="1477294"/>
                  </a:cubicBezTo>
                  <a:cubicBezTo>
                    <a:pt x="5048970" y="1476267"/>
                    <a:pt x="5008312" y="1473519"/>
                    <a:pt x="4967752" y="1472806"/>
                  </a:cubicBezTo>
                  <a:cubicBezTo>
                    <a:pt x="4944740" y="1472347"/>
                    <a:pt x="4921363" y="1476454"/>
                    <a:pt x="4898514" y="1475359"/>
                  </a:cubicBezTo>
                  <a:cubicBezTo>
                    <a:pt x="4872154" y="1474119"/>
                    <a:pt x="4846185" y="1468937"/>
                    <a:pt x="4819948" y="1466277"/>
                  </a:cubicBezTo>
                  <a:cubicBezTo>
                    <a:pt x="4812704" y="1465529"/>
                    <a:pt x="4804802" y="1467322"/>
                    <a:pt x="4797235" y="1467999"/>
                  </a:cubicBezTo>
                  <a:cubicBezTo>
                    <a:pt x="4788699" y="1468726"/>
                    <a:pt x="4780369" y="1469755"/>
                    <a:pt x="4771823" y="1470324"/>
                  </a:cubicBezTo>
                  <a:cubicBezTo>
                    <a:pt x="4745790" y="1471894"/>
                    <a:pt x="4719721" y="1472679"/>
                    <a:pt x="4693726" y="1475031"/>
                  </a:cubicBezTo>
                  <a:cubicBezTo>
                    <a:pt x="4677818" y="1476425"/>
                    <a:pt x="4661410" y="1483651"/>
                    <a:pt x="4646522" y="1482013"/>
                  </a:cubicBezTo>
                  <a:cubicBezTo>
                    <a:pt x="4616175" y="1478927"/>
                    <a:pt x="4586536" y="1490556"/>
                    <a:pt x="4556001" y="1483554"/>
                  </a:cubicBezTo>
                  <a:cubicBezTo>
                    <a:pt x="4546547" y="1481499"/>
                    <a:pt x="4534022" y="1488380"/>
                    <a:pt x="4522761" y="1489236"/>
                  </a:cubicBezTo>
                  <a:cubicBezTo>
                    <a:pt x="4494612" y="1491377"/>
                    <a:pt x="4466422" y="1492580"/>
                    <a:pt x="4438228" y="1493782"/>
                  </a:cubicBezTo>
                  <a:cubicBezTo>
                    <a:pt x="4412951" y="1494844"/>
                    <a:pt x="4386813" y="1498301"/>
                    <a:pt x="4362305" y="1495088"/>
                  </a:cubicBezTo>
                  <a:cubicBezTo>
                    <a:pt x="4336613" y="1491619"/>
                    <a:pt x="4313708" y="1493351"/>
                    <a:pt x="4289278" y="1499864"/>
                  </a:cubicBezTo>
                  <a:cubicBezTo>
                    <a:pt x="4272539" y="1504281"/>
                    <a:pt x="4254677" y="1505613"/>
                    <a:pt x="4237236" y="1507551"/>
                  </a:cubicBezTo>
                  <a:cubicBezTo>
                    <a:pt x="4218443" y="1509712"/>
                    <a:pt x="4197483" y="1507428"/>
                    <a:pt x="4180626" y="1513420"/>
                  </a:cubicBezTo>
                  <a:cubicBezTo>
                    <a:pt x="4130437" y="1531219"/>
                    <a:pt x="4078308" y="1537027"/>
                    <a:pt x="4025047" y="1539594"/>
                  </a:cubicBezTo>
                  <a:cubicBezTo>
                    <a:pt x="4015328" y="1540063"/>
                    <a:pt x="4005307" y="1538350"/>
                    <a:pt x="3995866" y="1536451"/>
                  </a:cubicBezTo>
                  <a:cubicBezTo>
                    <a:pt x="3940757" y="1524983"/>
                    <a:pt x="3886195" y="1528868"/>
                    <a:pt x="3831212" y="1540151"/>
                  </a:cubicBezTo>
                  <a:cubicBezTo>
                    <a:pt x="3819833" y="1542583"/>
                    <a:pt x="3807019" y="1543514"/>
                    <a:pt x="3795461" y="1542189"/>
                  </a:cubicBezTo>
                  <a:cubicBezTo>
                    <a:pt x="3762927" y="1538264"/>
                    <a:pt x="3731194" y="1530691"/>
                    <a:pt x="3698543" y="1528342"/>
                  </a:cubicBezTo>
                  <a:cubicBezTo>
                    <a:pt x="3644585" y="1524508"/>
                    <a:pt x="3599168" y="1548354"/>
                    <a:pt x="3551836" y="1564762"/>
                  </a:cubicBezTo>
                  <a:cubicBezTo>
                    <a:pt x="3506795" y="1580273"/>
                    <a:pt x="3469370" y="1612209"/>
                    <a:pt x="3415003" y="1608081"/>
                  </a:cubicBezTo>
                  <a:cubicBezTo>
                    <a:pt x="3409532" y="1607717"/>
                    <a:pt x="3403709" y="1612236"/>
                    <a:pt x="3397737" y="1613622"/>
                  </a:cubicBezTo>
                  <a:cubicBezTo>
                    <a:pt x="3381358" y="1617394"/>
                    <a:pt x="3365010" y="1621790"/>
                    <a:pt x="3348360" y="1624007"/>
                  </a:cubicBezTo>
                  <a:cubicBezTo>
                    <a:pt x="3328041" y="1626870"/>
                    <a:pt x="3307211" y="1627247"/>
                    <a:pt x="3286876" y="1629796"/>
                  </a:cubicBezTo>
                  <a:cubicBezTo>
                    <a:pt x="3273801" y="1631368"/>
                    <a:pt x="3260860" y="1633717"/>
                    <a:pt x="3247932" y="1635832"/>
                  </a:cubicBezTo>
                  <a:lnTo>
                    <a:pt x="3244999" y="1636180"/>
                  </a:lnTo>
                  <a:lnTo>
                    <a:pt x="3184484" y="1639097"/>
                  </a:lnTo>
                  <a:lnTo>
                    <a:pt x="3177540" y="1638715"/>
                  </a:lnTo>
                  <a:cubicBezTo>
                    <a:pt x="3167030" y="1637417"/>
                    <a:pt x="3156526" y="1635766"/>
                    <a:pt x="3146060" y="1634857"/>
                  </a:cubicBezTo>
                  <a:cubicBezTo>
                    <a:pt x="3116518" y="1632358"/>
                    <a:pt x="3084302" y="1635010"/>
                    <a:pt x="3057965" y="1626236"/>
                  </a:cubicBezTo>
                  <a:cubicBezTo>
                    <a:pt x="3029852" y="1616919"/>
                    <a:pt x="3003375" y="1613330"/>
                    <a:pt x="2974961" y="1617995"/>
                  </a:cubicBezTo>
                  <a:cubicBezTo>
                    <a:pt x="2965488" y="1619550"/>
                    <a:pt x="2953558" y="1626717"/>
                    <a:pt x="2949608" y="1633655"/>
                  </a:cubicBezTo>
                  <a:cubicBezTo>
                    <a:pt x="2940805" y="1649145"/>
                    <a:pt x="2927912" y="1652436"/>
                    <a:pt x="2909973" y="1648121"/>
                  </a:cubicBezTo>
                  <a:cubicBezTo>
                    <a:pt x="2894404" y="1644476"/>
                    <a:pt x="2875446" y="1643195"/>
                    <a:pt x="2864542" y="1635245"/>
                  </a:cubicBezTo>
                  <a:cubicBezTo>
                    <a:pt x="2833644" y="1612724"/>
                    <a:pt x="2795701" y="1613769"/>
                    <a:pt x="2758460" y="1609130"/>
                  </a:cubicBezTo>
                  <a:cubicBezTo>
                    <a:pt x="2735725" y="1606301"/>
                    <a:pt x="2714721" y="1607157"/>
                    <a:pt x="2692301" y="1610905"/>
                  </a:cubicBezTo>
                  <a:cubicBezTo>
                    <a:pt x="2643606" y="1619217"/>
                    <a:pt x="2595572" y="1613057"/>
                    <a:pt x="2548009" y="1604522"/>
                  </a:cubicBezTo>
                  <a:cubicBezTo>
                    <a:pt x="2516561" y="1598820"/>
                    <a:pt x="2484471" y="1595972"/>
                    <a:pt x="2453210" y="1590103"/>
                  </a:cubicBezTo>
                  <a:cubicBezTo>
                    <a:pt x="2429807" y="1585581"/>
                    <a:pt x="2406352" y="1579963"/>
                    <a:pt x="2384726" y="1571904"/>
                  </a:cubicBezTo>
                  <a:cubicBezTo>
                    <a:pt x="2353369" y="1560075"/>
                    <a:pt x="2325581" y="1541326"/>
                    <a:pt x="2286765" y="1548534"/>
                  </a:cubicBezTo>
                  <a:cubicBezTo>
                    <a:pt x="2252584" y="1554889"/>
                    <a:pt x="2221009" y="1546526"/>
                    <a:pt x="2189064" y="1538649"/>
                  </a:cubicBezTo>
                  <a:cubicBezTo>
                    <a:pt x="2165600" y="1532875"/>
                    <a:pt x="2142133" y="1526942"/>
                    <a:pt x="2118010" y="1523712"/>
                  </a:cubicBezTo>
                  <a:cubicBezTo>
                    <a:pt x="2089379" y="1519913"/>
                    <a:pt x="2057412" y="1523652"/>
                    <a:pt x="2031682" y="1515318"/>
                  </a:cubicBezTo>
                  <a:cubicBezTo>
                    <a:pt x="2004761" y="1506572"/>
                    <a:pt x="1983123" y="1514364"/>
                    <a:pt x="1959737" y="1518317"/>
                  </a:cubicBezTo>
                  <a:cubicBezTo>
                    <a:pt x="1922433" y="1524509"/>
                    <a:pt x="1885501" y="1534450"/>
                    <a:pt x="1847100" y="1525944"/>
                  </a:cubicBezTo>
                  <a:cubicBezTo>
                    <a:pt x="1800428" y="1515638"/>
                    <a:pt x="1754098" y="1504375"/>
                    <a:pt x="1707262" y="1494706"/>
                  </a:cubicBezTo>
                  <a:cubicBezTo>
                    <a:pt x="1689158" y="1491026"/>
                    <a:pt x="1669827" y="1490075"/>
                    <a:pt x="1651067" y="1488939"/>
                  </a:cubicBezTo>
                  <a:cubicBezTo>
                    <a:pt x="1633296" y="1488069"/>
                    <a:pt x="1612320" y="1493475"/>
                    <a:pt x="1598392" y="1487556"/>
                  </a:cubicBezTo>
                  <a:cubicBezTo>
                    <a:pt x="1562588" y="1472333"/>
                    <a:pt x="1526230" y="1465768"/>
                    <a:pt x="1485796" y="1467717"/>
                  </a:cubicBezTo>
                  <a:cubicBezTo>
                    <a:pt x="1470633" y="1468448"/>
                    <a:pt x="1455519" y="1462113"/>
                    <a:pt x="1440105" y="1461600"/>
                  </a:cubicBezTo>
                  <a:cubicBezTo>
                    <a:pt x="1419033" y="1461047"/>
                    <a:pt x="1394726" y="1457982"/>
                    <a:pt x="1376742" y="1464813"/>
                  </a:cubicBezTo>
                  <a:cubicBezTo>
                    <a:pt x="1334463" y="1480976"/>
                    <a:pt x="1299105" y="1470908"/>
                    <a:pt x="1260914" y="1458783"/>
                  </a:cubicBezTo>
                  <a:cubicBezTo>
                    <a:pt x="1223316" y="1446785"/>
                    <a:pt x="1183912" y="1437700"/>
                    <a:pt x="1144209" y="1430510"/>
                  </a:cubicBezTo>
                  <a:cubicBezTo>
                    <a:pt x="1129277" y="1427934"/>
                    <a:pt x="1111855" y="1434268"/>
                    <a:pt x="1095577" y="1436151"/>
                  </a:cubicBezTo>
                  <a:cubicBezTo>
                    <a:pt x="1089760" y="1436745"/>
                    <a:pt x="1083367" y="1437525"/>
                    <a:pt x="1078045" y="1436212"/>
                  </a:cubicBezTo>
                  <a:cubicBezTo>
                    <a:pt x="1026587" y="1423625"/>
                    <a:pt x="974523" y="1414679"/>
                    <a:pt x="919891" y="1425160"/>
                  </a:cubicBezTo>
                  <a:cubicBezTo>
                    <a:pt x="914876" y="1426187"/>
                    <a:pt x="909153" y="1424736"/>
                    <a:pt x="904047" y="1423883"/>
                  </a:cubicBezTo>
                  <a:cubicBezTo>
                    <a:pt x="879088" y="1419436"/>
                    <a:pt x="854553" y="1411675"/>
                    <a:pt x="829382" y="1410847"/>
                  </a:cubicBezTo>
                  <a:cubicBezTo>
                    <a:pt x="767326" y="1408817"/>
                    <a:pt x="705028" y="1409779"/>
                    <a:pt x="642661" y="1409490"/>
                  </a:cubicBezTo>
                  <a:cubicBezTo>
                    <a:pt x="638766" y="1409522"/>
                    <a:pt x="634684" y="1409719"/>
                    <a:pt x="631134" y="1408791"/>
                  </a:cubicBezTo>
                  <a:cubicBezTo>
                    <a:pt x="607871" y="1403163"/>
                    <a:pt x="587956" y="1406321"/>
                    <a:pt x="569136" y="1420097"/>
                  </a:cubicBezTo>
                  <a:cubicBezTo>
                    <a:pt x="560854" y="1426146"/>
                    <a:pt x="549335" y="1429684"/>
                    <a:pt x="538796" y="1433330"/>
                  </a:cubicBezTo>
                  <a:cubicBezTo>
                    <a:pt x="523276" y="1438787"/>
                    <a:pt x="507362" y="1444105"/>
                    <a:pt x="491177" y="1447867"/>
                  </a:cubicBezTo>
                  <a:cubicBezTo>
                    <a:pt x="475178" y="1451464"/>
                    <a:pt x="458068" y="1456211"/>
                    <a:pt x="442411" y="1454770"/>
                  </a:cubicBezTo>
                  <a:cubicBezTo>
                    <a:pt x="414232" y="1452205"/>
                    <a:pt x="387176" y="1444721"/>
                    <a:pt x="359296" y="1440257"/>
                  </a:cubicBezTo>
                  <a:cubicBezTo>
                    <a:pt x="349673" y="1438680"/>
                    <a:pt x="339191" y="1439501"/>
                    <a:pt x="329271" y="1439821"/>
                  </a:cubicBezTo>
                  <a:cubicBezTo>
                    <a:pt x="306503" y="1440449"/>
                    <a:pt x="283397" y="1446114"/>
                    <a:pt x="262167" y="1434111"/>
                  </a:cubicBezTo>
                  <a:cubicBezTo>
                    <a:pt x="242530" y="1422816"/>
                    <a:pt x="223456" y="1427345"/>
                    <a:pt x="203882" y="1437548"/>
                  </a:cubicBezTo>
                  <a:cubicBezTo>
                    <a:pt x="189813" y="1444818"/>
                    <a:pt x="173736" y="1450772"/>
                    <a:pt x="157723" y="1454055"/>
                  </a:cubicBezTo>
                  <a:cubicBezTo>
                    <a:pt x="135728" y="1458567"/>
                    <a:pt x="113832" y="1461037"/>
                    <a:pt x="89823" y="1460153"/>
                  </a:cubicBezTo>
                  <a:cubicBezTo>
                    <a:pt x="72843" y="1459559"/>
                    <a:pt x="59011" y="1459598"/>
                    <a:pt x="45393" y="1451938"/>
                  </a:cubicBezTo>
                  <a:cubicBezTo>
                    <a:pt x="43196" y="1450788"/>
                    <a:pt x="39293" y="1450662"/>
                    <a:pt x="36385" y="1450960"/>
                  </a:cubicBezTo>
                  <a:lnTo>
                    <a:pt x="0" y="1452514"/>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66" name="Group 65">
            <a:extLst>
              <a:ext uri="{FF2B5EF4-FFF2-40B4-BE49-F238E27FC236}">
                <a16:creationId xmlns:a16="http://schemas.microsoft.com/office/drawing/2014/main" id="{D1EABE02-705D-4B3A-B7DF-634641E1DA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9739305" cy="1775939"/>
            <a:chOff x="1" y="1"/>
            <a:chExt cx="9739305" cy="1775939"/>
          </a:xfrm>
        </p:grpSpPr>
        <p:sp>
          <p:nvSpPr>
            <p:cNvPr id="67" name="Freeform: Shape 66">
              <a:extLst>
                <a:ext uri="{FF2B5EF4-FFF2-40B4-BE49-F238E27FC236}">
                  <a16:creationId xmlns:a16="http://schemas.microsoft.com/office/drawing/2014/main" id="{08C4F13C-93EF-478B-A270-CF799F8663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9739305" cy="1775939"/>
            </a:xfrm>
            <a:custGeom>
              <a:avLst/>
              <a:gdLst>
                <a:gd name="connsiteX0" fmla="*/ 9506323 w 9739305"/>
                <a:gd name="connsiteY0" fmla="*/ 0 h 1775939"/>
                <a:gd name="connsiteX1" fmla="*/ 9739305 w 9739305"/>
                <a:gd name="connsiteY1" fmla="*/ 0 h 1775939"/>
                <a:gd name="connsiteX2" fmla="*/ 9721016 w 9739305"/>
                <a:gd name="connsiteY2" fmla="*/ 12453 h 1775939"/>
                <a:gd name="connsiteX3" fmla="*/ 9619776 w 9739305"/>
                <a:gd name="connsiteY3" fmla="*/ 90780 h 1775939"/>
                <a:gd name="connsiteX4" fmla="*/ 9506710 w 9739305"/>
                <a:gd name="connsiteY4" fmla="*/ 158222 h 1775939"/>
                <a:gd name="connsiteX5" fmla="*/ 9417057 w 9739305"/>
                <a:gd name="connsiteY5" fmla="*/ 238502 h 1775939"/>
                <a:gd name="connsiteX6" fmla="*/ 9380548 w 9739305"/>
                <a:gd name="connsiteY6" fmla="*/ 281379 h 1775939"/>
                <a:gd name="connsiteX7" fmla="*/ 9301035 w 9739305"/>
                <a:gd name="connsiteY7" fmla="*/ 313304 h 1775939"/>
                <a:gd name="connsiteX8" fmla="*/ 9215480 w 9739305"/>
                <a:gd name="connsiteY8" fmla="*/ 361372 h 1775939"/>
                <a:gd name="connsiteX9" fmla="*/ 9155376 w 9739305"/>
                <a:gd name="connsiteY9" fmla="*/ 407897 h 1775939"/>
                <a:gd name="connsiteX10" fmla="*/ 9108770 w 9739305"/>
                <a:gd name="connsiteY10" fmla="*/ 439335 h 1775939"/>
                <a:gd name="connsiteX11" fmla="*/ 9042339 w 9739305"/>
                <a:gd name="connsiteY11" fmla="*/ 471886 h 1775939"/>
                <a:gd name="connsiteX12" fmla="*/ 8976155 w 9739305"/>
                <a:gd name="connsiteY12" fmla="*/ 513526 h 1775939"/>
                <a:gd name="connsiteX13" fmla="*/ 8944250 w 9739305"/>
                <a:gd name="connsiteY13" fmla="*/ 538762 h 1775939"/>
                <a:gd name="connsiteX14" fmla="*/ 8882191 w 9739305"/>
                <a:gd name="connsiteY14" fmla="*/ 581144 h 1775939"/>
                <a:gd name="connsiteX15" fmla="*/ 8818061 w 9739305"/>
                <a:gd name="connsiteY15" fmla="*/ 620960 h 1775939"/>
                <a:gd name="connsiteX16" fmla="*/ 8696263 w 9739305"/>
                <a:gd name="connsiteY16" fmla="*/ 668892 h 1775939"/>
                <a:gd name="connsiteX17" fmla="*/ 8586493 w 9739305"/>
                <a:gd name="connsiteY17" fmla="*/ 736016 h 1775939"/>
                <a:gd name="connsiteX18" fmla="*/ 8499250 w 9739305"/>
                <a:gd name="connsiteY18" fmla="*/ 785420 h 1775939"/>
                <a:gd name="connsiteX19" fmla="*/ 8448581 w 9739305"/>
                <a:gd name="connsiteY19" fmla="*/ 817525 h 1775939"/>
                <a:gd name="connsiteX20" fmla="*/ 8356131 w 9739305"/>
                <a:gd name="connsiteY20" fmla="*/ 888209 h 1775939"/>
                <a:gd name="connsiteX21" fmla="*/ 8211166 w 9739305"/>
                <a:gd name="connsiteY21" fmla="*/ 964878 h 1775939"/>
                <a:gd name="connsiteX22" fmla="*/ 8123367 w 9739305"/>
                <a:gd name="connsiteY22" fmla="*/ 1006776 h 1775939"/>
                <a:gd name="connsiteX23" fmla="*/ 7933271 w 9739305"/>
                <a:gd name="connsiteY23" fmla="*/ 1072752 h 1775939"/>
                <a:gd name="connsiteX24" fmla="*/ 7872042 w 9739305"/>
                <a:gd name="connsiteY24" fmla="*/ 1095949 h 1775939"/>
                <a:gd name="connsiteX25" fmla="*/ 7801540 w 9739305"/>
                <a:gd name="connsiteY25" fmla="*/ 1112687 h 1775939"/>
                <a:gd name="connsiteX26" fmla="*/ 7688760 w 9739305"/>
                <a:gd name="connsiteY26" fmla="*/ 1149668 h 1775939"/>
                <a:gd name="connsiteX27" fmla="*/ 7468219 w 9739305"/>
                <a:gd name="connsiteY27" fmla="*/ 1214601 h 1775939"/>
                <a:gd name="connsiteX28" fmla="*/ 7419634 w 9739305"/>
                <a:gd name="connsiteY28" fmla="*/ 1225261 h 1775939"/>
                <a:gd name="connsiteX29" fmla="*/ 7296522 w 9739305"/>
                <a:gd name="connsiteY29" fmla="*/ 1266193 h 1775939"/>
                <a:gd name="connsiteX30" fmla="*/ 7222817 w 9739305"/>
                <a:gd name="connsiteY30" fmla="*/ 1293286 h 1775939"/>
                <a:gd name="connsiteX31" fmla="*/ 7161457 w 9739305"/>
                <a:gd name="connsiteY31" fmla="*/ 1309742 h 1775939"/>
                <a:gd name="connsiteX32" fmla="*/ 7106944 w 9739305"/>
                <a:gd name="connsiteY32" fmla="*/ 1318647 h 1775939"/>
                <a:gd name="connsiteX33" fmla="*/ 6964204 w 9739305"/>
                <a:gd name="connsiteY33" fmla="*/ 1356601 h 1775939"/>
                <a:gd name="connsiteX34" fmla="*/ 6907255 w 9739305"/>
                <a:gd name="connsiteY34" fmla="*/ 1371589 h 1775939"/>
                <a:gd name="connsiteX35" fmla="*/ 6759991 w 9739305"/>
                <a:gd name="connsiteY35" fmla="*/ 1420747 h 1775939"/>
                <a:gd name="connsiteX36" fmla="*/ 6634783 w 9739305"/>
                <a:gd name="connsiteY36" fmla="*/ 1454562 h 1775939"/>
                <a:gd name="connsiteX37" fmla="*/ 6582555 w 9739305"/>
                <a:gd name="connsiteY37" fmla="*/ 1470418 h 1775939"/>
                <a:gd name="connsiteX38" fmla="*/ 6462719 w 9739305"/>
                <a:gd name="connsiteY38" fmla="*/ 1498482 h 1775939"/>
                <a:gd name="connsiteX39" fmla="*/ 6395050 w 9739305"/>
                <a:gd name="connsiteY39" fmla="*/ 1517437 h 1775939"/>
                <a:gd name="connsiteX40" fmla="*/ 6228927 w 9739305"/>
                <a:gd name="connsiteY40" fmla="*/ 1543179 h 1775939"/>
                <a:gd name="connsiteX41" fmla="*/ 6057331 w 9739305"/>
                <a:gd name="connsiteY41" fmla="*/ 1568558 h 1775939"/>
                <a:gd name="connsiteX42" fmla="*/ 5962939 w 9739305"/>
                <a:gd name="connsiteY42" fmla="*/ 1578758 h 1775939"/>
                <a:gd name="connsiteX43" fmla="*/ 5880756 w 9739305"/>
                <a:gd name="connsiteY43" fmla="*/ 1591666 h 1775939"/>
                <a:gd name="connsiteX44" fmla="*/ 5809105 w 9739305"/>
                <a:gd name="connsiteY44" fmla="*/ 1600770 h 1775939"/>
                <a:gd name="connsiteX45" fmla="*/ 5695165 w 9739305"/>
                <a:gd name="connsiteY45" fmla="*/ 1617719 h 1775939"/>
                <a:gd name="connsiteX46" fmla="*/ 5647685 w 9739305"/>
                <a:gd name="connsiteY46" fmla="*/ 1622990 h 1775939"/>
                <a:gd name="connsiteX47" fmla="*/ 5535323 w 9739305"/>
                <a:gd name="connsiteY47" fmla="*/ 1628248 h 1775939"/>
                <a:gd name="connsiteX48" fmla="*/ 5496177 w 9739305"/>
                <a:gd name="connsiteY48" fmla="*/ 1628567 h 1775939"/>
                <a:gd name="connsiteX49" fmla="*/ 5420013 w 9739305"/>
                <a:gd name="connsiteY49" fmla="*/ 1612778 h 1775939"/>
                <a:gd name="connsiteX50" fmla="*/ 5411005 w 9739305"/>
                <a:gd name="connsiteY50" fmla="*/ 1611800 h 1775939"/>
                <a:gd name="connsiteX51" fmla="*/ 5361259 w 9739305"/>
                <a:gd name="connsiteY51" fmla="*/ 1606507 h 1775939"/>
                <a:gd name="connsiteX52" fmla="*/ 5334120 w 9739305"/>
                <a:gd name="connsiteY52" fmla="*/ 1605305 h 1775939"/>
                <a:gd name="connsiteX53" fmla="*/ 5230715 w 9739305"/>
                <a:gd name="connsiteY53" fmla="*/ 1594283 h 1775939"/>
                <a:gd name="connsiteX54" fmla="*/ 5171263 w 9739305"/>
                <a:gd name="connsiteY54" fmla="*/ 1589616 h 1775939"/>
                <a:gd name="connsiteX55" fmla="*/ 5123496 w 9739305"/>
                <a:gd name="connsiteY55" fmla="*/ 1593018 h 1775939"/>
                <a:gd name="connsiteX56" fmla="*/ 5039590 w 9739305"/>
                <a:gd name="connsiteY56" fmla="*/ 1598474 h 1775939"/>
                <a:gd name="connsiteX57" fmla="*/ 5012937 w 9739305"/>
                <a:gd name="connsiteY57" fmla="*/ 1603369 h 1775939"/>
                <a:gd name="connsiteX58" fmla="*/ 4891143 w 9739305"/>
                <a:gd name="connsiteY58" fmla="*/ 1598882 h 1775939"/>
                <a:gd name="connsiteX59" fmla="*/ 4821905 w 9739305"/>
                <a:gd name="connsiteY59" fmla="*/ 1601436 h 1775939"/>
                <a:gd name="connsiteX60" fmla="*/ 4743339 w 9739305"/>
                <a:gd name="connsiteY60" fmla="*/ 1592353 h 1775939"/>
                <a:gd name="connsiteX61" fmla="*/ 4720626 w 9739305"/>
                <a:gd name="connsiteY61" fmla="*/ 1594076 h 1775939"/>
                <a:gd name="connsiteX62" fmla="*/ 4695215 w 9739305"/>
                <a:gd name="connsiteY62" fmla="*/ 1596400 h 1775939"/>
                <a:gd name="connsiteX63" fmla="*/ 4617116 w 9739305"/>
                <a:gd name="connsiteY63" fmla="*/ 1601107 h 1775939"/>
                <a:gd name="connsiteX64" fmla="*/ 4569913 w 9739305"/>
                <a:gd name="connsiteY64" fmla="*/ 1608091 h 1775939"/>
                <a:gd name="connsiteX65" fmla="*/ 4479392 w 9739305"/>
                <a:gd name="connsiteY65" fmla="*/ 1609630 h 1775939"/>
                <a:gd name="connsiteX66" fmla="*/ 4446151 w 9739305"/>
                <a:gd name="connsiteY66" fmla="*/ 1615312 h 1775939"/>
                <a:gd name="connsiteX67" fmla="*/ 4361619 w 9739305"/>
                <a:gd name="connsiteY67" fmla="*/ 1619859 h 1775939"/>
                <a:gd name="connsiteX68" fmla="*/ 4285695 w 9739305"/>
                <a:gd name="connsiteY68" fmla="*/ 1621164 h 1775939"/>
                <a:gd name="connsiteX69" fmla="*/ 4212667 w 9739305"/>
                <a:gd name="connsiteY69" fmla="*/ 1625940 h 1775939"/>
                <a:gd name="connsiteX70" fmla="*/ 4160628 w 9739305"/>
                <a:gd name="connsiteY70" fmla="*/ 1633627 h 1775939"/>
                <a:gd name="connsiteX71" fmla="*/ 4104018 w 9739305"/>
                <a:gd name="connsiteY71" fmla="*/ 1639495 h 1775939"/>
                <a:gd name="connsiteX72" fmla="*/ 3948438 w 9739305"/>
                <a:gd name="connsiteY72" fmla="*/ 1665671 h 1775939"/>
                <a:gd name="connsiteX73" fmla="*/ 3919256 w 9739305"/>
                <a:gd name="connsiteY73" fmla="*/ 1662527 h 1775939"/>
                <a:gd name="connsiteX74" fmla="*/ 3754603 w 9739305"/>
                <a:gd name="connsiteY74" fmla="*/ 1666227 h 1775939"/>
                <a:gd name="connsiteX75" fmla="*/ 3718852 w 9739305"/>
                <a:gd name="connsiteY75" fmla="*/ 1668265 h 1775939"/>
                <a:gd name="connsiteX76" fmla="*/ 3621934 w 9739305"/>
                <a:gd name="connsiteY76" fmla="*/ 1654418 h 1775939"/>
                <a:gd name="connsiteX77" fmla="*/ 3475226 w 9739305"/>
                <a:gd name="connsiteY77" fmla="*/ 1690838 h 1775939"/>
                <a:gd name="connsiteX78" fmla="*/ 3338395 w 9739305"/>
                <a:gd name="connsiteY78" fmla="*/ 1734157 h 1775939"/>
                <a:gd name="connsiteX79" fmla="*/ 3321128 w 9739305"/>
                <a:gd name="connsiteY79" fmla="*/ 1739699 h 1775939"/>
                <a:gd name="connsiteX80" fmla="*/ 3271751 w 9739305"/>
                <a:gd name="connsiteY80" fmla="*/ 1750083 h 1775939"/>
                <a:gd name="connsiteX81" fmla="*/ 3210267 w 9739305"/>
                <a:gd name="connsiteY81" fmla="*/ 1755871 h 1775939"/>
                <a:gd name="connsiteX82" fmla="*/ 3132456 w 9739305"/>
                <a:gd name="connsiteY82" fmla="*/ 1766527 h 1775939"/>
                <a:gd name="connsiteX83" fmla="*/ 3069450 w 9739305"/>
                <a:gd name="connsiteY83" fmla="*/ 1760933 h 1775939"/>
                <a:gd name="connsiteX84" fmla="*/ 2981357 w 9739305"/>
                <a:gd name="connsiteY84" fmla="*/ 1752311 h 1775939"/>
                <a:gd name="connsiteX85" fmla="*/ 2898350 w 9739305"/>
                <a:gd name="connsiteY85" fmla="*/ 1744071 h 1775939"/>
                <a:gd name="connsiteX86" fmla="*/ 2872998 w 9739305"/>
                <a:gd name="connsiteY86" fmla="*/ 1759731 h 1775939"/>
                <a:gd name="connsiteX87" fmla="*/ 2833363 w 9739305"/>
                <a:gd name="connsiteY87" fmla="*/ 1774197 h 1775939"/>
                <a:gd name="connsiteX88" fmla="*/ 2787932 w 9739305"/>
                <a:gd name="connsiteY88" fmla="*/ 1761321 h 1775939"/>
                <a:gd name="connsiteX89" fmla="*/ 2681851 w 9739305"/>
                <a:gd name="connsiteY89" fmla="*/ 1735206 h 1775939"/>
                <a:gd name="connsiteX90" fmla="*/ 2615692 w 9739305"/>
                <a:gd name="connsiteY90" fmla="*/ 1736981 h 1775939"/>
                <a:gd name="connsiteX91" fmla="*/ 2471401 w 9739305"/>
                <a:gd name="connsiteY91" fmla="*/ 1730598 h 1775939"/>
                <a:gd name="connsiteX92" fmla="*/ 2376602 w 9739305"/>
                <a:gd name="connsiteY92" fmla="*/ 1716179 h 1775939"/>
                <a:gd name="connsiteX93" fmla="*/ 2308117 w 9739305"/>
                <a:gd name="connsiteY93" fmla="*/ 1697980 h 1775939"/>
                <a:gd name="connsiteX94" fmla="*/ 2210156 w 9739305"/>
                <a:gd name="connsiteY94" fmla="*/ 1674611 h 1775939"/>
                <a:gd name="connsiteX95" fmla="*/ 2112456 w 9739305"/>
                <a:gd name="connsiteY95" fmla="*/ 1664725 h 1775939"/>
                <a:gd name="connsiteX96" fmla="*/ 2041401 w 9739305"/>
                <a:gd name="connsiteY96" fmla="*/ 1649787 h 1775939"/>
                <a:gd name="connsiteX97" fmla="*/ 1955072 w 9739305"/>
                <a:gd name="connsiteY97" fmla="*/ 1641394 h 1775939"/>
                <a:gd name="connsiteX98" fmla="*/ 1883129 w 9739305"/>
                <a:gd name="connsiteY98" fmla="*/ 1644393 h 1775939"/>
                <a:gd name="connsiteX99" fmla="*/ 1770492 w 9739305"/>
                <a:gd name="connsiteY99" fmla="*/ 1652019 h 1775939"/>
                <a:gd name="connsiteX100" fmla="*/ 1630653 w 9739305"/>
                <a:gd name="connsiteY100" fmla="*/ 1620782 h 1775939"/>
                <a:gd name="connsiteX101" fmla="*/ 1574457 w 9739305"/>
                <a:gd name="connsiteY101" fmla="*/ 1615016 h 1775939"/>
                <a:gd name="connsiteX102" fmla="*/ 1521784 w 9739305"/>
                <a:gd name="connsiteY102" fmla="*/ 1613632 h 1775939"/>
                <a:gd name="connsiteX103" fmla="*/ 1409187 w 9739305"/>
                <a:gd name="connsiteY103" fmla="*/ 1593793 h 1775939"/>
                <a:gd name="connsiteX104" fmla="*/ 1363496 w 9739305"/>
                <a:gd name="connsiteY104" fmla="*/ 1587676 h 1775939"/>
                <a:gd name="connsiteX105" fmla="*/ 1300134 w 9739305"/>
                <a:gd name="connsiteY105" fmla="*/ 1590889 h 1775939"/>
                <a:gd name="connsiteX106" fmla="*/ 1184306 w 9739305"/>
                <a:gd name="connsiteY106" fmla="*/ 1584859 h 1775939"/>
                <a:gd name="connsiteX107" fmla="*/ 1067600 w 9739305"/>
                <a:gd name="connsiteY107" fmla="*/ 1556587 h 1775939"/>
                <a:gd name="connsiteX108" fmla="*/ 1018967 w 9739305"/>
                <a:gd name="connsiteY108" fmla="*/ 1562226 h 1775939"/>
                <a:gd name="connsiteX109" fmla="*/ 1001437 w 9739305"/>
                <a:gd name="connsiteY109" fmla="*/ 1562287 h 1775939"/>
                <a:gd name="connsiteX110" fmla="*/ 843282 w 9739305"/>
                <a:gd name="connsiteY110" fmla="*/ 1551235 h 1775939"/>
                <a:gd name="connsiteX111" fmla="*/ 827437 w 9739305"/>
                <a:gd name="connsiteY111" fmla="*/ 1549959 h 1775939"/>
                <a:gd name="connsiteX112" fmla="*/ 752774 w 9739305"/>
                <a:gd name="connsiteY112" fmla="*/ 1536924 h 1775939"/>
                <a:gd name="connsiteX113" fmla="*/ 566053 w 9739305"/>
                <a:gd name="connsiteY113" fmla="*/ 1535567 h 1775939"/>
                <a:gd name="connsiteX114" fmla="*/ 554525 w 9739305"/>
                <a:gd name="connsiteY114" fmla="*/ 1534867 h 1775939"/>
                <a:gd name="connsiteX115" fmla="*/ 492526 w 9739305"/>
                <a:gd name="connsiteY115" fmla="*/ 1546173 h 1775939"/>
                <a:gd name="connsiteX116" fmla="*/ 462187 w 9739305"/>
                <a:gd name="connsiteY116" fmla="*/ 1559407 h 1775939"/>
                <a:gd name="connsiteX117" fmla="*/ 414568 w 9739305"/>
                <a:gd name="connsiteY117" fmla="*/ 1573944 h 1775939"/>
                <a:gd name="connsiteX118" fmla="*/ 365802 w 9739305"/>
                <a:gd name="connsiteY118" fmla="*/ 1580845 h 1775939"/>
                <a:gd name="connsiteX119" fmla="*/ 282687 w 9739305"/>
                <a:gd name="connsiteY119" fmla="*/ 1566332 h 1775939"/>
                <a:gd name="connsiteX120" fmla="*/ 252662 w 9739305"/>
                <a:gd name="connsiteY120" fmla="*/ 1565897 h 1775939"/>
                <a:gd name="connsiteX121" fmla="*/ 185558 w 9739305"/>
                <a:gd name="connsiteY121" fmla="*/ 1560187 h 1775939"/>
                <a:gd name="connsiteX122" fmla="*/ 127273 w 9739305"/>
                <a:gd name="connsiteY122" fmla="*/ 1563624 h 1775939"/>
                <a:gd name="connsiteX123" fmla="*/ 81114 w 9739305"/>
                <a:gd name="connsiteY123" fmla="*/ 1580132 h 1775939"/>
                <a:gd name="connsiteX124" fmla="*/ 13214 w 9739305"/>
                <a:gd name="connsiteY124" fmla="*/ 1586229 h 1775939"/>
                <a:gd name="connsiteX125" fmla="*/ 0 w 9739305"/>
                <a:gd name="connsiteY125" fmla="*/ 1585408 h 1775939"/>
                <a:gd name="connsiteX126" fmla="*/ 0 w 9739305"/>
                <a:gd name="connsiteY126" fmla="*/ 1251083 h 1775939"/>
                <a:gd name="connsiteX127" fmla="*/ 4829 w 9739305"/>
                <a:gd name="connsiteY127" fmla="*/ 1250628 h 1775939"/>
                <a:gd name="connsiteX128" fmla="*/ 48555 w 9739305"/>
                <a:gd name="connsiteY128" fmla="*/ 1240203 h 1775939"/>
                <a:gd name="connsiteX129" fmla="*/ 72789 w 9739305"/>
                <a:gd name="connsiteY129" fmla="*/ 1233698 h 1775939"/>
                <a:gd name="connsiteX130" fmla="*/ 197847 w 9739305"/>
                <a:gd name="connsiteY130" fmla="*/ 1212918 h 1775939"/>
                <a:gd name="connsiteX131" fmla="*/ 253067 w 9739305"/>
                <a:gd name="connsiteY131" fmla="*/ 1194405 h 1775939"/>
                <a:gd name="connsiteX132" fmla="*/ 268116 w 9739305"/>
                <a:gd name="connsiteY132" fmla="*/ 1191325 h 1775939"/>
                <a:gd name="connsiteX133" fmla="*/ 351434 w 9739305"/>
                <a:gd name="connsiteY133" fmla="*/ 1193900 h 1775939"/>
                <a:gd name="connsiteX134" fmla="*/ 414867 w 9739305"/>
                <a:gd name="connsiteY134" fmla="*/ 1216423 h 1775939"/>
                <a:gd name="connsiteX135" fmla="*/ 427335 w 9739305"/>
                <a:gd name="connsiteY135" fmla="*/ 1224454 h 1775939"/>
                <a:gd name="connsiteX136" fmla="*/ 600582 w 9739305"/>
                <a:gd name="connsiteY136" fmla="*/ 1213120 h 1775939"/>
                <a:gd name="connsiteX137" fmla="*/ 627039 w 9739305"/>
                <a:gd name="connsiteY137" fmla="*/ 1208235 h 1775939"/>
                <a:gd name="connsiteX138" fmla="*/ 756446 w 9739305"/>
                <a:gd name="connsiteY138" fmla="*/ 1217062 h 1775939"/>
                <a:gd name="connsiteX139" fmla="*/ 794106 w 9739305"/>
                <a:gd name="connsiteY139" fmla="*/ 1218229 h 1775939"/>
                <a:gd name="connsiteX140" fmla="*/ 929268 w 9739305"/>
                <a:gd name="connsiteY140" fmla="*/ 1225211 h 1775939"/>
                <a:gd name="connsiteX141" fmla="*/ 947713 w 9739305"/>
                <a:gd name="connsiteY141" fmla="*/ 1211766 h 1775939"/>
                <a:gd name="connsiteX142" fmla="*/ 1001014 w 9739305"/>
                <a:gd name="connsiteY142" fmla="*/ 1177651 h 1775939"/>
                <a:gd name="connsiteX143" fmla="*/ 1107747 w 9739305"/>
                <a:gd name="connsiteY143" fmla="*/ 1144571 h 1775939"/>
                <a:gd name="connsiteX144" fmla="*/ 1137175 w 9739305"/>
                <a:gd name="connsiteY144" fmla="*/ 1144721 h 1775939"/>
                <a:gd name="connsiteX145" fmla="*/ 1213670 w 9739305"/>
                <a:gd name="connsiteY145" fmla="*/ 1187646 h 1775939"/>
                <a:gd name="connsiteX146" fmla="*/ 1250725 w 9739305"/>
                <a:gd name="connsiteY146" fmla="*/ 1204534 h 1775939"/>
                <a:gd name="connsiteX147" fmla="*/ 1355013 w 9739305"/>
                <a:gd name="connsiteY147" fmla="*/ 1233876 h 1775939"/>
                <a:gd name="connsiteX148" fmla="*/ 1363867 w 9739305"/>
                <a:gd name="connsiteY148" fmla="*/ 1239727 h 1775939"/>
                <a:gd name="connsiteX149" fmla="*/ 1443262 w 9739305"/>
                <a:gd name="connsiteY149" fmla="*/ 1310445 h 1775939"/>
                <a:gd name="connsiteX150" fmla="*/ 1460979 w 9739305"/>
                <a:gd name="connsiteY150" fmla="*/ 1322303 h 1775939"/>
                <a:gd name="connsiteX151" fmla="*/ 1482536 w 9739305"/>
                <a:gd name="connsiteY151" fmla="*/ 1341039 h 1775939"/>
                <a:gd name="connsiteX152" fmla="*/ 1548717 w 9739305"/>
                <a:gd name="connsiteY152" fmla="*/ 1376141 h 1775939"/>
                <a:gd name="connsiteX153" fmla="*/ 1629003 w 9739305"/>
                <a:gd name="connsiteY153" fmla="*/ 1384512 h 1775939"/>
                <a:gd name="connsiteX154" fmla="*/ 1726123 w 9739305"/>
                <a:gd name="connsiteY154" fmla="*/ 1398505 h 1775939"/>
                <a:gd name="connsiteX155" fmla="*/ 1766964 w 9739305"/>
                <a:gd name="connsiteY155" fmla="*/ 1409092 h 1775939"/>
                <a:gd name="connsiteX156" fmla="*/ 1875994 w 9739305"/>
                <a:gd name="connsiteY156" fmla="*/ 1427691 h 1775939"/>
                <a:gd name="connsiteX157" fmla="*/ 1953935 w 9739305"/>
                <a:gd name="connsiteY157" fmla="*/ 1444021 h 1775939"/>
                <a:gd name="connsiteX158" fmla="*/ 2065495 w 9739305"/>
                <a:gd name="connsiteY158" fmla="*/ 1450414 h 1775939"/>
                <a:gd name="connsiteX159" fmla="*/ 2119362 w 9739305"/>
                <a:gd name="connsiteY159" fmla="*/ 1448287 h 1775939"/>
                <a:gd name="connsiteX160" fmla="*/ 2221201 w 9739305"/>
                <a:gd name="connsiteY160" fmla="*/ 1503642 h 1775939"/>
                <a:gd name="connsiteX161" fmla="*/ 2302040 w 9739305"/>
                <a:gd name="connsiteY161" fmla="*/ 1539608 h 1775939"/>
                <a:gd name="connsiteX162" fmla="*/ 2384113 w 9739305"/>
                <a:gd name="connsiteY162" fmla="*/ 1516348 h 1775939"/>
                <a:gd name="connsiteX163" fmla="*/ 2405786 w 9739305"/>
                <a:gd name="connsiteY163" fmla="*/ 1497098 h 1775939"/>
                <a:gd name="connsiteX164" fmla="*/ 2541024 w 9739305"/>
                <a:gd name="connsiteY164" fmla="*/ 1473316 h 1775939"/>
                <a:gd name="connsiteX165" fmla="*/ 2735378 w 9739305"/>
                <a:gd name="connsiteY165" fmla="*/ 1463319 h 1775939"/>
                <a:gd name="connsiteX166" fmla="*/ 3056752 w 9739305"/>
                <a:gd name="connsiteY166" fmla="*/ 1408590 h 1775939"/>
                <a:gd name="connsiteX167" fmla="*/ 3112247 w 9739305"/>
                <a:gd name="connsiteY167" fmla="*/ 1387711 h 1775939"/>
                <a:gd name="connsiteX168" fmla="*/ 3175396 w 9739305"/>
                <a:gd name="connsiteY168" fmla="*/ 1380116 h 1775939"/>
                <a:gd name="connsiteX169" fmla="*/ 3200231 w 9739305"/>
                <a:gd name="connsiteY169" fmla="*/ 1390061 h 1775939"/>
                <a:gd name="connsiteX170" fmla="*/ 3307359 w 9739305"/>
                <a:gd name="connsiteY170" fmla="*/ 1401532 h 1775939"/>
                <a:gd name="connsiteX171" fmla="*/ 3327591 w 9739305"/>
                <a:gd name="connsiteY171" fmla="*/ 1400871 h 1775939"/>
                <a:gd name="connsiteX172" fmla="*/ 3396452 w 9739305"/>
                <a:gd name="connsiteY172" fmla="*/ 1390488 h 1775939"/>
                <a:gd name="connsiteX173" fmla="*/ 3460402 w 9739305"/>
                <a:gd name="connsiteY173" fmla="*/ 1383325 h 1775939"/>
                <a:gd name="connsiteX174" fmla="*/ 3622771 w 9739305"/>
                <a:gd name="connsiteY174" fmla="*/ 1388838 h 1775939"/>
                <a:gd name="connsiteX175" fmla="*/ 3746637 w 9739305"/>
                <a:gd name="connsiteY175" fmla="*/ 1379728 h 1775939"/>
                <a:gd name="connsiteX176" fmla="*/ 3803936 w 9739305"/>
                <a:gd name="connsiteY176" fmla="*/ 1380104 h 1775939"/>
                <a:gd name="connsiteX177" fmla="*/ 3836429 w 9739305"/>
                <a:gd name="connsiteY177" fmla="*/ 1383246 h 1775939"/>
                <a:gd name="connsiteX178" fmla="*/ 3911096 w 9739305"/>
                <a:gd name="connsiteY178" fmla="*/ 1412447 h 1775939"/>
                <a:gd name="connsiteX179" fmla="*/ 3951494 w 9739305"/>
                <a:gd name="connsiteY179" fmla="*/ 1417876 h 1775939"/>
                <a:gd name="connsiteX180" fmla="*/ 4071982 w 9739305"/>
                <a:gd name="connsiteY180" fmla="*/ 1411440 h 1775939"/>
                <a:gd name="connsiteX181" fmla="*/ 4250380 w 9739305"/>
                <a:gd name="connsiteY181" fmla="*/ 1353404 h 1775939"/>
                <a:gd name="connsiteX182" fmla="*/ 4268920 w 9739305"/>
                <a:gd name="connsiteY182" fmla="*/ 1345917 h 1775939"/>
                <a:gd name="connsiteX183" fmla="*/ 4360470 w 9739305"/>
                <a:gd name="connsiteY183" fmla="*/ 1333343 h 1775939"/>
                <a:gd name="connsiteX184" fmla="*/ 4423403 w 9739305"/>
                <a:gd name="connsiteY184" fmla="*/ 1341452 h 1775939"/>
                <a:gd name="connsiteX185" fmla="*/ 4509460 w 9739305"/>
                <a:gd name="connsiteY185" fmla="*/ 1360374 h 1775939"/>
                <a:gd name="connsiteX186" fmla="*/ 4586780 w 9739305"/>
                <a:gd name="connsiteY186" fmla="*/ 1375951 h 1775939"/>
                <a:gd name="connsiteX187" fmla="*/ 4643424 w 9739305"/>
                <a:gd name="connsiteY187" fmla="*/ 1395033 h 1775939"/>
                <a:gd name="connsiteX188" fmla="*/ 4771320 w 9739305"/>
                <a:gd name="connsiteY188" fmla="*/ 1404876 h 1775939"/>
                <a:gd name="connsiteX189" fmla="*/ 4784667 w 9739305"/>
                <a:gd name="connsiteY189" fmla="*/ 1406901 h 1775939"/>
                <a:gd name="connsiteX190" fmla="*/ 4879368 w 9739305"/>
                <a:gd name="connsiteY190" fmla="*/ 1382875 h 1775939"/>
                <a:gd name="connsiteX191" fmla="*/ 4993296 w 9739305"/>
                <a:gd name="connsiteY191" fmla="*/ 1357609 h 1775939"/>
                <a:gd name="connsiteX192" fmla="*/ 5034636 w 9739305"/>
                <a:gd name="connsiteY192" fmla="*/ 1362363 h 1775939"/>
                <a:gd name="connsiteX193" fmla="*/ 5091273 w 9739305"/>
                <a:gd name="connsiteY193" fmla="*/ 1369207 h 1775939"/>
                <a:gd name="connsiteX194" fmla="*/ 5143127 w 9739305"/>
                <a:gd name="connsiteY194" fmla="*/ 1361686 h 1775939"/>
                <a:gd name="connsiteX195" fmla="*/ 5174789 w 9739305"/>
                <a:gd name="connsiteY195" fmla="*/ 1359688 h 1775939"/>
                <a:gd name="connsiteX196" fmla="*/ 5322233 w 9739305"/>
                <a:gd name="connsiteY196" fmla="*/ 1411274 h 1775939"/>
                <a:gd name="connsiteX197" fmla="*/ 5359206 w 9739305"/>
                <a:gd name="connsiteY197" fmla="*/ 1414357 h 1775939"/>
                <a:gd name="connsiteX198" fmla="*/ 5380352 w 9739305"/>
                <a:gd name="connsiteY198" fmla="*/ 1420558 h 1775939"/>
                <a:gd name="connsiteX199" fmla="*/ 5509233 w 9739305"/>
                <a:gd name="connsiteY199" fmla="*/ 1487165 h 1775939"/>
                <a:gd name="connsiteX200" fmla="*/ 5563203 w 9739305"/>
                <a:gd name="connsiteY200" fmla="*/ 1499314 h 1775939"/>
                <a:gd name="connsiteX201" fmla="*/ 5621569 w 9739305"/>
                <a:gd name="connsiteY201" fmla="*/ 1493518 h 1775939"/>
                <a:gd name="connsiteX202" fmla="*/ 5655136 w 9739305"/>
                <a:gd name="connsiteY202" fmla="*/ 1486565 h 1775939"/>
                <a:gd name="connsiteX203" fmla="*/ 5736883 w 9739305"/>
                <a:gd name="connsiteY203" fmla="*/ 1436327 h 1775939"/>
                <a:gd name="connsiteX204" fmla="*/ 5784777 w 9739305"/>
                <a:gd name="connsiteY204" fmla="*/ 1435588 h 1775939"/>
                <a:gd name="connsiteX205" fmla="*/ 5860952 w 9739305"/>
                <a:gd name="connsiteY205" fmla="*/ 1463773 h 1775939"/>
                <a:gd name="connsiteX206" fmla="*/ 5997123 w 9739305"/>
                <a:gd name="connsiteY206" fmla="*/ 1471491 h 1775939"/>
                <a:gd name="connsiteX207" fmla="*/ 6063793 w 9739305"/>
                <a:gd name="connsiteY207" fmla="*/ 1423706 h 1775939"/>
                <a:gd name="connsiteX208" fmla="*/ 6097303 w 9739305"/>
                <a:gd name="connsiteY208" fmla="*/ 1379247 h 1775939"/>
                <a:gd name="connsiteX209" fmla="*/ 6197741 w 9739305"/>
                <a:gd name="connsiteY209" fmla="*/ 1324656 h 1775939"/>
                <a:gd name="connsiteX210" fmla="*/ 6223125 w 9739305"/>
                <a:gd name="connsiteY210" fmla="*/ 1341950 h 1775939"/>
                <a:gd name="connsiteX211" fmla="*/ 6298923 w 9739305"/>
                <a:gd name="connsiteY211" fmla="*/ 1346144 h 1775939"/>
                <a:gd name="connsiteX212" fmla="*/ 6380532 w 9739305"/>
                <a:gd name="connsiteY212" fmla="*/ 1341582 h 1775939"/>
                <a:gd name="connsiteX213" fmla="*/ 6523222 w 9739305"/>
                <a:gd name="connsiteY213" fmla="*/ 1343021 h 1775939"/>
                <a:gd name="connsiteX214" fmla="*/ 6615600 w 9739305"/>
                <a:gd name="connsiteY214" fmla="*/ 1291015 h 1775939"/>
                <a:gd name="connsiteX215" fmla="*/ 6650812 w 9739305"/>
                <a:gd name="connsiteY215" fmla="*/ 1269700 h 1775939"/>
                <a:gd name="connsiteX216" fmla="*/ 6684030 w 9739305"/>
                <a:gd name="connsiteY216" fmla="*/ 1255543 h 1775939"/>
                <a:gd name="connsiteX217" fmla="*/ 6722764 w 9739305"/>
                <a:gd name="connsiteY217" fmla="*/ 1246615 h 1775939"/>
                <a:gd name="connsiteX218" fmla="*/ 6815757 w 9739305"/>
                <a:gd name="connsiteY218" fmla="*/ 1215451 h 1775939"/>
                <a:gd name="connsiteX219" fmla="*/ 6866200 w 9739305"/>
                <a:gd name="connsiteY219" fmla="*/ 1186810 h 1775939"/>
                <a:gd name="connsiteX220" fmla="*/ 6981228 w 9739305"/>
                <a:gd name="connsiteY220" fmla="*/ 1155999 h 1775939"/>
                <a:gd name="connsiteX221" fmla="*/ 7059255 w 9739305"/>
                <a:gd name="connsiteY221" fmla="*/ 1129638 h 1775939"/>
                <a:gd name="connsiteX222" fmla="*/ 7140774 w 9739305"/>
                <a:gd name="connsiteY222" fmla="*/ 1086787 h 1775939"/>
                <a:gd name="connsiteX223" fmla="*/ 7152150 w 9739305"/>
                <a:gd name="connsiteY223" fmla="*/ 1080276 h 1775939"/>
                <a:gd name="connsiteX224" fmla="*/ 7178911 w 9739305"/>
                <a:gd name="connsiteY224" fmla="*/ 1053404 h 1775939"/>
                <a:gd name="connsiteX225" fmla="*/ 7215302 w 9739305"/>
                <a:gd name="connsiteY225" fmla="*/ 963609 h 1775939"/>
                <a:gd name="connsiteX226" fmla="*/ 7226104 w 9739305"/>
                <a:gd name="connsiteY226" fmla="*/ 945196 h 1775939"/>
                <a:gd name="connsiteX227" fmla="*/ 7329145 w 9739305"/>
                <a:gd name="connsiteY227" fmla="*/ 879964 h 1775939"/>
                <a:gd name="connsiteX228" fmla="*/ 7368683 w 9739305"/>
                <a:gd name="connsiteY228" fmla="*/ 883708 h 1775939"/>
                <a:gd name="connsiteX229" fmla="*/ 7412980 w 9739305"/>
                <a:gd name="connsiteY229" fmla="*/ 901348 h 1775939"/>
                <a:gd name="connsiteX230" fmla="*/ 7508285 w 9739305"/>
                <a:gd name="connsiteY230" fmla="*/ 901932 h 1775939"/>
                <a:gd name="connsiteX231" fmla="*/ 7543367 w 9739305"/>
                <a:gd name="connsiteY231" fmla="*/ 890040 h 1775939"/>
                <a:gd name="connsiteX232" fmla="*/ 7604247 w 9739305"/>
                <a:gd name="connsiteY232" fmla="*/ 859640 h 1775939"/>
                <a:gd name="connsiteX233" fmla="*/ 7650214 w 9739305"/>
                <a:gd name="connsiteY233" fmla="*/ 814893 h 1775939"/>
                <a:gd name="connsiteX234" fmla="*/ 7716618 w 9739305"/>
                <a:gd name="connsiteY234" fmla="*/ 741384 h 1775939"/>
                <a:gd name="connsiteX235" fmla="*/ 7849257 w 9739305"/>
                <a:gd name="connsiteY235" fmla="*/ 708153 h 1775939"/>
                <a:gd name="connsiteX236" fmla="*/ 7900340 w 9739305"/>
                <a:gd name="connsiteY236" fmla="*/ 696745 h 1775939"/>
                <a:gd name="connsiteX237" fmla="*/ 8085922 w 9739305"/>
                <a:gd name="connsiteY237" fmla="*/ 650290 h 1775939"/>
                <a:gd name="connsiteX238" fmla="*/ 8102187 w 9739305"/>
                <a:gd name="connsiteY238" fmla="*/ 648251 h 1775939"/>
                <a:gd name="connsiteX239" fmla="*/ 8229960 w 9739305"/>
                <a:gd name="connsiteY239" fmla="*/ 598934 h 1775939"/>
                <a:gd name="connsiteX240" fmla="*/ 8260743 w 9739305"/>
                <a:gd name="connsiteY240" fmla="*/ 586776 h 1775939"/>
                <a:gd name="connsiteX241" fmla="*/ 8297724 w 9739305"/>
                <a:gd name="connsiteY241" fmla="*/ 557687 h 1775939"/>
                <a:gd name="connsiteX242" fmla="*/ 8329397 w 9739305"/>
                <a:gd name="connsiteY242" fmla="*/ 479103 h 1775939"/>
                <a:gd name="connsiteX243" fmla="*/ 8369109 w 9739305"/>
                <a:gd name="connsiteY243" fmla="*/ 442035 h 1775939"/>
                <a:gd name="connsiteX244" fmla="*/ 8398212 w 9739305"/>
                <a:gd name="connsiteY244" fmla="*/ 419288 h 1775939"/>
                <a:gd name="connsiteX245" fmla="*/ 8423091 w 9739305"/>
                <a:gd name="connsiteY245" fmla="*/ 385761 h 1775939"/>
                <a:gd name="connsiteX246" fmla="*/ 8445807 w 9739305"/>
                <a:gd name="connsiteY246" fmla="*/ 307296 h 1775939"/>
                <a:gd name="connsiteX247" fmla="*/ 8483136 w 9739305"/>
                <a:gd name="connsiteY247" fmla="*/ 236912 h 1775939"/>
                <a:gd name="connsiteX248" fmla="*/ 8554397 w 9739305"/>
                <a:gd name="connsiteY248" fmla="*/ 195498 h 1775939"/>
                <a:gd name="connsiteX249" fmla="*/ 8598729 w 9739305"/>
                <a:gd name="connsiteY249" fmla="*/ 173430 h 1775939"/>
                <a:gd name="connsiteX250" fmla="*/ 8779113 w 9739305"/>
                <a:gd name="connsiteY250" fmla="*/ 184822 h 1775939"/>
                <a:gd name="connsiteX251" fmla="*/ 8902517 w 9739305"/>
                <a:gd name="connsiteY251" fmla="*/ 198490 h 1775939"/>
                <a:gd name="connsiteX252" fmla="*/ 8942393 w 9739305"/>
                <a:gd name="connsiteY252" fmla="*/ 189035 h 1775939"/>
                <a:gd name="connsiteX253" fmla="*/ 9053027 w 9739305"/>
                <a:gd name="connsiteY253" fmla="*/ 119670 h 1775939"/>
                <a:gd name="connsiteX254" fmla="*/ 9164008 w 9739305"/>
                <a:gd name="connsiteY254" fmla="*/ 85758 h 1775939"/>
                <a:gd name="connsiteX255" fmla="*/ 9248172 w 9739305"/>
                <a:gd name="connsiteY255" fmla="*/ 73540 h 1775939"/>
                <a:gd name="connsiteX256" fmla="*/ 9320568 w 9739305"/>
                <a:gd name="connsiteY256" fmla="*/ 63772 h 1775939"/>
                <a:gd name="connsiteX257" fmla="*/ 9407003 w 9739305"/>
                <a:gd name="connsiteY257" fmla="*/ 42029 h 1775939"/>
                <a:gd name="connsiteX258" fmla="*/ 9455456 w 9739305"/>
                <a:gd name="connsiteY258" fmla="*/ 20546 h 1775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Lst>
              <a:rect l="l" t="t" r="r" b="b"/>
              <a:pathLst>
                <a:path w="9739305" h="1775939">
                  <a:moveTo>
                    <a:pt x="9506323" y="0"/>
                  </a:moveTo>
                  <a:lnTo>
                    <a:pt x="9739305" y="0"/>
                  </a:lnTo>
                  <a:lnTo>
                    <a:pt x="9721016" y="12453"/>
                  </a:lnTo>
                  <a:cubicBezTo>
                    <a:pt x="9690045" y="40939"/>
                    <a:pt x="9658859" y="68964"/>
                    <a:pt x="9619776" y="90780"/>
                  </a:cubicBezTo>
                  <a:cubicBezTo>
                    <a:pt x="9581267" y="112410"/>
                    <a:pt x="9545008" y="136288"/>
                    <a:pt x="9506710" y="158222"/>
                  </a:cubicBezTo>
                  <a:cubicBezTo>
                    <a:pt x="9469164" y="179649"/>
                    <a:pt x="9435404" y="202776"/>
                    <a:pt x="9417057" y="238502"/>
                  </a:cubicBezTo>
                  <a:cubicBezTo>
                    <a:pt x="9408857" y="254276"/>
                    <a:pt x="9397029" y="271640"/>
                    <a:pt x="9380548" y="281379"/>
                  </a:cubicBezTo>
                  <a:cubicBezTo>
                    <a:pt x="9357055" y="295224"/>
                    <a:pt x="9326757" y="301236"/>
                    <a:pt x="9301035" y="313304"/>
                  </a:cubicBezTo>
                  <a:cubicBezTo>
                    <a:pt x="9270739" y="327477"/>
                    <a:pt x="9235503" y="340162"/>
                    <a:pt x="9215480" y="361372"/>
                  </a:cubicBezTo>
                  <a:cubicBezTo>
                    <a:pt x="9197689" y="380278"/>
                    <a:pt x="9179513" y="395277"/>
                    <a:pt x="9155376" y="407897"/>
                  </a:cubicBezTo>
                  <a:cubicBezTo>
                    <a:pt x="9138462" y="416717"/>
                    <a:pt x="9126335" y="431897"/>
                    <a:pt x="9108770" y="439335"/>
                  </a:cubicBezTo>
                  <a:cubicBezTo>
                    <a:pt x="9085671" y="449237"/>
                    <a:pt x="9062288" y="457270"/>
                    <a:pt x="9042339" y="471886"/>
                  </a:cubicBezTo>
                  <a:cubicBezTo>
                    <a:pt x="9021638" y="487007"/>
                    <a:pt x="8997876" y="499296"/>
                    <a:pt x="8976155" y="513526"/>
                  </a:cubicBezTo>
                  <a:cubicBezTo>
                    <a:pt x="8964637" y="521143"/>
                    <a:pt x="8955362" y="530850"/>
                    <a:pt x="8944250" y="538762"/>
                  </a:cubicBezTo>
                  <a:cubicBezTo>
                    <a:pt x="8923906" y="553238"/>
                    <a:pt x="8903158" y="567422"/>
                    <a:pt x="8882191" y="581144"/>
                  </a:cubicBezTo>
                  <a:cubicBezTo>
                    <a:pt x="8861228" y="594868"/>
                    <a:pt x="8841332" y="610579"/>
                    <a:pt x="8818061" y="620960"/>
                  </a:cubicBezTo>
                  <a:cubicBezTo>
                    <a:pt x="8778386" y="638567"/>
                    <a:pt x="8734713" y="650088"/>
                    <a:pt x="8696263" y="668892"/>
                  </a:cubicBezTo>
                  <a:cubicBezTo>
                    <a:pt x="8657243" y="688034"/>
                    <a:pt x="8620769" y="711451"/>
                    <a:pt x="8586493" y="736016"/>
                  </a:cubicBezTo>
                  <a:cubicBezTo>
                    <a:pt x="8559370" y="755372"/>
                    <a:pt x="8533990" y="774487"/>
                    <a:pt x="8499250" y="785420"/>
                  </a:cubicBezTo>
                  <a:cubicBezTo>
                    <a:pt x="8479867" y="791534"/>
                    <a:pt x="8459807" y="803801"/>
                    <a:pt x="8448581" y="817525"/>
                  </a:cubicBezTo>
                  <a:cubicBezTo>
                    <a:pt x="8424305" y="847414"/>
                    <a:pt x="8392427" y="869197"/>
                    <a:pt x="8356131" y="888209"/>
                  </a:cubicBezTo>
                  <a:cubicBezTo>
                    <a:pt x="8307679" y="913772"/>
                    <a:pt x="8259834" y="939776"/>
                    <a:pt x="8211166" y="964878"/>
                  </a:cubicBezTo>
                  <a:cubicBezTo>
                    <a:pt x="8182465" y="979759"/>
                    <a:pt x="8153995" y="995412"/>
                    <a:pt x="8123367" y="1006776"/>
                  </a:cubicBezTo>
                  <a:cubicBezTo>
                    <a:pt x="8060787" y="1030195"/>
                    <a:pt x="7996505" y="1050714"/>
                    <a:pt x="7933271" y="1072752"/>
                  </a:cubicBezTo>
                  <a:cubicBezTo>
                    <a:pt x="7912572" y="1079870"/>
                    <a:pt x="7893169" y="1089594"/>
                    <a:pt x="7872042" y="1095949"/>
                  </a:cubicBezTo>
                  <a:cubicBezTo>
                    <a:pt x="7849189" y="1102856"/>
                    <a:pt x="7824394" y="1105779"/>
                    <a:pt x="7801540" y="1112687"/>
                  </a:cubicBezTo>
                  <a:cubicBezTo>
                    <a:pt x="7763512" y="1124093"/>
                    <a:pt x="7726779" y="1138106"/>
                    <a:pt x="7688760" y="1149668"/>
                  </a:cubicBezTo>
                  <a:cubicBezTo>
                    <a:pt x="7615403" y="1171881"/>
                    <a:pt x="7541813" y="1193320"/>
                    <a:pt x="7468219" y="1214601"/>
                  </a:cubicBezTo>
                  <a:cubicBezTo>
                    <a:pt x="7452461" y="1219127"/>
                    <a:pt x="7435183" y="1220431"/>
                    <a:pt x="7419634" y="1225261"/>
                  </a:cubicBezTo>
                  <a:cubicBezTo>
                    <a:pt x="7378370" y="1238236"/>
                    <a:pt x="7337343" y="1252140"/>
                    <a:pt x="7296522" y="1266193"/>
                  </a:cubicBezTo>
                  <a:cubicBezTo>
                    <a:pt x="7271802" y="1274761"/>
                    <a:pt x="7247746" y="1285023"/>
                    <a:pt x="7222817" y="1293286"/>
                  </a:cubicBezTo>
                  <a:cubicBezTo>
                    <a:pt x="7202872" y="1299897"/>
                    <a:pt x="7182284" y="1305284"/>
                    <a:pt x="7161457" y="1309742"/>
                  </a:cubicBezTo>
                  <a:cubicBezTo>
                    <a:pt x="7143523" y="1313589"/>
                    <a:pt x="7124653" y="1314184"/>
                    <a:pt x="7106944" y="1318647"/>
                  </a:cubicBezTo>
                  <a:cubicBezTo>
                    <a:pt x="7059008" y="1330687"/>
                    <a:pt x="7011720" y="1343954"/>
                    <a:pt x="6964204" y="1356601"/>
                  </a:cubicBezTo>
                  <a:cubicBezTo>
                    <a:pt x="6945158" y="1361601"/>
                    <a:pt x="6925667" y="1365522"/>
                    <a:pt x="6907255" y="1371589"/>
                  </a:cubicBezTo>
                  <a:cubicBezTo>
                    <a:pt x="6857955" y="1387619"/>
                    <a:pt x="6809525" y="1405490"/>
                    <a:pt x="6759991" y="1420747"/>
                  </a:cubicBezTo>
                  <a:cubicBezTo>
                    <a:pt x="6718908" y="1433400"/>
                    <a:pt x="6676513" y="1443133"/>
                    <a:pt x="6634783" y="1454562"/>
                  </a:cubicBezTo>
                  <a:cubicBezTo>
                    <a:pt x="6617097" y="1459495"/>
                    <a:pt x="6600269" y="1466113"/>
                    <a:pt x="6582555" y="1470418"/>
                  </a:cubicBezTo>
                  <a:cubicBezTo>
                    <a:pt x="6542888" y="1480178"/>
                    <a:pt x="6502579" y="1488712"/>
                    <a:pt x="6462719" y="1498482"/>
                  </a:cubicBezTo>
                  <a:cubicBezTo>
                    <a:pt x="6440000" y="1504127"/>
                    <a:pt x="6418233" y="1513338"/>
                    <a:pt x="6395050" y="1517437"/>
                  </a:cubicBezTo>
                  <a:cubicBezTo>
                    <a:pt x="6339992" y="1527154"/>
                    <a:pt x="6284444" y="1534853"/>
                    <a:pt x="6228927" y="1543179"/>
                  </a:cubicBezTo>
                  <a:cubicBezTo>
                    <a:pt x="6171671" y="1551745"/>
                    <a:pt x="6114621" y="1560617"/>
                    <a:pt x="6057331" y="1568558"/>
                  </a:cubicBezTo>
                  <a:cubicBezTo>
                    <a:pt x="6025969" y="1572738"/>
                    <a:pt x="5994307" y="1574734"/>
                    <a:pt x="5962939" y="1578758"/>
                  </a:cubicBezTo>
                  <a:cubicBezTo>
                    <a:pt x="5935441" y="1582281"/>
                    <a:pt x="5908230" y="1587673"/>
                    <a:pt x="5880756" y="1591666"/>
                  </a:cubicBezTo>
                  <a:cubicBezTo>
                    <a:pt x="5856953" y="1595010"/>
                    <a:pt x="5832910" y="1597425"/>
                    <a:pt x="5809105" y="1600770"/>
                  </a:cubicBezTo>
                  <a:cubicBezTo>
                    <a:pt x="5770986" y="1606216"/>
                    <a:pt x="5733083" y="1612124"/>
                    <a:pt x="5695165" y="1617719"/>
                  </a:cubicBezTo>
                  <a:cubicBezTo>
                    <a:pt x="5679295" y="1619896"/>
                    <a:pt x="5662765" y="1624616"/>
                    <a:pt x="5647685" y="1622990"/>
                  </a:cubicBezTo>
                  <a:cubicBezTo>
                    <a:pt x="5609687" y="1618857"/>
                    <a:pt x="5572641" y="1622370"/>
                    <a:pt x="5535323" y="1628248"/>
                  </a:cubicBezTo>
                  <a:cubicBezTo>
                    <a:pt x="5522562" y="1630278"/>
                    <a:pt x="5508745" y="1630629"/>
                    <a:pt x="5496177" y="1628567"/>
                  </a:cubicBezTo>
                  <a:cubicBezTo>
                    <a:pt x="5470455" y="1624470"/>
                    <a:pt x="5445407" y="1618145"/>
                    <a:pt x="5420013" y="1612778"/>
                  </a:cubicBezTo>
                  <a:cubicBezTo>
                    <a:pt x="5417253" y="1612127"/>
                    <a:pt x="5413941" y="1612129"/>
                    <a:pt x="5411005" y="1611800"/>
                  </a:cubicBezTo>
                  <a:cubicBezTo>
                    <a:pt x="5394351" y="1609934"/>
                    <a:pt x="5377898" y="1608060"/>
                    <a:pt x="5361259" y="1606507"/>
                  </a:cubicBezTo>
                  <a:cubicBezTo>
                    <a:pt x="5352259" y="1605686"/>
                    <a:pt x="5343116" y="1605970"/>
                    <a:pt x="5334120" y="1605305"/>
                  </a:cubicBezTo>
                  <a:cubicBezTo>
                    <a:pt x="5299308" y="1602589"/>
                    <a:pt x="5261564" y="1611785"/>
                    <a:pt x="5230715" y="1594283"/>
                  </a:cubicBezTo>
                  <a:cubicBezTo>
                    <a:pt x="5210688" y="1583006"/>
                    <a:pt x="5191969" y="1586734"/>
                    <a:pt x="5171263" y="1589616"/>
                  </a:cubicBezTo>
                  <a:cubicBezTo>
                    <a:pt x="5155583" y="1591784"/>
                    <a:pt x="5139427" y="1592091"/>
                    <a:pt x="5123496" y="1593018"/>
                  </a:cubicBezTo>
                  <a:cubicBezTo>
                    <a:pt x="5095527" y="1594836"/>
                    <a:pt x="5067543" y="1596342"/>
                    <a:pt x="5039590" y="1598474"/>
                  </a:cubicBezTo>
                  <a:cubicBezTo>
                    <a:pt x="5030662" y="1599218"/>
                    <a:pt x="5021716" y="1603574"/>
                    <a:pt x="5012937" y="1603369"/>
                  </a:cubicBezTo>
                  <a:cubicBezTo>
                    <a:pt x="4972362" y="1602343"/>
                    <a:pt x="4931703" y="1599594"/>
                    <a:pt x="4891143" y="1598882"/>
                  </a:cubicBezTo>
                  <a:cubicBezTo>
                    <a:pt x="4868132" y="1598423"/>
                    <a:pt x="4844753" y="1602530"/>
                    <a:pt x="4821905" y="1601436"/>
                  </a:cubicBezTo>
                  <a:cubicBezTo>
                    <a:pt x="4795544" y="1600196"/>
                    <a:pt x="4769576" y="1595013"/>
                    <a:pt x="4743339" y="1592353"/>
                  </a:cubicBezTo>
                  <a:cubicBezTo>
                    <a:pt x="4736095" y="1591605"/>
                    <a:pt x="4728193" y="1593398"/>
                    <a:pt x="4720626" y="1594076"/>
                  </a:cubicBezTo>
                  <a:cubicBezTo>
                    <a:pt x="4712089" y="1594803"/>
                    <a:pt x="4703760" y="1595832"/>
                    <a:pt x="4695215" y="1596400"/>
                  </a:cubicBezTo>
                  <a:cubicBezTo>
                    <a:pt x="4669182" y="1597969"/>
                    <a:pt x="4643112" y="1598756"/>
                    <a:pt x="4617116" y="1601107"/>
                  </a:cubicBezTo>
                  <a:cubicBezTo>
                    <a:pt x="4601208" y="1602502"/>
                    <a:pt x="4584802" y="1609727"/>
                    <a:pt x="4569913" y="1608091"/>
                  </a:cubicBezTo>
                  <a:cubicBezTo>
                    <a:pt x="4539567" y="1605002"/>
                    <a:pt x="4509928" y="1616632"/>
                    <a:pt x="4479392" y="1609630"/>
                  </a:cubicBezTo>
                  <a:cubicBezTo>
                    <a:pt x="4469938" y="1607574"/>
                    <a:pt x="4457412" y="1614456"/>
                    <a:pt x="4446151" y="1615312"/>
                  </a:cubicBezTo>
                  <a:cubicBezTo>
                    <a:pt x="4418004" y="1617453"/>
                    <a:pt x="4389812" y="1618656"/>
                    <a:pt x="4361619" y="1619859"/>
                  </a:cubicBezTo>
                  <a:cubicBezTo>
                    <a:pt x="4336341" y="1620921"/>
                    <a:pt x="4310204" y="1624377"/>
                    <a:pt x="4285695" y="1621164"/>
                  </a:cubicBezTo>
                  <a:cubicBezTo>
                    <a:pt x="4260004" y="1617695"/>
                    <a:pt x="4237099" y="1619427"/>
                    <a:pt x="4212667" y="1625940"/>
                  </a:cubicBezTo>
                  <a:cubicBezTo>
                    <a:pt x="4195929" y="1630357"/>
                    <a:pt x="4178068" y="1631689"/>
                    <a:pt x="4160628" y="1633627"/>
                  </a:cubicBezTo>
                  <a:cubicBezTo>
                    <a:pt x="4141833" y="1635789"/>
                    <a:pt x="4120875" y="1633504"/>
                    <a:pt x="4104018" y="1639495"/>
                  </a:cubicBezTo>
                  <a:cubicBezTo>
                    <a:pt x="4053828" y="1657296"/>
                    <a:pt x="4001698" y="1663104"/>
                    <a:pt x="3948438" y="1665671"/>
                  </a:cubicBezTo>
                  <a:cubicBezTo>
                    <a:pt x="3938718" y="1666140"/>
                    <a:pt x="3928697" y="1664427"/>
                    <a:pt x="3919256" y="1662527"/>
                  </a:cubicBezTo>
                  <a:cubicBezTo>
                    <a:pt x="3864147" y="1651058"/>
                    <a:pt x="3809587" y="1654944"/>
                    <a:pt x="3754603" y="1666227"/>
                  </a:cubicBezTo>
                  <a:cubicBezTo>
                    <a:pt x="3743223" y="1668658"/>
                    <a:pt x="3730411" y="1669591"/>
                    <a:pt x="3718852" y="1668265"/>
                  </a:cubicBezTo>
                  <a:cubicBezTo>
                    <a:pt x="3686318" y="1664340"/>
                    <a:pt x="3654585" y="1656767"/>
                    <a:pt x="3621934" y="1654418"/>
                  </a:cubicBezTo>
                  <a:cubicBezTo>
                    <a:pt x="3567977" y="1650585"/>
                    <a:pt x="3522560" y="1674431"/>
                    <a:pt x="3475226" y="1690838"/>
                  </a:cubicBezTo>
                  <a:cubicBezTo>
                    <a:pt x="3430187" y="1706349"/>
                    <a:pt x="3392759" y="1738285"/>
                    <a:pt x="3338395" y="1734157"/>
                  </a:cubicBezTo>
                  <a:cubicBezTo>
                    <a:pt x="3332924" y="1733793"/>
                    <a:pt x="3327102" y="1738312"/>
                    <a:pt x="3321128" y="1739699"/>
                  </a:cubicBezTo>
                  <a:cubicBezTo>
                    <a:pt x="3304749" y="1743471"/>
                    <a:pt x="3288400" y="1747867"/>
                    <a:pt x="3271751" y="1750083"/>
                  </a:cubicBezTo>
                  <a:cubicBezTo>
                    <a:pt x="3251431" y="1752946"/>
                    <a:pt x="3230601" y="1753322"/>
                    <a:pt x="3210267" y="1755871"/>
                  </a:cubicBezTo>
                  <a:cubicBezTo>
                    <a:pt x="3184115" y="1759015"/>
                    <a:pt x="3158504" y="1765272"/>
                    <a:pt x="3132456" y="1766527"/>
                  </a:cubicBezTo>
                  <a:cubicBezTo>
                    <a:pt x="3111463" y="1767539"/>
                    <a:pt x="3090384" y="1762749"/>
                    <a:pt x="3069450" y="1760933"/>
                  </a:cubicBezTo>
                  <a:cubicBezTo>
                    <a:pt x="3039909" y="1758434"/>
                    <a:pt x="3007693" y="1761086"/>
                    <a:pt x="2981357" y="1752311"/>
                  </a:cubicBezTo>
                  <a:cubicBezTo>
                    <a:pt x="2953242" y="1742995"/>
                    <a:pt x="2926767" y="1739406"/>
                    <a:pt x="2898350" y="1744071"/>
                  </a:cubicBezTo>
                  <a:cubicBezTo>
                    <a:pt x="2888878" y="1745627"/>
                    <a:pt x="2876949" y="1752794"/>
                    <a:pt x="2872998" y="1759731"/>
                  </a:cubicBezTo>
                  <a:cubicBezTo>
                    <a:pt x="2864196" y="1775222"/>
                    <a:pt x="2851302" y="1778512"/>
                    <a:pt x="2833363" y="1774197"/>
                  </a:cubicBezTo>
                  <a:cubicBezTo>
                    <a:pt x="2817796" y="1770553"/>
                    <a:pt x="2798835" y="1769271"/>
                    <a:pt x="2787932" y="1761321"/>
                  </a:cubicBezTo>
                  <a:cubicBezTo>
                    <a:pt x="2757035" y="1738800"/>
                    <a:pt x="2719092" y="1739844"/>
                    <a:pt x="2681851" y="1735206"/>
                  </a:cubicBezTo>
                  <a:cubicBezTo>
                    <a:pt x="2659116" y="1732377"/>
                    <a:pt x="2638112" y="1733233"/>
                    <a:pt x="2615692" y="1736981"/>
                  </a:cubicBezTo>
                  <a:cubicBezTo>
                    <a:pt x="2566996" y="1745293"/>
                    <a:pt x="2518963" y="1739133"/>
                    <a:pt x="2471401" y="1730598"/>
                  </a:cubicBezTo>
                  <a:cubicBezTo>
                    <a:pt x="2439951" y="1724896"/>
                    <a:pt x="2407862" y="1722048"/>
                    <a:pt x="2376602" y="1716179"/>
                  </a:cubicBezTo>
                  <a:cubicBezTo>
                    <a:pt x="2353197" y="1711657"/>
                    <a:pt x="2329742" y="1706039"/>
                    <a:pt x="2308117" y="1697980"/>
                  </a:cubicBezTo>
                  <a:cubicBezTo>
                    <a:pt x="2276760" y="1686151"/>
                    <a:pt x="2248972" y="1667403"/>
                    <a:pt x="2210156" y="1674611"/>
                  </a:cubicBezTo>
                  <a:cubicBezTo>
                    <a:pt x="2175975" y="1680965"/>
                    <a:pt x="2144400" y="1672601"/>
                    <a:pt x="2112456" y="1664725"/>
                  </a:cubicBezTo>
                  <a:cubicBezTo>
                    <a:pt x="2088991" y="1658951"/>
                    <a:pt x="2065524" y="1653018"/>
                    <a:pt x="2041401" y="1649787"/>
                  </a:cubicBezTo>
                  <a:cubicBezTo>
                    <a:pt x="2012771" y="1645989"/>
                    <a:pt x="1980804" y="1649728"/>
                    <a:pt x="1955072" y="1641394"/>
                  </a:cubicBezTo>
                  <a:cubicBezTo>
                    <a:pt x="1928153" y="1632648"/>
                    <a:pt x="1906514" y="1640440"/>
                    <a:pt x="1883129" y="1644393"/>
                  </a:cubicBezTo>
                  <a:cubicBezTo>
                    <a:pt x="1845824" y="1650585"/>
                    <a:pt x="1808893" y="1660526"/>
                    <a:pt x="1770492" y="1652019"/>
                  </a:cubicBezTo>
                  <a:cubicBezTo>
                    <a:pt x="1723819" y="1641714"/>
                    <a:pt x="1677489" y="1630452"/>
                    <a:pt x="1630653" y="1620782"/>
                  </a:cubicBezTo>
                  <a:cubicBezTo>
                    <a:pt x="1612549" y="1617102"/>
                    <a:pt x="1593218" y="1616151"/>
                    <a:pt x="1574457" y="1615016"/>
                  </a:cubicBezTo>
                  <a:cubicBezTo>
                    <a:pt x="1556686" y="1614146"/>
                    <a:pt x="1535710" y="1619551"/>
                    <a:pt x="1521784" y="1613632"/>
                  </a:cubicBezTo>
                  <a:cubicBezTo>
                    <a:pt x="1485979" y="1598408"/>
                    <a:pt x="1449621" y="1591844"/>
                    <a:pt x="1409187" y="1593793"/>
                  </a:cubicBezTo>
                  <a:cubicBezTo>
                    <a:pt x="1394024" y="1594524"/>
                    <a:pt x="1378911" y="1588189"/>
                    <a:pt x="1363496" y="1587676"/>
                  </a:cubicBezTo>
                  <a:cubicBezTo>
                    <a:pt x="1342425" y="1587124"/>
                    <a:pt x="1318117" y="1584058"/>
                    <a:pt x="1300134" y="1590889"/>
                  </a:cubicBezTo>
                  <a:cubicBezTo>
                    <a:pt x="1257854" y="1607051"/>
                    <a:pt x="1222495" y="1596986"/>
                    <a:pt x="1184306" y="1584859"/>
                  </a:cubicBezTo>
                  <a:cubicBezTo>
                    <a:pt x="1146708" y="1572861"/>
                    <a:pt x="1107302" y="1563776"/>
                    <a:pt x="1067600" y="1556587"/>
                  </a:cubicBezTo>
                  <a:cubicBezTo>
                    <a:pt x="1052669" y="1554011"/>
                    <a:pt x="1035245" y="1560344"/>
                    <a:pt x="1018967" y="1562226"/>
                  </a:cubicBezTo>
                  <a:cubicBezTo>
                    <a:pt x="1013150" y="1562822"/>
                    <a:pt x="1006759" y="1563601"/>
                    <a:pt x="1001437" y="1562287"/>
                  </a:cubicBezTo>
                  <a:cubicBezTo>
                    <a:pt x="949978" y="1549702"/>
                    <a:pt x="897913" y="1540756"/>
                    <a:pt x="843282" y="1551235"/>
                  </a:cubicBezTo>
                  <a:cubicBezTo>
                    <a:pt x="838267" y="1552263"/>
                    <a:pt x="832545" y="1550812"/>
                    <a:pt x="827437" y="1549959"/>
                  </a:cubicBezTo>
                  <a:cubicBezTo>
                    <a:pt x="802478" y="1545513"/>
                    <a:pt x="777945" y="1537750"/>
                    <a:pt x="752774" y="1536924"/>
                  </a:cubicBezTo>
                  <a:cubicBezTo>
                    <a:pt x="690717" y="1534893"/>
                    <a:pt x="628418" y="1535855"/>
                    <a:pt x="566053" y="1535567"/>
                  </a:cubicBezTo>
                  <a:cubicBezTo>
                    <a:pt x="562157" y="1535598"/>
                    <a:pt x="558075" y="1535795"/>
                    <a:pt x="554525" y="1534867"/>
                  </a:cubicBezTo>
                  <a:cubicBezTo>
                    <a:pt x="531261" y="1529239"/>
                    <a:pt x="511348" y="1532398"/>
                    <a:pt x="492526" y="1546173"/>
                  </a:cubicBezTo>
                  <a:cubicBezTo>
                    <a:pt x="484245" y="1552222"/>
                    <a:pt x="472725" y="1555759"/>
                    <a:pt x="462187" y="1559407"/>
                  </a:cubicBezTo>
                  <a:cubicBezTo>
                    <a:pt x="446667" y="1564864"/>
                    <a:pt x="430753" y="1570181"/>
                    <a:pt x="414568" y="1573944"/>
                  </a:cubicBezTo>
                  <a:cubicBezTo>
                    <a:pt x="398570" y="1577539"/>
                    <a:pt x="381458" y="1582287"/>
                    <a:pt x="365802" y="1580845"/>
                  </a:cubicBezTo>
                  <a:cubicBezTo>
                    <a:pt x="337622" y="1578281"/>
                    <a:pt x="310567" y="1570797"/>
                    <a:pt x="282687" y="1566332"/>
                  </a:cubicBezTo>
                  <a:cubicBezTo>
                    <a:pt x="273064" y="1564756"/>
                    <a:pt x="262582" y="1565577"/>
                    <a:pt x="252662" y="1565897"/>
                  </a:cubicBezTo>
                  <a:cubicBezTo>
                    <a:pt x="229895" y="1566525"/>
                    <a:pt x="206788" y="1572190"/>
                    <a:pt x="185558" y="1560187"/>
                  </a:cubicBezTo>
                  <a:cubicBezTo>
                    <a:pt x="165921" y="1548893"/>
                    <a:pt x="146848" y="1553421"/>
                    <a:pt x="127273" y="1563624"/>
                  </a:cubicBezTo>
                  <a:cubicBezTo>
                    <a:pt x="113205" y="1570894"/>
                    <a:pt x="97127" y="1576849"/>
                    <a:pt x="81114" y="1580132"/>
                  </a:cubicBezTo>
                  <a:cubicBezTo>
                    <a:pt x="59119" y="1584644"/>
                    <a:pt x="37222" y="1587113"/>
                    <a:pt x="13214" y="1586229"/>
                  </a:cubicBezTo>
                  <a:lnTo>
                    <a:pt x="0" y="1585408"/>
                  </a:lnTo>
                  <a:lnTo>
                    <a:pt x="0" y="1251083"/>
                  </a:lnTo>
                  <a:lnTo>
                    <a:pt x="4829" y="1250628"/>
                  </a:lnTo>
                  <a:cubicBezTo>
                    <a:pt x="19743" y="1248810"/>
                    <a:pt x="33925" y="1243890"/>
                    <a:pt x="48555" y="1240203"/>
                  </a:cubicBezTo>
                  <a:cubicBezTo>
                    <a:pt x="56634" y="1238087"/>
                    <a:pt x="65164" y="1233125"/>
                    <a:pt x="72789" y="1233698"/>
                  </a:cubicBezTo>
                  <a:cubicBezTo>
                    <a:pt x="116985" y="1237061"/>
                    <a:pt x="156575" y="1221656"/>
                    <a:pt x="197847" y="1212918"/>
                  </a:cubicBezTo>
                  <a:cubicBezTo>
                    <a:pt x="216941" y="1208859"/>
                    <a:pt x="234655" y="1200472"/>
                    <a:pt x="253067" y="1194405"/>
                  </a:cubicBezTo>
                  <a:cubicBezTo>
                    <a:pt x="257858" y="1192761"/>
                    <a:pt x="263240" y="1191246"/>
                    <a:pt x="268116" y="1191325"/>
                  </a:cubicBezTo>
                  <a:cubicBezTo>
                    <a:pt x="296002" y="1191864"/>
                    <a:pt x="323734" y="1193195"/>
                    <a:pt x="351434" y="1193900"/>
                  </a:cubicBezTo>
                  <a:cubicBezTo>
                    <a:pt x="376602" y="1194570"/>
                    <a:pt x="401901" y="1193978"/>
                    <a:pt x="414867" y="1216423"/>
                  </a:cubicBezTo>
                  <a:cubicBezTo>
                    <a:pt x="416792" y="1219940"/>
                    <a:pt x="422751" y="1222321"/>
                    <a:pt x="427335" y="1224454"/>
                  </a:cubicBezTo>
                  <a:cubicBezTo>
                    <a:pt x="498086" y="1257296"/>
                    <a:pt x="534972" y="1254575"/>
                    <a:pt x="600582" y="1213120"/>
                  </a:cubicBezTo>
                  <a:cubicBezTo>
                    <a:pt x="607391" y="1208869"/>
                    <a:pt x="622223" y="1205328"/>
                    <a:pt x="627039" y="1208235"/>
                  </a:cubicBezTo>
                  <a:cubicBezTo>
                    <a:pt x="667947" y="1232315"/>
                    <a:pt x="711159" y="1227406"/>
                    <a:pt x="756446" y="1217062"/>
                  </a:cubicBezTo>
                  <a:cubicBezTo>
                    <a:pt x="768198" y="1214299"/>
                    <a:pt x="784916" y="1213493"/>
                    <a:pt x="794106" y="1218229"/>
                  </a:cubicBezTo>
                  <a:cubicBezTo>
                    <a:pt x="837831" y="1240132"/>
                    <a:pt x="883345" y="1234486"/>
                    <a:pt x="929268" y="1225211"/>
                  </a:cubicBezTo>
                  <a:cubicBezTo>
                    <a:pt x="936407" y="1223768"/>
                    <a:pt x="944870" y="1217395"/>
                    <a:pt x="947713" y="1211766"/>
                  </a:cubicBezTo>
                  <a:cubicBezTo>
                    <a:pt x="957859" y="1191817"/>
                    <a:pt x="978341" y="1184237"/>
                    <a:pt x="1001014" y="1177651"/>
                  </a:cubicBezTo>
                  <a:cubicBezTo>
                    <a:pt x="1036739" y="1166984"/>
                    <a:pt x="1071804" y="1154778"/>
                    <a:pt x="1107747" y="1144571"/>
                  </a:cubicBezTo>
                  <a:cubicBezTo>
                    <a:pt x="1116591" y="1142105"/>
                    <a:pt x="1127732" y="1142824"/>
                    <a:pt x="1137175" y="1144721"/>
                  </a:cubicBezTo>
                  <a:cubicBezTo>
                    <a:pt x="1169439" y="1151170"/>
                    <a:pt x="1190621" y="1170237"/>
                    <a:pt x="1213670" y="1187646"/>
                  </a:cubicBezTo>
                  <a:cubicBezTo>
                    <a:pt x="1223783" y="1195319"/>
                    <a:pt x="1237474" y="1200466"/>
                    <a:pt x="1250725" y="1204534"/>
                  </a:cubicBezTo>
                  <a:cubicBezTo>
                    <a:pt x="1285128" y="1214961"/>
                    <a:pt x="1320250" y="1224096"/>
                    <a:pt x="1355013" y="1233876"/>
                  </a:cubicBezTo>
                  <a:cubicBezTo>
                    <a:pt x="1358370" y="1234813"/>
                    <a:pt x="1361226" y="1237500"/>
                    <a:pt x="1363867" y="1239727"/>
                  </a:cubicBezTo>
                  <a:cubicBezTo>
                    <a:pt x="1390329" y="1263248"/>
                    <a:pt x="1416604" y="1286933"/>
                    <a:pt x="1443262" y="1310445"/>
                  </a:cubicBezTo>
                  <a:cubicBezTo>
                    <a:pt x="1448347" y="1314908"/>
                    <a:pt x="1455513" y="1318016"/>
                    <a:pt x="1460979" y="1322303"/>
                  </a:cubicBezTo>
                  <a:cubicBezTo>
                    <a:pt x="1468669" y="1328210"/>
                    <a:pt x="1478286" y="1333711"/>
                    <a:pt x="1482536" y="1341039"/>
                  </a:cubicBezTo>
                  <a:cubicBezTo>
                    <a:pt x="1495726" y="1364100"/>
                    <a:pt x="1519349" y="1373163"/>
                    <a:pt x="1548717" y="1376141"/>
                  </a:cubicBezTo>
                  <a:cubicBezTo>
                    <a:pt x="1575545" y="1378927"/>
                    <a:pt x="1602342" y="1381090"/>
                    <a:pt x="1629003" y="1384512"/>
                  </a:cubicBezTo>
                  <a:cubicBezTo>
                    <a:pt x="1661543" y="1388593"/>
                    <a:pt x="1693912" y="1393153"/>
                    <a:pt x="1726123" y="1398505"/>
                  </a:cubicBezTo>
                  <a:cubicBezTo>
                    <a:pt x="1740066" y="1400816"/>
                    <a:pt x="1754811" y="1403557"/>
                    <a:pt x="1766964" y="1409092"/>
                  </a:cubicBezTo>
                  <a:cubicBezTo>
                    <a:pt x="1801017" y="1424400"/>
                    <a:pt x="1837141" y="1434114"/>
                    <a:pt x="1875994" y="1427691"/>
                  </a:cubicBezTo>
                  <a:cubicBezTo>
                    <a:pt x="1907115" y="1422580"/>
                    <a:pt x="1933803" y="1430553"/>
                    <a:pt x="1953935" y="1444021"/>
                  </a:cubicBezTo>
                  <a:cubicBezTo>
                    <a:pt x="1990575" y="1468464"/>
                    <a:pt x="2028191" y="1460686"/>
                    <a:pt x="2065495" y="1450414"/>
                  </a:cubicBezTo>
                  <a:cubicBezTo>
                    <a:pt x="2084723" y="1445093"/>
                    <a:pt x="2100691" y="1444951"/>
                    <a:pt x="2119362" y="1448287"/>
                  </a:cubicBezTo>
                  <a:cubicBezTo>
                    <a:pt x="2162602" y="1456090"/>
                    <a:pt x="2192468" y="1481487"/>
                    <a:pt x="2221201" y="1503642"/>
                  </a:cubicBezTo>
                  <a:cubicBezTo>
                    <a:pt x="2245688" y="1522550"/>
                    <a:pt x="2272668" y="1532548"/>
                    <a:pt x="2302040" y="1539608"/>
                  </a:cubicBezTo>
                  <a:cubicBezTo>
                    <a:pt x="2339105" y="1548650"/>
                    <a:pt x="2367870" y="1543183"/>
                    <a:pt x="2384113" y="1516348"/>
                  </a:cubicBezTo>
                  <a:cubicBezTo>
                    <a:pt x="2388617" y="1508754"/>
                    <a:pt x="2396755" y="1499730"/>
                    <a:pt x="2405786" y="1497098"/>
                  </a:cubicBezTo>
                  <a:cubicBezTo>
                    <a:pt x="2449381" y="1484011"/>
                    <a:pt x="2493321" y="1465885"/>
                    <a:pt x="2541024" y="1473316"/>
                  </a:cubicBezTo>
                  <a:cubicBezTo>
                    <a:pt x="2606979" y="1483476"/>
                    <a:pt x="2670700" y="1479620"/>
                    <a:pt x="2735378" y="1463319"/>
                  </a:cubicBezTo>
                  <a:cubicBezTo>
                    <a:pt x="2840290" y="1436918"/>
                    <a:pt x="2945143" y="1409264"/>
                    <a:pt x="3056752" y="1408590"/>
                  </a:cubicBezTo>
                  <a:cubicBezTo>
                    <a:pt x="3075255" y="1408484"/>
                    <a:pt x="3096759" y="1397873"/>
                    <a:pt x="3112247" y="1387711"/>
                  </a:cubicBezTo>
                  <a:cubicBezTo>
                    <a:pt x="3141904" y="1368391"/>
                    <a:pt x="3140475" y="1367046"/>
                    <a:pt x="3175396" y="1380116"/>
                  </a:cubicBezTo>
                  <a:cubicBezTo>
                    <a:pt x="3183734" y="1383324"/>
                    <a:pt x="3193949" y="1385028"/>
                    <a:pt x="3200231" y="1390061"/>
                  </a:cubicBezTo>
                  <a:cubicBezTo>
                    <a:pt x="3232249" y="1415668"/>
                    <a:pt x="3269837" y="1407264"/>
                    <a:pt x="3307359" y="1401532"/>
                  </a:cubicBezTo>
                  <a:cubicBezTo>
                    <a:pt x="3313931" y="1400431"/>
                    <a:pt x="3321847" y="1398950"/>
                    <a:pt x="3327591" y="1400871"/>
                  </a:cubicBezTo>
                  <a:cubicBezTo>
                    <a:pt x="3353529" y="1409506"/>
                    <a:pt x="3374940" y="1405023"/>
                    <a:pt x="3396452" y="1390488"/>
                  </a:cubicBezTo>
                  <a:cubicBezTo>
                    <a:pt x="3415136" y="1377975"/>
                    <a:pt x="3436965" y="1370017"/>
                    <a:pt x="3460402" y="1383325"/>
                  </a:cubicBezTo>
                  <a:cubicBezTo>
                    <a:pt x="3512481" y="1412831"/>
                    <a:pt x="3566594" y="1411791"/>
                    <a:pt x="3622771" y="1388838"/>
                  </a:cubicBezTo>
                  <a:cubicBezTo>
                    <a:pt x="3662895" y="1372465"/>
                    <a:pt x="3702976" y="1367237"/>
                    <a:pt x="3746637" y="1379728"/>
                  </a:cubicBezTo>
                  <a:cubicBezTo>
                    <a:pt x="3763431" y="1384568"/>
                    <a:pt x="3784631" y="1379779"/>
                    <a:pt x="3803936" y="1380104"/>
                  </a:cubicBezTo>
                  <a:cubicBezTo>
                    <a:pt x="3814852" y="1380206"/>
                    <a:pt x="3826912" y="1379781"/>
                    <a:pt x="3836429" y="1383246"/>
                  </a:cubicBezTo>
                  <a:cubicBezTo>
                    <a:pt x="3861796" y="1392067"/>
                    <a:pt x="3885544" y="1403791"/>
                    <a:pt x="3911096" y="1412447"/>
                  </a:cubicBezTo>
                  <a:cubicBezTo>
                    <a:pt x="3923375" y="1416563"/>
                    <a:pt x="3937880" y="1418374"/>
                    <a:pt x="3951494" y="1417876"/>
                  </a:cubicBezTo>
                  <a:cubicBezTo>
                    <a:pt x="3991770" y="1416719"/>
                    <a:pt x="4032008" y="1414779"/>
                    <a:pt x="4071982" y="1411440"/>
                  </a:cubicBezTo>
                  <a:cubicBezTo>
                    <a:pt x="4137967" y="1406061"/>
                    <a:pt x="4205006" y="1402357"/>
                    <a:pt x="4250380" y="1353404"/>
                  </a:cubicBezTo>
                  <a:cubicBezTo>
                    <a:pt x="4254089" y="1349458"/>
                    <a:pt x="4262340" y="1346862"/>
                    <a:pt x="4268920" y="1345917"/>
                  </a:cubicBezTo>
                  <a:cubicBezTo>
                    <a:pt x="4299294" y="1341472"/>
                    <a:pt x="4330574" y="1339650"/>
                    <a:pt x="4360470" y="1333343"/>
                  </a:cubicBezTo>
                  <a:cubicBezTo>
                    <a:pt x="4384386" y="1328268"/>
                    <a:pt x="4404468" y="1328555"/>
                    <a:pt x="4423403" y="1341452"/>
                  </a:cubicBezTo>
                  <a:cubicBezTo>
                    <a:pt x="4448189" y="1358462"/>
                    <a:pt x="4477861" y="1367704"/>
                    <a:pt x="4509460" y="1360374"/>
                  </a:cubicBezTo>
                  <a:cubicBezTo>
                    <a:pt x="4541065" y="1353201"/>
                    <a:pt x="4562648" y="1364401"/>
                    <a:pt x="4586780" y="1375951"/>
                  </a:cubicBezTo>
                  <a:cubicBezTo>
                    <a:pt x="4604332" y="1384363"/>
                    <a:pt x="4624329" y="1395013"/>
                    <a:pt x="4643424" y="1395033"/>
                  </a:cubicBezTo>
                  <a:cubicBezTo>
                    <a:pt x="4686675" y="1394988"/>
                    <a:pt x="4725358" y="1425453"/>
                    <a:pt x="4771320" y="1404876"/>
                  </a:cubicBezTo>
                  <a:cubicBezTo>
                    <a:pt x="4774371" y="1403474"/>
                    <a:pt x="4780158" y="1406334"/>
                    <a:pt x="4784667" y="1406901"/>
                  </a:cubicBezTo>
                  <a:cubicBezTo>
                    <a:pt x="4820721" y="1411127"/>
                    <a:pt x="4854069" y="1403711"/>
                    <a:pt x="4879368" y="1382875"/>
                  </a:cubicBezTo>
                  <a:cubicBezTo>
                    <a:pt x="4912543" y="1355694"/>
                    <a:pt x="4950522" y="1351352"/>
                    <a:pt x="4993296" y="1357609"/>
                  </a:cubicBezTo>
                  <a:cubicBezTo>
                    <a:pt x="5007034" y="1359614"/>
                    <a:pt x="5020731" y="1360837"/>
                    <a:pt x="5034636" y="1362363"/>
                  </a:cubicBezTo>
                  <a:cubicBezTo>
                    <a:pt x="5053449" y="1364595"/>
                    <a:pt x="5072464" y="1366976"/>
                    <a:pt x="5091273" y="1369207"/>
                  </a:cubicBezTo>
                  <a:cubicBezTo>
                    <a:pt x="5109504" y="1371467"/>
                    <a:pt x="5129782" y="1375825"/>
                    <a:pt x="5143127" y="1361686"/>
                  </a:cubicBezTo>
                  <a:cubicBezTo>
                    <a:pt x="5154621" y="1349517"/>
                    <a:pt x="5163226" y="1350201"/>
                    <a:pt x="5174789" y="1359688"/>
                  </a:cubicBezTo>
                  <a:cubicBezTo>
                    <a:pt x="5214968" y="1392905"/>
                    <a:pt x="5262677" y="1412577"/>
                    <a:pt x="5322233" y="1411274"/>
                  </a:cubicBezTo>
                  <a:cubicBezTo>
                    <a:pt x="5334495" y="1410998"/>
                    <a:pt x="5347041" y="1412589"/>
                    <a:pt x="5359206" y="1414357"/>
                  </a:cubicBezTo>
                  <a:cubicBezTo>
                    <a:pt x="5366661" y="1415410"/>
                    <a:pt x="5375679" y="1416546"/>
                    <a:pt x="5380352" y="1420558"/>
                  </a:cubicBezTo>
                  <a:cubicBezTo>
                    <a:pt x="5416702" y="1451134"/>
                    <a:pt x="5461130" y="1471435"/>
                    <a:pt x="5509233" y="1487165"/>
                  </a:cubicBezTo>
                  <a:cubicBezTo>
                    <a:pt x="5526453" y="1492769"/>
                    <a:pt x="5544842" y="1498316"/>
                    <a:pt x="5563203" y="1499314"/>
                  </a:cubicBezTo>
                  <a:cubicBezTo>
                    <a:pt x="5582343" y="1500274"/>
                    <a:pt x="5602213" y="1496178"/>
                    <a:pt x="5621569" y="1493518"/>
                  </a:cubicBezTo>
                  <a:cubicBezTo>
                    <a:pt x="5632992" y="1492027"/>
                    <a:pt x="5646218" y="1491546"/>
                    <a:pt x="5655136" y="1486565"/>
                  </a:cubicBezTo>
                  <a:cubicBezTo>
                    <a:pt x="5683412" y="1470920"/>
                    <a:pt x="5710663" y="1454227"/>
                    <a:pt x="5736883" y="1436327"/>
                  </a:cubicBezTo>
                  <a:cubicBezTo>
                    <a:pt x="5759329" y="1420964"/>
                    <a:pt x="5763896" y="1418703"/>
                    <a:pt x="5784777" y="1435588"/>
                  </a:cubicBezTo>
                  <a:cubicBezTo>
                    <a:pt x="5806265" y="1452914"/>
                    <a:pt x="5832384" y="1461227"/>
                    <a:pt x="5860952" y="1463773"/>
                  </a:cubicBezTo>
                  <a:cubicBezTo>
                    <a:pt x="5906149" y="1467715"/>
                    <a:pt x="5951689" y="1470699"/>
                    <a:pt x="5997123" y="1471491"/>
                  </a:cubicBezTo>
                  <a:cubicBezTo>
                    <a:pt x="6038268" y="1472175"/>
                    <a:pt x="6057205" y="1456823"/>
                    <a:pt x="6063793" y="1423706"/>
                  </a:cubicBezTo>
                  <a:cubicBezTo>
                    <a:pt x="6067583" y="1405318"/>
                    <a:pt x="6072658" y="1385299"/>
                    <a:pt x="6097303" y="1379247"/>
                  </a:cubicBezTo>
                  <a:cubicBezTo>
                    <a:pt x="6137553" y="1369459"/>
                    <a:pt x="6179569" y="1363982"/>
                    <a:pt x="6197741" y="1324656"/>
                  </a:cubicBezTo>
                  <a:cubicBezTo>
                    <a:pt x="6209228" y="1332576"/>
                    <a:pt x="6216273" y="1337259"/>
                    <a:pt x="6223125" y="1341950"/>
                  </a:cubicBezTo>
                  <a:cubicBezTo>
                    <a:pt x="6242068" y="1355004"/>
                    <a:pt x="6280258" y="1359128"/>
                    <a:pt x="6298923" y="1346144"/>
                  </a:cubicBezTo>
                  <a:cubicBezTo>
                    <a:pt x="6326456" y="1327240"/>
                    <a:pt x="6352664" y="1329272"/>
                    <a:pt x="6380532" y="1341582"/>
                  </a:cubicBezTo>
                  <a:cubicBezTo>
                    <a:pt x="6427106" y="1361936"/>
                    <a:pt x="6477590" y="1354322"/>
                    <a:pt x="6523222" y="1343021"/>
                  </a:cubicBezTo>
                  <a:cubicBezTo>
                    <a:pt x="6557692" y="1334610"/>
                    <a:pt x="6594223" y="1320451"/>
                    <a:pt x="6615600" y="1291015"/>
                  </a:cubicBezTo>
                  <a:cubicBezTo>
                    <a:pt x="6622353" y="1281587"/>
                    <a:pt x="6638269" y="1276267"/>
                    <a:pt x="6650812" y="1269700"/>
                  </a:cubicBezTo>
                  <a:cubicBezTo>
                    <a:pt x="6661270" y="1264331"/>
                    <a:pt x="6672325" y="1259247"/>
                    <a:pt x="6684030" y="1255543"/>
                  </a:cubicBezTo>
                  <a:cubicBezTo>
                    <a:pt x="6696499" y="1251489"/>
                    <a:pt x="6710255" y="1245804"/>
                    <a:pt x="6722764" y="1246615"/>
                  </a:cubicBezTo>
                  <a:cubicBezTo>
                    <a:pt x="6760669" y="1248867"/>
                    <a:pt x="6790221" y="1239438"/>
                    <a:pt x="6815757" y="1215451"/>
                  </a:cubicBezTo>
                  <a:cubicBezTo>
                    <a:pt x="6828992" y="1203043"/>
                    <a:pt x="6848714" y="1187812"/>
                    <a:pt x="6866200" y="1186810"/>
                  </a:cubicBezTo>
                  <a:cubicBezTo>
                    <a:pt x="6908748" y="1184290"/>
                    <a:pt x="6943582" y="1171310"/>
                    <a:pt x="6981228" y="1155999"/>
                  </a:cubicBezTo>
                  <a:cubicBezTo>
                    <a:pt x="7005498" y="1146197"/>
                    <a:pt x="7033203" y="1138898"/>
                    <a:pt x="7059255" y="1129638"/>
                  </a:cubicBezTo>
                  <a:cubicBezTo>
                    <a:pt x="7089708" y="1118754"/>
                    <a:pt x="7123173" y="1113688"/>
                    <a:pt x="7140774" y="1086787"/>
                  </a:cubicBezTo>
                  <a:cubicBezTo>
                    <a:pt x="7142774" y="1083867"/>
                    <a:pt x="7149168" y="1083087"/>
                    <a:pt x="7152150" y="1080276"/>
                  </a:cubicBezTo>
                  <a:cubicBezTo>
                    <a:pt x="7161669" y="1071656"/>
                    <a:pt x="7174137" y="1063523"/>
                    <a:pt x="7178911" y="1053404"/>
                  </a:cubicBezTo>
                  <a:cubicBezTo>
                    <a:pt x="7192683" y="1023864"/>
                    <a:pt x="7203105" y="993543"/>
                    <a:pt x="7215302" y="963609"/>
                  </a:cubicBezTo>
                  <a:cubicBezTo>
                    <a:pt x="7217917" y="957204"/>
                    <a:pt x="7220252" y="949088"/>
                    <a:pt x="7226104" y="945196"/>
                  </a:cubicBezTo>
                  <a:cubicBezTo>
                    <a:pt x="7259903" y="922850"/>
                    <a:pt x="7294324" y="901259"/>
                    <a:pt x="7329145" y="879964"/>
                  </a:cubicBezTo>
                  <a:cubicBezTo>
                    <a:pt x="7343153" y="871441"/>
                    <a:pt x="7355416" y="875246"/>
                    <a:pt x="7368683" y="883708"/>
                  </a:cubicBezTo>
                  <a:cubicBezTo>
                    <a:pt x="7381539" y="891720"/>
                    <a:pt x="7397326" y="899904"/>
                    <a:pt x="7412980" y="901348"/>
                  </a:cubicBezTo>
                  <a:cubicBezTo>
                    <a:pt x="7444287" y="904075"/>
                    <a:pt x="7476599" y="903459"/>
                    <a:pt x="7508285" y="901932"/>
                  </a:cubicBezTo>
                  <a:cubicBezTo>
                    <a:pt x="7520142" y="901360"/>
                    <a:pt x="7532504" y="895115"/>
                    <a:pt x="7543367" y="890040"/>
                  </a:cubicBezTo>
                  <a:cubicBezTo>
                    <a:pt x="7563943" y="880416"/>
                    <a:pt x="7582823" y="867892"/>
                    <a:pt x="7604247" y="859640"/>
                  </a:cubicBezTo>
                  <a:cubicBezTo>
                    <a:pt x="7629118" y="850124"/>
                    <a:pt x="7643637" y="836083"/>
                    <a:pt x="7650214" y="814893"/>
                  </a:cubicBezTo>
                  <a:cubicBezTo>
                    <a:pt x="7659996" y="783349"/>
                    <a:pt x="7685780" y="760447"/>
                    <a:pt x="7716618" y="741384"/>
                  </a:cubicBezTo>
                  <a:cubicBezTo>
                    <a:pt x="7755776" y="717054"/>
                    <a:pt x="7803842" y="715836"/>
                    <a:pt x="7849257" y="708153"/>
                  </a:cubicBezTo>
                  <a:cubicBezTo>
                    <a:pt x="7866654" y="705274"/>
                    <a:pt x="7884648" y="702680"/>
                    <a:pt x="7900340" y="696745"/>
                  </a:cubicBezTo>
                  <a:cubicBezTo>
                    <a:pt x="7959856" y="674415"/>
                    <a:pt x="8019419" y="653027"/>
                    <a:pt x="8085922" y="650290"/>
                  </a:cubicBezTo>
                  <a:cubicBezTo>
                    <a:pt x="8091363" y="650028"/>
                    <a:pt x="8096784" y="649297"/>
                    <a:pt x="8102187" y="648251"/>
                  </a:cubicBezTo>
                  <a:cubicBezTo>
                    <a:pt x="8149113" y="639554"/>
                    <a:pt x="8197783" y="634697"/>
                    <a:pt x="8229960" y="598934"/>
                  </a:cubicBezTo>
                  <a:cubicBezTo>
                    <a:pt x="8235879" y="592372"/>
                    <a:pt x="8249977" y="589809"/>
                    <a:pt x="8260743" y="586776"/>
                  </a:cubicBezTo>
                  <a:cubicBezTo>
                    <a:pt x="8279402" y="581797"/>
                    <a:pt x="8291640" y="572890"/>
                    <a:pt x="8297724" y="557687"/>
                  </a:cubicBezTo>
                  <a:cubicBezTo>
                    <a:pt x="8307955" y="531456"/>
                    <a:pt x="8320347" y="505592"/>
                    <a:pt x="8329397" y="479103"/>
                  </a:cubicBezTo>
                  <a:cubicBezTo>
                    <a:pt x="8335728" y="460909"/>
                    <a:pt x="8348665" y="450397"/>
                    <a:pt x="8369109" y="442035"/>
                  </a:cubicBezTo>
                  <a:cubicBezTo>
                    <a:pt x="8380576" y="437403"/>
                    <a:pt x="8390254" y="427991"/>
                    <a:pt x="8398212" y="419288"/>
                  </a:cubicBezTo>
                  <a:cubicBezTo>
                    <a:pt x="8407837" y="408781"/>
                    <a:pt x="8412443" y="395219"/>
                    <a:pt x="8423091" y="385761"/>
                  </a:cubicBezTo>
                  <a:cubicBezTo>
                    <a:pt x="8449039" y="362224"/>
                    <a:pt x="8456213" y="337239"/>
                    <a:pt x="8445807" y="307296"/>
                  </a:cubicBezTo>
                  <a:cubicBezTo>
                    <a:pt x="8436540" y="280748"/>
                    <a:pt x="8455797" y="243723"/>
                    <a:pt x="8483136" y="236912"/>
                  </a:cubicBezTo>
                  <a:cubicBezTo>
                    <a:pt x="8513359" y="229334"/>
                    <a:pt x="8533628" y="213293"/>
                    <a:pt x="8554397" y="195498"/>
                  </a:cubicBezTo>
                  <a:cubicBezTo>
                    <a:pt x="8565995" y="185523"/>
                    <a:pt x="8582515" y="176566"/>
                    <a:pt x="8598729" y="173430"/>
                  </a:cubicBezTo>
                  <a:cubicBezTo>
                    <a:pt x="8660300" y="161360"/>
                    <a:pt x="8719345" y="169655"/>
                    <a:pt x="8779113" y="184822"/>
                  </a:cubicBezTo>
                  <a:cubicBezTo>
                    <a:pt x="8818165" y="194711"/>
                    <a:pt x="8861082" y="195780"/>
                    <a:pt x="8902517" y="198490"/>
                  </a:cubicBezTo>
                  <a:cubicBezTo>
                    <a:pt x="8915416" y="199280"/>
                    <a:pt x="8931592" y="195363"/>
                    <a:pt x="8942393" y="189035"/>
                  </a:cubicBezTo>
                  <a:cubicBezTo>
                    <a:pt x="8980304" y="167119"/>
                    <a:pt x="9017990" y="144586"/>
                    <a:pt x="9053027" y="119670"/>
                  </a:cubicBezTo>
                  <a:cubicBezTo>
                    <a:pt x="9085607" y="96286"/>
                    <a:pt x="9123074" y="85377"/>
                    <a:pt x="9164008" y="85758"/>
                  </a:cubicBezTo>
                  <a:cubicBezTo>
                    <a:pt x="9193832" y="86047"/>
                    <a:pt x="9220467" y="80839"/>
                    <a:pt x="9248172" y="73540"/>
                  </a:cubicBezTo>
                  <a:cubicBezTo>
                    <a:pt x="9271257" y="67405"/>
                    <a:pt x="9296748" y="62723"/>
                    <a:pt x="9320568" y="63772"/>
                  </a:cubicBezTo>
                  <a:cubicBezTo>
                    <a:pt x="9353959" y="65301"/>
                    <a:pt x="9381150" y="59440"/>
                    <a:pt x="9407003" y="42029"/>
                  </a:cubicBezTo>
                  <a:cubicBezTo>
                    <a:pt x="9420777" y="32732"/>
                    <a:pt x="9438831" y="27312"/>
                    <a:pt x="9455456" y="20546"/>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Shape 67">
              <a:extLst>
                <a:ext uri="{FF2B5EF4-FFF2-40B4-BE49-F238E27FC236}">
                  <a16:creationId xmlns:a16="http://schemas.microsoft.com/office/drawing/2014/main" id="{D1000297-B3F2-4605-9C3B-D7655D6824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9739305" cy="1775939"/>
            </a:xfrm>
            <a:custGeom>
              <a:avLst/>
              <a:gdLst>
                <a:gd name="connsiteX0" fmla="*/ 9506323 w 9739305"/>
                <a:gd name="connsiteY0" fmla="*/ 0 h 1775939"/>
                <a:gd name="connsiteX1" fmla="*/ 9739305 w 9739305"/>
                <a:gd name="connsiteY1" fmla="*/ 0 h 1775939"/>
                <a:gd name="connsiteX2" fmla="*/ 9721016 w 9739305"/>
                <a:gd name="connsiteY2" fmla="*/ 12453 h 1775939"/>
                <a:gd name="connsiteX3" fmla="*/ 9619776 w 9739305"/>
                <a:gd name="connsiteY3" fmla="*/ 90780 h 1775939"/>
                <a:gd name="connsiteX4" fmla="*/ 9506710 w 9739305"/>
                <a:gd name="connsiteY4" fmla="*/ 158222 h 1775939"/>
                <a:gd name="connsiteX5" fmla="*/ 9417057 w 9739305"/>
                <a:gd name="connsiteY5" fmla="*/ 238502 h 1775939"/>
                <a:gd name="connsiteX6" fmla="*/ 9380548 w 9739305"/>
                <a:gd name="connsiteY6" fmla="*/ 281379 h 1775939"/>
                <a:gd name="connsiteX7" fmla="*/ 9301035 w 9739305"/>
                <a:gd name="connsiteY7" fmla="*/ 313304 h 1775939"/>
                <a:gd name="connsiteX8" fmla="*/ 9215480 w 9739305"/>
                <a:gd name="connsiteY8" fmla="*/ 361372 h 1775939"/>
                <a:gd name="connsiteX9" fmla="*/ 9155376 w 9739305"/>
                <a:gd name="connsiteY9" fmla="*/ 407897 h 1775939"/>
                <a:gd name="connsiteX10" fmla="*/ 9108770 w 9739305"/>
                <a:gd name="connsiteY10" fmla="*/ 439335 h 1775939"/>
                <a:gd name="connsiteX11" fmla="*/ 9042339 w 9739305"/>
                <a:gd name="connsiteY11" fmla="*/ 471886 h 1775939"/>
                <a:gd name="connsiteX12" fmla="*/ 8976155 w 9739305"/>
                <a:gd name="connsiteY12" fmla="*/ 513526 h 1775939"/>
                <a:gd name="connsiteX13" fmla="*/ 8944250 w 9739305"/>
                <a:gd name="connsiteY13" fmla="*/ 538762 h 1775939"/>
                <a:gd name="connsiteX14" fmla="*/ 8882191 w 9739305"/>
                <a:gd name="connsiteY14" fmla="*/ 581144 h 1775939"/>
                <a:gd name="connsiteX15" fmla="*/ 8818061 w 9739305"/>
                <a:gd name="connsiteY15" fmla="*/ 620960 h 1775939"/>
                <a:gd name="connsiteX16" fmla="*/ 8696263 w 9739305"/>
                <a:gd name="connsiteY16" fmla="*/ 668892 h 1775939"/>
                <a:gd name="connsiteX17" fmla="*/ 8586493 w 9739305"/>
                <a:gd name="connsiteY17" fmla="*/ 736016 h 1775939"/>
                <a:gd name="connsiteX18" fmla="*/ 8499250 w 9739305"/>
                <a:gd name="connsiteY18" fmla="*/ 785420 h 1775939"/>
                <a:gd name="connsiteX19" fmla="*/ 8448581 w 9739305"/>
                <a:gd name="connsiteY19" fmla="*/ 817525 h 1775939"/>
                <a:gd name="connsiteX20" fmla="*/ 8356131 w 9739305"/>
                <a:gd name="connsiteY20" fmla="*/ 888209 h 1775939"/>
                <a:gd name="connsiteX21" fmla="*/ 8211166 w 9739305"/>
                <a:gd name="connsiteY21" fmla="*/ 964878 h 1775939"/>
                <a:gd name="connsiteX22" fmla="*/ 8123367 w 9739305"/>
                <a:gd name="connsiteY22" fmla="*/ 1006776 h 1775939"/>
                <a:gd name="connsiteX23" fmla="*/ 7933271 w 9739305"/>
                <a:gd name="connsiteY23" fmla="*/ 1072752 h 1775939"/>
                <a:gd name="connsiteX24" fmla="*/ 7872042 w 9739305"/>
                <a:gd name="connsiteY24" fmla="*/ 1095949 h 1775939"/>
                <a:gd name="connsiteX25" fmla="*/ 7801540 w 9739305"/>
                <a:gd name="connsiteY25" fmla="*/ 1112687 h 1775939"/>
                <a:gd name="connsiteX26" fmla="*/ 7688760 w 9739305"/>
                <a:gd name="connsiteY26" fmla="*/ 1149668 h 1775939"/>
                <a:gd name="connsiteX27" fmla="*/ 7468219 w 9739305"/>
                <a:gd name="connsiteY27" fmla="*/ 1214601 h 1775939"/>
                <a:gd name="connsiteX28" fmla="*/ 7419634 w 9739305"/>
                <a:gd name="connsiteY28" fmla="*/ 1225261 h 1775939"/>
                <a:gd name="connsiteX29" fmla="*/ 7296522 w 9739305"/>
                <a:gd name="connsiteY29" fmla="*/ 1266193 h 1775939"/>
                <a:gd name="connsiteX30" fmla="*/ 7222817 w 9739305"/>
                <a:gd name="connsiteY30" fmla="*/ 1293286 h 1775939"/>
                <a:gd name="connsiteX31" fmla="*/ 7161457 w 9739305"/>
                <a:gd name="connsiteY31" fmla="*/ 1309742 h 1775939"/>
                <a:gd name="connsiteX32" fmla="*/ 7106944 w 9739305"/>
                <a:gd name="connsiteY32" fmla="*/ 1318647 h 1775939"/>
                <a:gd name="connsiteX33" fmla="*/ 6964204 w 9739305"/>
                <a:gd name="connsiteY33" fmla="*/ 1356601 h 1775939"/>
                <a:gd name="connsiteX34" fmla="*/ 6907255 w 9739305"/>
                <a:gd name="connsiteY34" fmla="*/ 1371589 h 1775939"/>
                <a:gd name="connsiteX35" fmla="*/ 6759991 w 9739305"/>
                <a:gd name="connsiteY35" fmla="*/ 1420747 h 1775939"/>
                <a:gd name="connsiteX36" fmla="*/ 6634783 w 9739305"/>
                <a:gd name="connsiteY36" fmla="*/ 1454562 h 1775939"/>
                <a:gd name="connsiteX37" fmla="*/ 6582555 w 9739305"/>
                <a:gd name="connsiteY37" fmla="*/ 1470418 h 1775939"/>
                <a:gd name="connsiteX38" fmla="*/ 6462719 w 9739305"/>
                <a:gd name="connsiteY38" fmla="*/ 1498482 h 1775939"/>
                <a:gd name="connsiteX39" fmla="*/ 6395050 w 9739305"/>
                <a:gd name="connsiteY39" fmla="*/ 1517437 h 1775939"/>
                <a:gd name="connsiteX40" fmla="*/ 6228927 w 9739305"/>
                <a:gd name="connsiteY40" fmla="*/ 1543179 h 1775939"/>
                <a:gd name="connsiteX41" fmla="*/ 6057331 w 9739305"/>
                <a:gd name="connsiteY41" fmla="*/ 1568558 h 1775939"/>
                <a:gd name="connsiteX42" fmla="*/ 5962939 w 9739305"/>
                <a:gd name="connsiteY42" fmla="*/ 1578758 h 1775939"/>
                <a:gd name="connsiteX43" fmla="*/ 5880756 w 9739305"/>
                <a:gd name="connsiteY43" fmla="*/ 1591666 h 1775939"/>
                <a:gd name="connsiteX44" fmla="*/ 5809105 w 9739305"/>
                <a:gd name="connsiteY44" fmla="*/ 1600770 h 1775939"/>
                <a:gd name="connsiteX45" fmla="*/ 5695165 w 9739305"/>
                <a:gd name="connsiteY45" fmla="*/ 1617719 h 1775939"/>
                <a:gd name="connsiteX46" fmla="*/ 5647685 w 9739305"/>
                <a:gd name="connsiteY46" fmla="*/ 1622990 h 1775939"/>
                <a:gd name="connsiteX47" fmla="*/ 5535323 w 9739305"/>
                <a:gd name="connsiteY47" fmla="*/ 1628248 h 1775939"/>
                <a:gd name="connsiteX48" fmla="*/ 5496177 w 9739305"/>
                <a:gd name="connsiteY48" fmla="*/ 1628567 h 1775939"/>
                <a:gd name="connsiteX49" fmla="*/ 5420013 w 9739305"/>
                <a:gd name="connsiteY49" fmla="*/ 1612778 h 1775939"/>
                <a:gd name="connsiteX50" fmla="*/ 5411005 w 9739305"/>
                <a:gd name="connsiteY50" fmla="*/ 1611800 h 1775939"/>
                <a:gd name="connsiteX51" fmla="*/ 5361259 w 9739305"/>
                <a:gd name="connsiteY51" fmla="*/ 1606507 h 1775939"/>
                <a:gd name="connsiteX52" fmla="*/ 5334120 w 9739305"/>
                <a:gd name="connsiteY52" fmla="*/ 1605305 h 1775939"/>
                <a:gd name="connsiteX53" fmla="*/ 5230715 w 9739305"/>
                <a:gd name="connsiteY53" fmla="*/ 1594283 h 1775939"/>
                <a:gd name="connsiteX54" fmla="*/ 5171263 w 9739305"/>
                <a:gd name="connsiteY54" fmla="*/ 1589616 h 1775939"/>
                <a:gd name="connsiteX55" fmla="*/ 5123496 w 9739305"/>
                <a:gd name="connsiteY55" fmla="*/ 1593018 h 1775939"/>
                <a:gd name="connsiteX56" fmla="*/ 5039590 w 9739305"/>
                <a:gd name="connsiteY56" fmla="*/ 1598474 h 1775939"/>
                <a:gd name="connsiteX57" fmla="*/ 5012937 w 9739305"/>
                <a:gd name="connsiteY57" fmla="*/ 1603369 h 1775939"/>
                <a:gd name="connsiteX58" fmla="*/ 4891143 w 9739305"/>
                <a:gd name="connsiteY58" fmla="*/ 1598882 h 1775939"/>
                <a:gd name="connsiteX59" fmla="*/ 4821905 w 9739305"/>
                <a:gd name="connsiteY59" fmla="*/ 1601436 h 1775939"/>
                <a:gd name="connsiteX60" fmla="*/ 4743339 w 9739305"/>
                <a:gd name="connsiteY60" fmla="*/ 1592353 h 1775939"/>
                <a:gd name="connsiteX61" fmla="*/ 4720626 w 9739305"/>
                <a:gd name="connsiteY61" fmla="*/ 1594076 h 1775939"/>
                <a:gd name="connsiteX62" fmla="*/ 4695215 w 9739305"/>
                <a:gd name="connsiteY62" fmla="*/ 1596400 h 1775939"/>
                <a:gd name="connsiteX63" fmla="*/ 4617116 w 9739305"/>
                <a:gd name="connsiteY63" fmla="*/ 1601107 h 1775939"/>
                <a:gd name="connsiteX64" fmla="*/ 4569913 w 9739305"/>
                <a:gd name="connsiteY64" fmla="*/ 1608091 h 1775939"/>
                <a:gd name="connsiteX65" fmla="*/ 4479392 w 9739305"/>
                <a:gd name="connsiteY65" fmla="*/ 1609630 h 1775939"/>
                <a:gd name="connsiteX66" fmla="*/ 4446151 w 9739305"/>
                <a:gd name="connsiteY66" fmla="*/ 1615312 h 1775939"/>
                <a:gd name="connsiteX67" fmla="*/ 4361619 w 9739305"/>
                <a:gd name="connsiteY67" fmla="*/ 1619859 h 1775939"/>
                <a:gd name="connsiteX68" fmla="*/ 4285695 w 9739305"/>
                <a:gd name="connsiteY68" fmla="*/ 1621164 h 1775939"/>
                <a:gd name="connsiteX69" fmla="*/ 4212667 w 9739305"/>
                <a:gd name="connsiteY69" fmla="*/ 1625940 h 1775939"/>
                <a:gd name="connsiteX70" fmla="*/ 4160628 w 9739305"/>
                <a:gd name="connsiteY70" fmla="*/ 1633627 h 1775939"/>
                <a:gd name="connsiteX71" fmla="*/ 4104018 w 9739305"/>
                <a:gd name="connsiteY71" fmla="*/ 1639495 h 1775939"/>
                <a:gd name="connsiteX72" fmla="*/ 3948438 w 9739305"/>
                <a:gd name="connsiteY72" fmla="*/ 1665671 h 1775939"/>
                <a:gd name="connsiteX73" fmla="*/ 3919256 w 9739305"/>
                <a:gd name="connsiteY73" fmla="*/ 1662527 h 1775939"/>
                <a:gd name="connsiteX74" fmla="*/ 3754603 w 9739305"/>
                <a:gd name="connsiteY74" fmla="*/ 1666227 h 1775939"/>
                <a:gd name="connsiteX75" fmla="*/ 3718852 w 9739305"/>
                <a:gd name="connsiteY75" fmla="*/ 1668265 h 1775939"/>
                <a:gd name="connsiteX76" fmla="*/ 3621934 w 9739305"/>
                <a:gd name="connsiteY76" fmla="*/ 1654418 h 1775939"/>
                <a:gd name="connsiteX77" fmla="*/ 3475226 w 9739305"/>
                <a:gd name="connsiteY77" fmla="*/ 1690838 h 1775939"/>
                <a:gd name="connsiteX78" fmla="*/ 3338395 w 9739305"/>
                <a:gd name="connsiteY78" fmla="*/ 1734157 h 1775939"/>
                <a:gd name="connsiteX79" fmla="*/ 3321128 w 9739305"/>
                <a:gd name="connsiteY79" fmla="*/ 1739699 h 1775939"/>
                <a:gd name="connsiteX80" fmla="*/ 3271751 w 9739305"/>
                <a:gd name="connsiteY80" fmla="*/ 1750083 h 1775939"/>
                <a:gd name="connsiteX81" fmla="*/ 3210267 w 9739305"/>
                <a:gd name="connsiteY81" fmla="*/ 1755871 h 1775939"/>
                <a:gd name="connsiteX82" fmla="*/ 3132456 w 9739305"/>
                <a:gd name="connsiteY82" fmla="*/ 1766527 h 1775939"/>
                <a:gd name="connsiteX83" fmla="*/ 3069450 w 9739305"/>
                <a:gd name="connsiteY83" fmla="*/ 1760933 h 1775939"/>
                <a:gd name="connsiteX84" fmla="*/ 2981357 w 9739305"/>
                <a:gd name="connsiteY84" fmla="*/ 1752311 h 1775939"/>
                <a:gd name="connsiteX85" fmla="*/ 2898350 w 9739305"/>
                <a:gd name="connsiteY85" fmla="*/ 1744071 h 1775939"/>
                <a:gd name="connsiteX86" fmla="*/ 2872998 w 9739305"/>
                <a:gd name="connsiteY86" fmla="*/ 1759731 h 1775939"/>
                <a:gd name="connsiteX87" fmla="*/ 2833363 w 9739305"/>
                <a:gd name="connsiteY87" fmla="*/ 1774197 h 1775939"/>
                <a:gd name="connsiteX88" fmla="*/ 2787932 w 9739305"/>
                <a:gd name="connsiteY88" fmla="*/ 1761321 h 1775939"/>
                <a:gd name="connsiteX89" fmla="*/ 2681851 w 9739305"/>
                <a:gd name="connsiteY89" fmla="*/ 1735206 h 1775939"/>
                <a:gd name="connsiteX90" fmla="*/ 2615692 w 9739305"/>
                <a:gd name="connsiteY90" fmla="*/ 1736981 h 1775939"/>
                <a:gd name="connsiteX91" fmla="*/ 2471401 w 9739305"/>
                <a:gd name="connsiteY91" fmla="*/ 1730598 h 1775939"/>
                <a:gd name="connsiteX92" fmla="*/ 2376602 w 9739305"/>
                <a:gd name="connsiteY92" fmla="*/ 1716179 h 1775939"/>
                <a:gd name="connsiteX93" fmla="*/ 2308117 w 9739305"/>
                <a:gd name="connsiteY93" fmla="*/ 1697980 h 1775939"/>
                <a:gd name="connsiteX94" fmla="*/ 2210156 w 9739305"/>
                <a:gd name="connsiteY94" fmla="*/ 1674611 h 1775939"/>
                <a:gd name="connsiteX95" fmla="*/ 2112456 w 9739305"/>
                <a:gd name="connsiteY95" fmla="*/ 1664725 h 1775939"/>
                <a:gd name="connsiteX96" fmla="*/ 2041401 w 9739305"/>
                <a:gd name="connsiteY96" fmla="*/ 1649787 h 1775939"/>
                <a:gd name="connsiteX97" fmla="*/ 1955072 w 9739305"/>
                <a:gd name="connsiteY97" fmla="*/ 1641394 h 1775939"/>
                <a:gd name="connsiteX98" fmla="*/ 1883129 w 9739305"/>
                <a:gd name="connsiteY98" fmla="*/ 1644393 h 1775939"/>
                <a:gd name="connsiteX99" fmla="*/ 1770492 w 9739305"/>
                <a:gd name="connsiteY99" fmla="*/ 1652019 h 1775939"/>
                <a:gd name="connsiteX100" fmla="*/ 1630653 w 9739305"/>
                <a:gd name="connsiteY100" fmla="*/ 1620782 h 1775939"/>
                <a:gd name="connsiteX101" fmla="*/ 1574457 w 9739305"/>
                <a:gd name="connsiteY101" fmla="*/ 1615016 h 1775939"/>
                <a:gd name="connsiteX102" fmla="*/ 1521784 w 9739305"/>
                <a:gd name="connsiteY102" fmla="*/ 1613632 h 1775939"/>
                <a:gd name="connsiteX103" fmla="*/ 1409187 w 9739305"/>
                <a:gd name="connsiteY103" fmla="*/ 1593793 h 1775939"/>
                <a:gd name="connsiteX104" fmla="*/ 1363496 w 9739305"/>
                <a:gd name="connsiteY104" fmla="*/ 1587676 h 1775939"/>
                <a:gd name="connsiteX105" fmla="*/ 1300134 w 9739305"/>
                <a:gd name="connsiteY105" fmla="*/ 1590889 h 1775939"/>
                <a:gd name="connsiteX106" fmla="*/ 1184306 w 9739305"/>
                <a:gd name="connsiteY106" fmla="*/ 1584859 h 1775939"/>
                <a:gd name="connsiteX107" fmla="*/ 1067600 w 9739305"/>
                <a:gd name="connsiteY107" fmla="*/ 1556587 h 1775939"/>
                <a:gd name="connsiteX108" fmla="*/ 1018967 w 9739305"/>
                <a:gd name="connsiteY108" fmla="*/ 1562226 h 1775939"/>
                <a:gd name="connsiteX109" fmla="*/ 1001437 w 9739305"/>
                <a:gd name="connsiteY109" fmla="*/ 1562287 h 1775939"/>
                <a:gd name="connsiteX110" fmla="*/ 843282 w 9739305"/>
                <a:gd name="connsiteY110" fmla="*/ 1551235 h 1775939"/>
                <a:gd name="connsiteX111" fmla="*/ 827437 w 9739305"/>
                <a:gd name="connsiteY111" fmla="*/ 1549959 h 1775939"/>
                <a:gd name="connsiteX112" fmla="*/ 752774 w 9739305"/>
                <a:gd name="connsiteY112" fmla="*/ 1536924 h 1775939"/>
                <a:gd name="connsiteX113" fmla="*/ 566053 w 9739305"/>
                <a:gd name="connsiteY113" fmla="*/ 1535567 h 1775939"/>
                <a:gd name="connsiteX114" fmla="*/ 554525 w 9739305"/>
                <a:gd name="connsiteY114" fmla="*/ 1534867 h 1775939"/>
                <a:gd name="connsiteX115" fmla="*/ 492526 w 9739305"/>
                <a:gd name="connsiteY115" fmla="*/ 1546173 h 1775939"/>
                <a:gd name="connsiteX116" fmla="*/ 462187 w 9739305"/>
                <a:gd name="connsiteY116" fmla="*/ 1559407 h 1775939"/>
                <a:gd name="connsiteX117" fmla="*/ 414568 w 9739305"/>
                <a:gd name="connsiteY117" fmla="*/ 1573944 h 1775939"/>
                <a:gd name="connsiteX118" fmla="*/ 365802 w 9739305"/>
                <a:gd name="connsiteY118" fmla="*/ 1580845 h 1775939"/>
                <a:gd name="connsiteX119" fmla="*/ 282687 w 9739305"/>
                <a:gd name="connsiteY119" fmla="*/ 1566332 h 1775939"/>
                <a:gd name="connsiteX120" fmla="*/ 252662 w 9739305"/>
                <a:gd name="connsiteY120" fmla="*/ 1565897 h 1775939"/>
                <a:gd name="connsiteX121" fmla="*/ 185558 w 9739305"/>
                <a:gd name="connsiteY121" fmla="*/ 1560187 h 1775939"/>
                <a:gd name="connsiteX122" fmla="*/ 127273 w 9739305"/>
                <a:gd name="connsiteY122" fmla="*/ 1563624 h 1775939"/>
                <a:gd name="connsiteX123" fmla="*/ 81114 w 9739305"/>
                <a:gd name="connsiteY123" fmla="*/ 1580132 h 1775939"/>
                <a:gd name="connsiteX124" fmla="*/ 13214 w 9739305"/>
                <a:gd name="connsiteY124" fmla="*/ 1586229 h 1775939"/>
                <a:gd name="connsiteX125" fmla="*/ 0 w 9739305"/>
                <a:gd name="connsiteY125" fmla="*/ 1585408 h 1775939"/>
                <a:gd name="connsiteX126" fmla="*/ 0 w 9739305"/>
                <a:gd name="connsiteY126" fmla="*/ 1251083 h 1775939"/>
                <a:gd name="connsiteX127" fmla="*/ 4829 w 9739305"/>
                <a:gd name="connsiteY127" fmla="*/ 1250628 h 1775939"/>
                <a:gd name="connsiteX128" fmla="*/ 48555 w 9739305"/>
                <a:gd name="connsiteY128" fmla="*/ 1240203 h 1775939"/>
                <a:gd name="connsiteX129" fmla="*/ 72789 w 9739305"/>
                <a:gd name="connsiteY129" fmla="*/ 1233698 h 1775939"/>
                <a:gd name="connsiteX130" fmla="*/ 197847 w 9739305"/>
                <a:gd name="connsiteY130" fmla="*/ 1212918 h 1775939"/>
                <a:gd name="connsiteX131" fmla="*/ 253067 w 9739305"/>
                <a:gd name="connsiteY131" fmla="*/ 1194405 h 1775939"/>
                <a:gd name="connsiteX132" fmla="*/ 268116 w 9739305"/>
                <a:gd name="connsiteY132" fmla="*/ 1191325 h 1775939"/>
                <a:gd name="connsiteX133" fmla="*/ 351434 w 9739305"/>
                <a:gd name="connsiteY133" fmla="*/ 1193900 h 1775939"/>
                <a:gd name="connsiteX134" fmla="*/ 414867 w 9739305"/>
                <a:gd name="connsiteY134" fmla="*/ 1216423 h 1775939"/>
                <a:gd name="connsiteX135" fmla="*/ 427335 w 9739305"/>
                <a:gd name="connsiteY135" fmla="*/ 1224454 h 1775939"/>
                <a:gd name="connsiteX136" fmla="*/ 600582 w 9739305"/>
                <a:gd name="connsiteY136" fmla="*/ 1213120 h 1775939"/>
                <a:gd name="connsiteX137" fmla="*/ 627039 w 9739305"/>
                <a:gd name="connsiteY137" fmla="*/ 1208235 h 1775939"/>
                <a:gd name="connsiteX138" fmla="*/ 756446 w 9739305"/>
                <a:gd name="connsiteY138" fmla="*/ 1217062 h 1775939"/>
                <a:gd name="connsiteX139" fmla="*/ 794106 w 9739305"/>
                <a:gd name="connsiteY139" fmla="*/ 1218229 h 1775939"/>
                <a:gd name="connsiteX140" fmla="*/ 929268 w 9739305"/>
                <a:gd name="connsiteY140" fmla="*/ 1225211 h 1775939"/>
                <a:gd name="connsiteX141" fmla="*/ 947713 w 9739305"/>
                <a:gd name="connsiteY141" fmla="*/ 1211766 h 1775939"/>
                <a:gd name="connsiteX142" fmla="*/ 1001014 w 9739305"/>
                <a:gd name="connsiteY142" fmla="*/ 1177651 h 1775939"/>
                <a:gd name="connsiteX143" fmla="*/ 1107747 w 9739305"/>
                <a:gd name="connsiteY143" fmla="*/ 1144571 h 1775939"/>
                <a:gd name="connsiteX144" fmla="*/ 1137175 w 9739305"/>
                <a:gd name="connsiteY144" fmla="*/ 1144721 h 1775939"/>
                <a:gd name="connsiteX145" fmla="*/ 1213670 w 9739305"/>
                <a:gd name="connsiteY145" fmla="*/ 1187646 h 1775939"/>
                <a:gd name="connsiteX146" fmla="*/ 1250725 w 9739305"/>
                <a:gd name="connsiteY146" fmla="*/ 1204534 h 1775939"/>
                <a:gd name="connsiteX147" fmla="*/ 1355013 w 9739305"/>
                <a:gd name="connsiteY147" fmla="*/ 1233876 h 1775939"/>
                <a:gd name="connsiteX148" fmla="*/ 1363867 w 9739305"/>
                <a:gd name="connsiteY148" fmla="*/ 1239727 h 1775939"/>
                <a:gd name="connsiteX149" fmla="*/ 1443262 w 9739305"/>
                <a:gd name="connsiteY149" fmla="*/ 1310445 h 1775939"/>
                <a:gd name="connsiteX150" fmla="*/ 1460979 w 9739305"/>
                <a:gd name="connsiteY150" fmla="*/ 1322303 h 1775939"/>
                <a:gd name="connsiteX151" fmla="*/ 1482536 w 9739305"/>
                <a:gd name="connsiteY151" fmla="*/ 1341039 h 1775939"/>
                <a:gd name="connsiteX152" fmla="*/ 1548717 w 9739305"/>
                <a:gd name="connsiteY152" fmla="*/ 1376141 h 1775939"/>
                <a:gd name="connsiteX153" fmla="*/ 1629003 w 9739305"/>
                <a:gd name="connsiteY153" fmla="*/ 1384512 h 1775939"/>
                <a:gd name="connsiteX154" fmla="*/ 1726123 w 9739305"/>
                <a:gd name="connsiteY154" fmla="*/ 1398505 h 1775939"/>
                <a:gd name="connsiteX155" fmla="*/ 1766964 w 9739305"/>
                <a:gd name="connsiteY155" fmla="*/ 1409092 h 1775939"/>
                <a:gd name="connsiteX156" fmla="*/ 1875994 w 9739305"/>
                <a:gd name="connsiteY156" fmla="*/ 1427691 h 1775939"/>
                <a:gd name="connsiteX157" fmla="*/ 1953935 w 9739305"/>
                <a:gd name="connsiteY157" fmla="*/ 1444021 h 1775939"/>
                <a:gd name="connsiteX158" fmla="*/ 2065495 w 9739305"/>
                <a:gd name="connsiteY158" fmla="*/ 1450414 h 1775939"/>
                <a:gd name="connsiteX159" fmla="*/ 2119362 w 9739305"/>
                <a:gd name="connsiteY159" fmla="*/ 1448287 h 1775939"/>
                <a:gd name="connsiteX160" fmla="*/ 2221201 w 9739305"/>
                <a:gd name="connsiteY160" fmla="*/ 1503642 h 1775939"/>
                <a:gd name="connsiteX161" fmla="*/ 2302040 w 9739305"/>
                <a:gd name="connsiteY161" fmla="*/ 1539608 h 1775939"/>
                <a:gd name="connsiteX162" fmla="*/ 2384113 w 9739305"/>
                <a:gd name="connsiteY162" fmla="*/ 1516348 h 1775939"/>
                <a:gd name="connsiteX163" fmla="*/ 2405786 w 9739305"/>
                <a:gd name="connsiteY163" fmla="*/ 1497098 h 1775939"/>
                <a:gd name="connsiteX164" fmla="*/ 2541024 w 9739305"/>
                <a:gd name="connsiteY164" fmla="*/ 1473316 h 1775939"/>
                <a:gd name="connsiteX165" fmla="*/ 2735378 w 9739305"/>
                <a:gd name="connsiteY165" fmla="*/ 1463319 h 1775939"/>
                <a:gd name="connsiteX166" fmla="*/ 3056752 w 9739305"/>
                <a:gd name="connsiteY166" fmla="*/ 1408590 h 1775939"/>
                <a:gd name="connsiteX167" fmla="*/ 3112247 w 9739305"/>
                <a:gd name="connsiteY167" fmla="*/ 1387711 h 1775939"/>
                <a:gd name="connsiteX168" fmla="*/ 3175396 w 9739305"/>
                <a:gd name="connsiteY168" fmla="*/ 1380116 h 1775939"/>
                <a:gd name="connsiteX169" fmla="*/ 3200231 w 9739305"/>
                <a:gd name="connsiteY169" fmla="*/ 1390061 h 1775939"/>
                <a:gd name="connsiteX170" fmla="*/ 3307359 w 9739305"/>
                <a:gd name="connsiteY170" fmla="*/ 1401532 h 1775939"/>
                <a:gd name="connsiteX171" fmla="*/ 3327591 w 9739305"/>
                <a:gd name="connsiteY171" fmla="*/ 1400871 h 1775939"/>
                <a:gd name="connsiteX172" fmla="*/ 3396452 w 9739305"/>
                <a:gd name="connsiteY172" fmla="*/ 1390488 h 1775939"/>
                <a:gd name="connsiteX173" fmla="*/ 3460402 w 9739305"/>
                <a:gd name="connsiteY173" fmla="*/ 1383325 h 1775939"/>
                <a:gd name="connsiteX174" fmla="*/ 3622771 w 9739305"/>
                <a:gd name="connsiteY174" fmla="*/ 1388838 h 1775939"/>
                <a:gd name="connsiteX175" fmla="*/ 3746637 w 9739305"/>
                <a:gd name="connsiteY175" fmla="*/ 1379728 h 1775939"/>
                <a:gd name="connsiteX176" fmla="*/ 3803936 w 9739305"/>
                <a:gd name="connsiteY176" fmla="*/ 1380104 h 1775939"/>
                <a:gd name="connsiteX177" fmla="*/ 3836429 w 9739305"/>
                <a:gd name="connsiteY177" fmla="*/ 1383246 h 1775939"/>
                <a:gd name="connsiteX178" fmla="*/ 3911096 w 9739305"/>
                <a:gd name="connsiteY178" fmla="*/ 1412447 h 1775939"/>
                <a:gd name="connsiteX179" fmla="*/ 3951494 w 9739305"/>
                <a:gd name="connsiteY179" fmla="*/ 1417876 h 1775939"/>
                <a:gd name="connsiteX180" fmla="*/ 4071982 w 9739305"/>
                <a:gd name="connsiteY180" fmla="*/ 1411440 h 1775939"/>
                <a:gd name="connsiteX181" fmla="*/ 4250380 w 9739305"/>
                <a:gd name="connsiteY181" fmla="*/ 1353404 h 1775939"/>
                <a:gd name="connsiteX182" fmla="*/ 4268920 w 9739305"/>
                <a:gd name="connsiteY182" fmla="*/ 1345917 h 1775939"/>
                <a:gd name="connsiteX183" fmla="*/ 4360470 w 9739305"/>
                <a:gd name="connsiteY183" fmla="*/ 1333343 h 1775939"/>
                <a:gd name="connsiteX184" fmla="*/ 4423403 w 9739305"/>
                <a:gd name="connsiteY184" fmla="*/ 1341452 h 1775939"/>
                <a:gd name="connsiteX185" fmla="*/ 4509460 w 9739305"/>
                <a:gd name="connsiteY185" fmla="*/ 1360374 h 1775939"/>
                <a:gd name="connsiteX186" fmla="*/ 4586780 w 9739305"/>
                <a:gd name="connsiteY186" fmla="*/ 1375951 h 1775939"/>
                <a:gd name="connsiteX187" fmla="*/ 4643424 w 9739305"/>
                <a:gd name="connsiteY187" fmla="*/ 1395033 h 1775939"/>
                <a:gd name="connsiteX188" fmla="*/ 4771320 w 9739305"/>
                <a:gd name="connsiteY188" fmla="*/ 1404876 h 1775939"/>
                <a:gd name="connsiteX189" fmla="*/ 4784667 w 9739305"/>
                <a:gd name="connsiteY189" fmla="*/ 1406901 h 1775939"/>
                <a:gd name="connsiteX190" fmla="*/ 4879368 w 9739305"/>
                <a:gd name="connsiteY190" fmla="*/ 1382875 h 1775939"/>
                <a:gd name="connsiteX191" fmla="*/ 4993296 w 9739305"/>
                <a:gd name="connsiteY191" fmla="*/ 1357609 h 1775939"/>
                <a:gd name="connsiteX192" fmla="*/ 5034636 w 9739305"/>
                <a:gd name="connsiteY192" fmla="*/ 1362363 h 1775939"/>
                <a:gd name="connsiteX193" fmla="*/ 5091273 w 9739305"/>
                <a:gd name="connsiteY193" fmla="*/ 1369207 h 1775939"/>
                <a:gd name="connsiteX194" fmla="*/ 5143127 w 9739305"/>
                <a:gd name="connsiteY194" fmla="*/ 1361686 h 1775939"/>
                <a:gd name="connsiteX195" fmla="*/ 5174789 w 9739305"/>
                <a:gd name="connsiteY195" fmla="*/ 1359688 h 1775939"/>
                <a:gd name="connsiteX196" fmla="*/ 5322233 w 9739305"/>
                <a:gd name="connsiteY196" fmla="*/ 1411274 h 1775939"/>
                <a:gd name="connsiteX197" fmla="*/ 5359206 w 9739305"/>
                <a:gd name="connsiteY197" fmla="*/ 1414357 h 1775939"/>
                <a:gd name="connsiteX198" fmla="*/ 5380352 w 9739305"/>
                <a:gd name="connsiteY198" fmla="*/ 1420558 h 1775939"/>
                <a:gd name="connsiteX199" fmla="*/ 5509233 w 9739305"/>
                <a:gd name="connsiteY199" fmla="*/ 1487165 h 1775939"/>
                <a:gd name="connsiteX200" fmla="*/ 5563203 w 9739305"/>
                <a:gd name="connsiteY200" fmla="*/ 1499314 h 1775939"/>
                <a:gd name="connsiteX201" fmla="*/ 5621569 w 9739305"/>
                <a:gd name="connsiteY201" fmla="*/ 1493518 h 1775939"/>
                <a:gd name="connsiteX202" fmla="*/ 5655136 w 9739305"/>
                <a:gd name="connsiteY202" fmla="*/ 1486565 h 1775939"/>
                <a:gd name="connsiteX203" fmla="*/ 5736883 w 9739305"/>
                <a:gd name="connsiteY203" fmla="*/ 1436327 h 1775939"/>
                <a:gd name="connsiteX204" fmla="*/ 5784777 w 9739305"/>
                <a:gd name="connsiteY204" fmla="*/ 1435588 h 1775939"/>
                <a:gd name="connsiteX205" fmla="*/ 5860952 w 9739305"/>
                <a:gd name="connsiteY205" fmla="*/ 1463773 h 1775939"/>
                <a:gd name="connsiteX206" fmla="*/ 5997123 w 9739305"/>
                <a:gd name="connsiteY206" fmla="*/ 1471491 h 1775939"/>
                <a:gd name="connsiteX207" fmla="*/ 6063793 w 9739305"/>
                <a:gd name="connsiteY207" fmla="*/ 1423706 h 1775939"/>
                <a:gd name="connsiteX208" fmla="*/ 6097303 w 9739305"/>
                <a:gd name="connsiteY208" fmla="*/ 1379247 h 1775939"/>
                <a:gd name="connsiteX209" fmla="*/ 6197741 w 9739305"/>
                <a:gd name="connsiteY209" fmla="*/ 1324656 h 1775939"/>
                <a:gd name="connsiteX210" fmla="*/ 6223125 w 9739305"/>
                <a:gd name="connsiteY210" fmla="*/ 1341950 h 1775939"/>
                <a:gd name="connsiteX211" fmla="*/ 6298923 w 9739305"/>
                <a:gd name="connsiteY211" fmla="*/ 1346144 h 1775939"/>
                <a:gd name="connsiteX212" fmla="*/ 6380532 w 9739305"/>
                <a:gd name="connsiteY212" fmla="*/ 1341582 h 1775939"/>
                <a:gd name="connsiteX213" fmla="*/ 6523222 w 9739305"/>
                <a:gd name="connsiteY213" fmla="*/ 1343021 h 1775939"/>
                <a:gd name="connsiteX214" fmla="*/ 6615600 w 9739305"/>
                <a:gd name="connsiteY214" fmla="*/ 1291015 h 1775939"/>
                <a:gd name="connsiteX215" fmla="*/ 6650812 w 9739305"/>
                <a:gd name="connsiteY215" fmla="*/ 1269700 h 1775939"/>
                <a:gd name="connsiteX216" fmla="*/ 6684030 w 9739305"/>
                <a:gd name="connsiteY216" fmla="*/ 1255543 h 1775939"/>
                <a:gd name="connsiteX217" fmla="*/ 6722764 w 9739305"/>
                <a:gd name="connsiteY217" fmla="*/ 1246615 h 1775939"/>
                <a:gd name="connsiteX218" fmla="*/ 6815757 w 9739305"/>
                <a:gd name="connsiteY218" fmla="*/ 1215451 h 1775939"/>
                <a:gd name="connsiteX219" fmla="*/ 6866200 w 9739305"/>
                <a:gd name="connsiteY219" fmla="*/ 1186810 h 1775939"/>
                <a:gd name="connsiteX220" fmla="*/ 6981228 w 9739305"/>
                <a:gd name="connsiteY220" fmla="*/ 1155999 h 1775939"/>
                <a:gd name="connsiteX221" fmla="*/ 7059255 w 9739305"/>
                <a:gd name="connsiteY221" fmla="*/ 1129638 h 1775939"/>
                <a:gd name="connsiteX222" fmla="*/ 7140774 w 9739305"/>
                <a:gd name="connsiteY222" fmla="*/ 1086787 h 1775939"/>
                <a:gd name="connsiteX223" fmla="*/ 7152150 w 9739305"/>
                <a:gd name="connsiteY223" fmla="*/ 1080276 h 1775939"/>
                <a:gd name="connsiteX224" fmla="*/ 7178911 w 9739305"/>
                <a:gd name="connsiteY224" fmla="*/ 1053404 h 1775939"/>
                <a:gd name="connsiteX225" fmla="*/ 7215302 w 9739305"/>
                <a:gd name="connsiteY225" fmla="*/ 963609 h 1775939"/>
                <a:gd name="connsiteX226" fmla="*/ 7226104 w 9739305"/>
                <a:gd name="connsiteY226" fmla="*/ 945196 h 1775939"/>
                <a:gd name="connsiteX227" fmla="*/ 7329145 w 9739305"/>
                <a:gd name="connsiteY227" fmla="*/ 879964 h 1775939"/>
                <a:gd name="connsiteX228" fmla="*/ 7368683 w 9739305"/>
                <a:gd name="connsiteY228" fmla="*/ 883708 h 1775939"/>
                <a:gd name="connsiteX229" fmla="*/ 7412980 w 9739305"/>
                <a:gd name="connsiteY229" fmla="*/ 901348 h 1775939"/>
                <a:gd name="connsiteX230" fmla="*/ 7508285 w 9739305"/>
                <a:gd name="connsiteY230" fmla="*/ 901932 h 1775939"/>
                <a:gd name="connsiteX231" fmla="*/ 7543367 w 9739305"/>
                <a:gd name="connsiteY231" fmla="*/ 890040 h 1775939"/>
                <a:gd name="connsiteX232" fmla="*/ 7604247 w 9739305"/>
                <a:gd name="connsiteY232" fmla="*/ 859640 h 1775939"/>
                <a:gd name="connsiteX233" fmla="*/ 7650214 w 9739305"/>
                <a:gd name="connsiteY233" fmla="*/ 814893 h 1775939"/>
                <a:gd name="connsiteX234" fmla="*/ 7716618 w 9739305"/>
                <a:gd name="connsiteY234" fmla="*/ 741384 h 1775939"/>
                <a:gd name="connsiteX235" fmla="*/ 7849257 w 9739305"/>
                <a:gd name="connsiteY235" fmla="*/ 708153 h 1775939"/>
                <a:gd name="connsiteX236" fmla="*/ 7900340 w 9739305"/>
                <a:gd name="connsiteY236" fmla="*/ 696745 h 1775939"/>
                <a:gd name="connsiteX237" fmla="*/ 8085922 w 9739305"/>
                <a:gd name="connsiteY237" fmla="*/ 650290 h 1775939"/>
                <a:gd name="connsiteX238" fmla="*/ 8102187 w 9739305"/>
                <a:gd name="connsiteY238" fmla="*/ 648251 h 1775939"/>
                <a:gd name="connsiteX239" fmla="*/ 8229960 w 9739305"/>
                <a:gd name="connsiteY239" fmla="*/ 598934 h 1775939"/>
                <a:gd name="connsiteX240" fmla="*/ 8260743 w 9739305"/>
                <a:gd name="connsiteY240" fmla="*/ 586776 h 1775939"/>
                <a:gd name="connsiteX241" fmla="*/ 8297724 w 9739305"/>
                <a:gd name="connsiteY241" fmla="*/ 557687 h 1775939"/>
                <a:gd name="connsiteX242" fmla="*/ 8329397 w 9739305"/>
                <a:gd name="connsiteY242" fmla="*/ 479103 h 1775939"/>
                <a:gd name="connsiteX243" fmla="*/ 8369109 w 9739305"/>
                <a:gd name="connsiteY243" fmla="*/ 442035 h 1775939"/>
                <a:gd name="connsiteX244" fmla="*/ 8398212 w 9739305"/>
                <a:gd name="connsiteY244" fmla="*/ 419288 h 1775939"/>
                <a:gd name="connsiteX245" fmla="*/ 8423091 w 9739305"/>
                <a:gd name="connsiteY245" fmla="*/ 385761 h 1775939"/>
                <a:gd name="connsiteX246" fmla="*/ 8445807 w 9739305"/>
                <a:gd name="connsiteY246" fmla="*/ 307296 h 1775939"/>
                <a:gd name="connsiteX247" fmla="*/ 8483136 w 9739305"/>
                <a:gd name="connsiteY247" fmla="*/ 236912 h 1775939"/>
                <a:gd name="connsiteX248" fmla="*/ 8554397 w 9739305"/>
                <a:gd name="connsiteY248" fmla="*/ 195498 h 1775939"/>
                <a:gd name="connsiteX249" fmla="*/ 8598729 w 9739305"/>
                <a:gd name="connsiteY249" fmla="*/ 173430 h 1775939"/>
                <a:gd name="connsiteX250" fmla="*/ 8779113 w 9739305"/>
                <a:gd name="connsiteY250" fmla="*/ 184822 h 1775939"/>
                <a:gd name="connsiteX251" fmla="*/ 8902517 w 9739305"/>
                <a:gd name="connsiteY251" fmla="*/ 198490 h 1775939"/>
                <a:gd name="connsiteX252" fmla="*/ 8942393 w 9739305"/>
                <a:gd name="connsiteY252" fmla="*/ 189035 h 1775939"/>
                <a:gd name="connsiteX253" fmla="*/ 9053027 w 9739305"/>
                <a:gd name="connsiteY253" fmla="*/ 119670 h 1775939"/>
                <a:gd name="connsiteX254" fmla="*/ 9164008 w 9739305"/>
                <a:gd name="connsiteY254" fmla="*/ 85758 h 1775939"/>
                <a:gd name="connsiteX255" fmla="*/ 9248172 w 9739305"/>
                <a:gd name="connsiteY255" fmla="*/ 73540 h 1775939"/>
                <a:gd name="connsiteX256" fmla="*/ 9320568 w 9739305"/>
                <a:gd name="connsiteY256" fmla="*/ 63772 h 1775939"/>
                <a:gd name="connsiteX257" fmla="*/ 9407003 w 9739305"/>
                <a:gd name="connsiteY257" fmla="*/ 42029 h 1775939"/>
                <a:gd name="connsiteX258" fmla="*/ 9455456 w 9739305"/>
                <a:gd name="connsiteY258" fmla="*/ 20546 h 1775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Lst>
              <a:rect l="l" t="t" r="r" b="b"/>
              <a:pathLst>
                <a:path w="9739305" h="1775939">
                  <a:moveTo>
                    <a:pt x="9506323" y="0"/>
                  </a:moveTo>
                  <a:lnTo>
                    <a:pt x="9739305" y="0"/>
                  </a:lnTo>
                  <a:lnTo>
                    <a:pt x="9721016" y="12453"/>
                  </a:lnTo>
                  <a:cubicBezTo>
                    <a:pt x="9690045" y="40939"/>
                    <a:pt x="9658859" y="68964"/>
                    <a:pt x="9619776" y="90780"/>
                  </a:cubicBezTo>
                  <a:cubicBezTo>
                    <a:pt x="9581267" y="112410"/>
                    <a:pt x="9545008" y="136288"/>
                    <a:pt x="9506710" y="158222"/>
                  </a:cubicBezTo>
                  <a:cubicBezTo>
                    <a:pt x="9469164" y="179649"/>
                    <a:pt x="9435404" y="202776"/>
                    <a:pt x="9417057" y="238502"/>
                  </a:cubicBezTo>
                  <a:cubicBezTo>
                    <a:pt x="9408857" y="254276"/>
                    <a:pt x="9397029" y="271640"/>
                    <a:pt x="9380548" y="281379"/>
                  </a:cubicBezTo>
                  <a:cubicBezTo>
                    <a:pt x="9357055" y="295224"/>
                    <a:pt x="9326757" y="301236"/>
                    <a:pt x="9301035" y="313304"/>
                  </a:cubicBezTo>
                  <a:cubicBezTo>
                    <a:pt x="9270739" y="327477"/>
                    <a:pt x="9235503" y="340162"/>
                    <a:pt x="9215480" y="361372"/>
                  </a:cubicBezTo>
                  <a:cubicBezTo>
                    <a:pt x="9197689" y="380278"/>
                    <a:pt x="9179513" y="395277"/>
                    <a:pt x="9155376" y="407897"/>
                  </a:cubicBezTo>
                  <a:cubicBezTo>
                    <a:pt x="9138462" y="416717"/>
                    <a:pt x="9126335" y="431897"/>
                    <a:pt x="9108770" y="439335"/>
                  </a:cubicBezTo>
                  <a:cubicBezTo>
                    <a:pt x="9085671" y="449237"/>
                    <a:pt x="9062288" y="457270"/>
                    <a:pt x="9042339" y="471886"/>
                  </a:cubicBezTo>
                  <a:cubicBezTo>
                    <a:pt x="9021638" y="487007"/>
                    <a:pt x="8997876" y="499296"/>
                    <a:pt x="8976155" y="513526"/>
                  </a:cubicBezTo>
                  <a:cubicBezTo>
                    <a:pt x="8964637" y="521143"/>
                    <a:pt x="8955362" y="530850"/>
                    <a:pt x="8944250" y="538762"/>
                  </a:cubicBezTo>
                  <a:cubicBezTo>
                    <a:pt x="8923906" y="553238"/>
                    <a:pt x="8903158" y="567422"/>
                    <a:pt x="8882191" y="581144"/>
                  </a:cubicBezTo>
                  <a:cubicBezTo>
                    <a:pt x="8861228" y="594868"/>
                    <a:pt x="8841332" y="610579"/>
                    <a:pt x="8818061" y="620960"/>
                  </a:cubicBezTo>
                  <a:cubicBezTo>
                    <a:pt x="8778386" y="638567"/>
                    <a:pt x="8734713" y="650088"/>
                    <a:pt x="8696263" y="668892"/>
                  </a:cubicBezTo>
                  <a:cubicBezTo>
                    <a:pt x="8657243" y="688034"/>
                    <a:pt x="8620769" y="711451"/>
                    <a:pt x="8586493" y="736016"/>
                  </a:cubicBezTo>
                  <a:cubicBezTo>
                    <a:pt x="8559370" y="755372"/>
                    <a:pt x="8533990" y="774487"/>
                    <a:pt x="8499250" y="785420"/>
                  </a:cubicBezTo>
                  <a:cubicBezTo>
                    <a:pt x="8479867" y="791534"/>
                    <a:pt x="8459807" y="803801"/>
                    <a:pt x="8448581" y="817525"/>
                  </a:cubicBezTo>
                  <a:cubicBezTo>
                    <a:pt x="8424305" y="847414"/>
                    <a:pt x="8392427" y="869197"/>
                    <a:pt x="8356131" y="888209"/>
                  </a:cubicBezTo>
                  <a:cubicBezTo>
                    <a:pt x="8307679" y="913772"/>
                    <a:pt x="8259834" y="939776"/>
                    <a:pt x="8211166" y="964878"/>
                  </a:cubicBezTo>
                  <a:cubicBezTo>
                    <a:pt x="8182465" y="979759"/>
                    <a:pt x="8153995" y="995412"/>
                    <a:pt x="8123367" y="1006776"/>
                  </a:cubicBezTo>
                  <a:cubicBezTo>
                    <a:pt x="8060787" y="1030195"/>
                    <a:pt x="7996505" y="1050714"/>
                    <a:pt x="7933271" y="1072752"/>
                  </a:cubicBezTo>
                  <a:cubicBezTo>
                    <a:pt x="7912572" y="1079870"/>
                    <a:pt x="7893169" y="1089594"/>
                    <a:pt x="7872042" y="1095949"/>
                  </a:cubicBezTo>
                  <a:cubicBezTo>
                    <a:pt x="7849189" y="1102856"/>
                    <a:pt x="7824394" y="1105779"/>
                    <a:pt x="7801540" y="1112687"/>
                  </a:cubicBezTo>
                  <a:cubicBezTo>
                    <a:pt x="7763512" y="1124093"/>
                    <a:pt x="7726779" y="1138106"/>
                    <a:pt x="7688760" y="1149668"/>
                  </a:cubicBezTo>
                  <a:cubicBezTo>
                    <a:pt x="7615403" y="1171881"/>
                    <a:pt x="7541813" y="1193320"/>
                    <a:pt x="7468219" y="1214601"/>
                  </a:cubicBezTo>
                  <a:cubicBezTo>
                    <a:pt x="7452461" y="1219127"/>
                    <a:pt x="7435183" y="1220431"/>
                    <a:pt x="7419634" y="1225261"/>
                  </a:cubicBezTo>
                  <a:cubicBezTo>
                    <a:pt x="7378370" y="1238236"/>
                    <a:pt x="7337343" y="1252140"/>
                    <a:pt x="7296522" y="1266193"/>
                  </a:cubicBezTo>
                  <a:cubicBezTo>
                    <a:pt x="7271802" y="1274761"/>
                    <a:pt x="7247746" y="1285023"/>
                    <a:pt x="7222817" y="1293286"/>
                  </a:cubicBezTo>
                  <a:cubicBezTo>
                    <a:pt x="7202872" y="1299897"/>
                    <a:pt x="7182284" y="1305284"/>
                    <a:pt x="7161457" y="1309742"/>
                  </a:cubicBezTo>
                  <a:cubicBezTo>
                    <a:pt x="7143523" y="1313589"/>
                    <a:pt x="7124653" y="1314184"/>
                    <a:pt x="7106944" y="1318647"/>
                  </a:cubicBezTo>
                  <a:cubicBezTo>
                    <a:pt x="7059008" y="1330687"/>
                    <a:pt x="7011720" y="1343954"/>
                    <a:pt x="6964204" y="1356601"/>
                  </a:cubicBezTo>
                  <a:cubicBezTo>
                    <a:pt x="6945158" y="1361601"/>
                    <a:pt x="6925667" y="1365522"/>
                    <a:pt x="6907255" y="1371589"/>
                  </a:cubicBezTo>
                  <a:cubicBezTo>
                    <a:pt x="6857955" y="1387619"/>
                    <a:pt x="6809525" y="1405490"/>
                    <a:pt x="6759991" y="1420747"/>
                  </a:cubicBezTo>
                  <a:cubicBezTo>
                    <a:pt x="6718908" y="1433400"/>
                    <a:pt x="6676513" y="1443133"/>
                    <a:pt x="6634783" y="1454562"/>
                  </a:cubicBezTo>
                  <a:cubicBezTo>
                    <a:pt x="6617097" y="1459495"/>
                    <a:pt x="6600269" y="1466113"/>
                    <a:pt x="6582555" y="1470418"/>
                  </a:cubicBezTo>
                  <a:cubicBezTo>
                    <a:pt x="6542888" y="1480178"/>
                    <a:pt x="6502579" y="1488712"/>
                    <a:pt x="6462719" y="1498482"/>
                  </a:cubicBezTo>
                  <a:cubicBezTo>
                    <a:pt x="6440000" y="1504127"/>
                    <a:pt x="6418233" y="1513338"/>
                    <a:pt x="6395050" y="1517437"/>
                  </a:cubicBezTo>
                  <a:cubicBezTo>
                    <a:pt x="6339992" y="1527154"/>
                    <a:pt x="6284444" y="1534853"/>
                    <a:pt x="6228927" y="1543179"/>
                  </a:cubicBezTo>
                  <a:cubicBezTo>
                    <a:pt x="6171671" y="1551745"/>
                    <a:pt x="6114621" y="1560617"/>
                    <a:pt x="6057331" y="1568558"/>
                  </a:cubicBezTo>
                  <a:cubicBezTo>
                    <a:pt x="6025969" y="1572738"/>
                    <a:pt x="5994307" y="1574734"/>
                    <a:pt x="5962939" y="1578758"/>
                  </a:cubicBezTo>
                  <a:cubicBezTo>
                    <a:pt x="5935441" y="1582281"/>
                    <a:pt x="5908230" y="1587673"/>
                    <a:pt x="5880756" y="1591666"/>
                  </a:cubicBezTo>
                  <a:cubicBezTo>
                    <a:pt x="5856953" y="1595010"/>
                    <a:pt x="5832910" y="1597425"/>
                    <a:pt x="5809105" y="1600770"/>
                  </a:cubicBezTo>
                  <a:cubicBezTo>
                    <a:pt x="5770986" y="1606216"/>
                    <a:pt x="5733083" y="1612124"/>
                    <a:pt x="5695165" y="1617719"/>
                  </a:cubicBezTo>
                  <a:cubicBezTo>
                    <a:pt x="5679295" y="1619896"/>
                    <a:pt x="5662765" y="1624616"/>
                    <a:pt x="5647685" y="1622990"/>
                  </a:cubicBezTo>
                  <a:cubicBezTo>
                    <a:pt x="5609687" y="1618857"/>
                    <a:pt x="5572641" y="1622370"/>
                    <a:pt x="5535323" y="1628248"/>
                  </a:cubicBezTo>
                  <a:cubicBezTo>
                    <a:pt x="5522562" y="1630278"/>
                    <a:pt x="5508745" y="1630629"/>
                    <a:pt x="5496177" y="1628567"/>
                  </a:cubicBezTo>
                  <a:cubicBezTo>
                    <a:pt x="5470455" y="1624470"/>
                    <a:pt x="5445407" y="1618145"/>
                    <a:pt x="5420013" y="1612778"/>
                  </a:cubicBezTo>
                  <a:cubicBezTo>
                    <a:pt x="5417253" y="1612127"/>
                    <a:pt x="5413941" y="1612129"/>
                    <a:pt x="5411005" y="1611800"/>
                  </a:cubicBezTo>
                  <a:cubicBezTo>
                    <a:pt x="5394351" y="1609934"/>
                    <a:pt x="5377898" y="1608060"/>
                    <a:pt x="5361259" y="1606507"/>
                  </a:cubicBezTo>
                  <a:cubicBezTo>
                    <a:pt x="5352259" y="1605686"/>
                    <a:pt x="5343116" y="1605970"/>
                    <a:pt x="5334120" y="1605305"/>
                  </a:cubicBezTo>
                  <a:cubicBezTo>
                    <a:pt x="5299308" y="1602589"/>
                    <a:pt x="5261564" y="1611785"/>
                    <a:pt x="5230715" y="1594283"/>
                  </a:cubicBezTo>
                  <a:cubicBezTo>
                    <a:pt x="5210688" y="1583006"/>
                    <a:pt x="5191969" y="1586734"/>
                    <a:pt x="5171263" y="1589616"/>
                  </a:cubicBezTo>
                  <a:cubicBezTo>
                    <a:pt x="5155583" y="1591784"/>
                    <a:pt x="5139427" y="1592091"/>
                    <a:pt x="5123496" y="1593018"/>
                  </a:cubicBezTo>
                  <a:cubicBezTo>
                    <a:pt x="5095527" y="1594836"/>
                    <a:pt x="5067543" y="1596342"/>
                    <a:pt x="5039590" y="1598474"/>
                  </a:cubicBezTo>
                  <a:cubicBezTo>
                    <a:pt x="5030662" y="1599218"/>
                    <a:pt x="5021716" y="1603574"/>
                    <a:pt x="5012937" y="1603369"/>
                  </a:cubicBezTo>
                  <a:cubicBezTo>
                    <a:pt x="4972362" y="1602343"/>
                    <a:pt x="4931703" y="1599594"/>
                    <a:pt x="4891143" y="1598882"/>
                  </a:cubicBezTo>
                  <a:cubicBezTo>
                    <a:pt x="4868132" y="1598423"/>
                    <a:pt x="4844753" y="1602530"/>
                    <a:pt x="4821905" y="1601436"/>
                  </a:cubicBezTo>
                  <a:cubicBezTo>
                    <a:pt x="4795544" y="1600196"/>
                    <a:pt x="4769576" y="1595013"/>
                    <a:pt x="4743339" y="1592353"/>
                  </a:cubicBezTo>
                  <a:cubicBezTo>
                    <a:pt x="4736095" y="1591605"/>
                    <a:pt x="4728193" y="1593398"/>
                    <a:pt x="4720626" y="1594076"/>
                  </a:cubicBezTo>
                  <a:cubicBezTo>
                    <a:pt x="4712089" y="1594803"/>
                    <a:pt x="4703760" y="1595832"/>
                    <a:pt x="4695215" y="1596400"/>
                  </a:cubicBezTo>
                  <a:cubicBezTo>
                    <a:pt x="4669182" y="1597969"/>
                    <a:pt x="4643112" y="1598756"/>
                    <a:pt x="4617116" y="1601107"/>
                  </a:cubicBezTo>
                  <a:cubicBezTo>
                    <a:pt x="4601208" y="1602502"/>
                    <a:pt x="4584802" y="1609727"/>
                    <a:pt x="4569913" y="1608091"/>
                  </a:cubicBezTo>
                  <a:cubicBezTo>
                    <a:pt x="4539567" y="1605002"/>
                    <a:pt x="4509928" y="1616632"/>
                    <a:pt x="4479392" y="1609630"/>
                  </a:cubicBezTo>
                  <a:cubicBezTo>
                    <a:pt x="4469938" y="1607574"/>
                    <a:pt x="4457412" y="1614456"/>
                    <a:pt x="4446151" y="1615312"/>
                  </a:cubicBezTo>
                  <a:cubicBezTo>
                    <a:pt x="4418004" y="1617453"/>
                    <a:pt x="4389812" y="1618656"/>
                    <a:pt x="4361619" y="1619859"/>
                  </a:cubicBezTo>
                  <a:cubicBezTo>
                    <a:pt x="4336341" y="1620921"/>
                    <a:pt x="4310204" y="1624377"/>
                    <a:pt x="4285695" y="1621164"/>
                  </a:cubicBezTo>
                  <a:cubicBezTo>
                    <a:pt x="4260004" y="1617695"/>
                    <a:pt x="4237099" y="1619427"/>
                    <a:pt x="4212667" y="1625940"/>
                  </a:cubicBezTo>
                  <a:cubicBezTo>
                    <a:pt x="4195929" y="1630357"/>
                    <a:pt x="4178068" y="1631689"/>
                    <a:pt x="4160628" y="1633627"/>
                  </a:cubicBezTo>
                  <a:cubicBezTo>
                    <a:pt x="4141833" y="1635789"/>
                    <a:pt x="4120875" y="1633504"/>
                    <a:pt x="4104018" y="1639495"/>
                  </a:cubicBezTo>
                  <a:cubicBezTo>
                    <a:pt x="4053828" y="1657296"/>
                    <a:pt x="4001698" y="1663104"/>
                    <a:pt x="3948438" y="1665671"/>
                  </a:cubicBezTo>
                  <a:cubicBezTo>
                    <a:pt x="3938718" y="1666140"/>
                    <a:pt x="3928697" y="1664427"/>
                    <a:pt x="3919256" y="1662527"/>
                  </a:cubicBezTo>
                  <a:cubicBezTo>
                    <a:pt x="3864147" y="1651058"/>
                    <a:pt x="3809587" y="1654944"/>
                    <a:pt x="3754603" y="1666227"/>
                  </a:cubicBezTo>
                  <a:cubicBezTo>
                    <a:pt x="3743223" y="1668658"/>
                    <a:pt x="3730411" y="1669591"/>
                    <a:pt x="3718852" y="1668265"/>
                  </a:cubicBezTo>
                  <a:cubicBezTo>
                    <a:pt x="3686318" y="1664340"/>
                    <a:pt x="3654585" y="1656767"/>
                    <a:pt x="3621934" y="1654418"/>
                  </a:cubicBezTo>
                  <a:cubicBezTo>
                    <a:pt x="3567977" y="1650585"/>
                    <a:pt x="3522560" y="1674431"/>
                    <a:pt x="3475226" y="1690838"/>
                  </a:cubicBezTo>
                  <a:cubicBezTo>
                    <a:pt x="3430187" y="1706349"/>
                    <a:pt x="3392759" y="1738285"/>
                    <a:pt x="3338395" y="1734157"/>
                  </a:cubicBezTo>
                  <a:cubicBezTo>
                    <a:pt x="3332924" y="1733793"/>
                    <a:pt x="3327102" y="1738312"/>
                    <a:pt x="3321128" y="1739699"/>
                  </a:cubicBezTo>
                  <a:cubicBezTo>
                    <a:pt x="3304749" y="1743471"/>
                    <a:pt x="3288400" y="1747867"/>
                    <a:pt x="3271751" y="1750083"/>
                  </a:cubicBezTo>
                  <a:cubicBezTo>
                    <a:pt x="3251431" y="1752946"/>
                    <a:pt x="3230601" y="1753322"/>
                    <a:pt x="3210267" y="1755871"/>
                  </a:cubicBezTo>
                  <a:cubicBezTo>
                    <a:pt x="3184115" y="1759015"/>
                    <a:pt x="3158504" y="1765272"/>
                    <a:pt x="3132456" y="1766527"/>
                  </a:cubicBezTo>
                  <a:cubicBezTo>
                    <a:pt x="3111463" y="1767539"/>
                    <a:pt x="3090384" y="1762749"/>
                    <a:pt x="3069450" y="1760933"/>
                  </a:cubicBezTo>
                  <a:cubicBezTo>
                    <a:pt x="3039909" y="1758434"/>
                    <a:pt x="3007693" y="1761086"/>
                    <a:pt x="2981357" y="1752311"/>
                  </a:cubicBezTo>
                  <a:cubicBezTo>
                    <a:pt x="2953242" y="1742995"/>
                    <a:pt x="2926767" y="1739406"/>
                    <a:pt x="2898350" y="1744071"/>
                  </a:cubicBezTo>
                  <a:cubicBezTo>
                    <a:pt x="2888878" y="1745627"/>
                    <a:pt x="2876949" y="1752794"/>
                    <a:pt x="2872998" y="1759731"/>
                  </a:cubicBezTo>
                  <a:cubicBezTo>
                    <a:pt x="2864196" y="1775222"/>
                    <a:pt x="2851302" y="1778512"/>
                    <a:pt x="2833363" y="1774197"/>
                  </a:cubicBezTo>
                  <a:cubicBezTo>
                    <a:pt x="2817796" y="1770553"/>
                    <a:pt x="2798835" y="1769271"/>
                    <a:pt x="2787932" y="1761321"/>
                  </a:cubicBezTo>
                  <a:cubicBezTo>
                    <a:pt x="2757035" y="1738800"/>
                    <a:pt x="2719092" y="1739844"/>
                    <a:pt x="2681851" y="1735206"/>
                  </a:cubicBezTo>
                  <a:cubicBezTo>
                    <a:pt x="2659116" y="1732377"/>
                    <a:pt x="2638112" y="1733233"/>
                    <a:pt x="2615692" y="1736981"/>
                  </a:cubicBezTo>
                  <a:cubicBezTo>
                    <a:pt x="2566996" y="1745293"/>
                    <a:pt x="2518963" y="1739133"/>
                    <a:pt x="2471401" y="1730598"/>
                  </a:cubicBezTo>
                  <a:cubicBezTo>
                    <a:pt x="2439951" y="1724896"/>
                    <a:pt x="2407862" y="1722048"/>
                    <a:pt x="2376602" y="1716179"/>
                  </a:cubicBezTo>
                  <a:cubicBezTo>
                    <a:pt x="2353197" y="1711657"/>
                    <a:pt x="2329742" y="1706039"/>
                    <a:pt x="2308117" y="1697980"/>
                  </a:cubicBezTo>
                  <a:cubicBezTo>
                    <a:pt x="2276760" y="1686151"/>
                    <a:pt x="2248972" y="1667403"/>
                    <a:pt x="2210156" y="1674611"/>
                  </a:cubicBezTo>
                  <a:cubicBezTo>
                    <a:pt x="2175975" y="1680965"/>
                    <a:pt x="2144400" y="1672601"/>
                    <a:pt x="2112456" y="1664725"/>
                  </a:cubicBezTo>
                  <a:cubicBezTo>
                    <a:pt x="2088991" y="1658951"/>
                    <a:pt x="2065524" y="1653018"/>
                    <a:pt x="2041401" y="1649787"/>
                  </a:cubicBezTo>
                  <a:cubicBezTo>
                    <a:pt x="2012771" y="1645989"/>
                    <a:pt x="1980804" y="1649728"/>
                    <a:pt x="1955072" y="1641394"/>
                  </a:cubicBezTo>
                  <a:cubicBezTo>
                    <a:pt x="1928153" y="1632648"/>
                    <a:pt x="1906514" y="1640440"/>
                    <a:pt x="1883129" y="1644393"/>
                  </a:cubicBezTo>
                  <a:cubicBezTo>
                    <a:pt x="1845824" y="1650585"/>
                    <a:pt x="1808893" y="1660526"/>
                    <a:pt x="1770492" y="1652019"/>
                  </a:cubicBezTo>
                  <a:cubicBezTo>
                    <a:pt x="1723819" y="1641714"/>
                    <a:pt x="1677489" y="1630452"/>
                    <a:pt x="1630653" y="1620782"/>
                  </a:cubicBezTo>
                  <a:cubicBezTo>
                    <a:pt x="1612549" y="1617102"/>
                    <a:pt x="1593218" y="1616151"/>
                    <a:pt x="1574457" y="1615016"/>
                  </a:cubicBezTo>
                  <a:cubicBezTo>
                    <a:pt x="1556686" y="1614146"/>
                    <a:pt x="1535710" y="1619551"/>
                    <a:pt x="1521784" y="1613632"/>
                  </a:cubicBezTo>
                  <a:cubicBezTo>
                    <a:pt x="1485979" y="1598408"/>
                    <a:pt x="1449621" y="1591844"/>
                    <a:pt x="1409187" y="1593793"/>
                  </a:cubicBezTo>
                  <a:cubicBezTo>
                    <a:pt x="1394024" y="1594524"/>
                    <a:pt x="1378911" y="1588189"/>
                    <a:pt x="1363496" y="1587676"/>
                  </a:cubicBezTo>
                  <a:cubicBezTo>
                    <a:pt x="1342425" y="1587124"/>
                    <a:pt x="1318117" y="1584058"/>
                    <a:pt x="1300134" y="1590889"/>
                  </a:cubicBezTo>
                  <a:cubicBezTo>
                    <a:pt x="1257854" y="1607051"/>
                    <a:pt x="1222495" y="1596986"/>
                    <a:pt x="1184306" y="1584859"/>
                  </a:cubicBezTo>
                  <a:cubicBezTo>
                    <a:pt x="1146708" y="1572861"/>
                    <a:pt x="1107302" y="1563776"/>
                    <a:pt x="1067600" y="1556587"/>
                  </a:cubicBezTo>
                  <a:cubicBezTo>
                    <a:pt x="1052669" y="1554011"/>
                    <a:pt x="1035245" y="1560344"/>
                    <a:pt x="1018967" y="1562226"/>
                  </a:cubicBezTo>
                  <a:cubicBezTo>
                    <a:pt x="1013150" y="1562822"/>
                    <a:pt x="1006759" y="1563601"/>
                    <a:pt x="1001437" y="1562287"/>
                  </a:cubicBezTo>
                  <a:cubicBezTo>
                    <a:pt x="949978" y="1549702"/>
                    <a:pt x="897913" y="1540756"/>
                    <a:pt x="843282" y="1551235"/>
                  </a:cubicBezTo>
                  <a:cubicBezTo>
                    <a:pt x="838267" y="1552263"/>
                    <a:pt x="832545" y="1550812"/>
                    <a:pt x="827437" y="1549959"/>
                  </a:cubicBezTo>
                  <a:cubicBezTo>
                    <a:pt x="802478" y="1545513"/>
                    <a:pt x="777945" y="1537750"/>
                    <a:pt x="752774" y="1536924"/>
                  </a:cubicBezTo>
                  <a:cubicBezTo>
                    <a:pt x="690717" y="1534893"/>
                    <a:pt x="628418" y="1535855"/>
                    <a:pt x="566053" y="1535567"/>
                  </a:cubicBezTo>
                  <a:cubicBezTo>
                    <a:pt x="562157" y="1535598"/>
                    <a:pt x="558075" y="1535795"/>
                    <a:pt x="554525" y="1534867"/>
                  </a:cubicBezTo>
                  <a:cubicBezTo>
                    <a:pt x="531261" y="1529239"/>
                    <a:pt x="511348" y="1532398"/>
                    <a:pt x="492526" y="1546173"/>
                  </a:cubicBezTo>
                  <a:cubicBezTo>
                    <a:pt x="484245" y="1552222"/>
                    <a:pt x="472725" y="1555759"/>
                    <a:pt x="462187" y="1559407"/>
                  </a:cubicBezTo>
                  <a:cubicBezTo>
                    <a:pt x="446667" y="1564864"/>
                    <a:pt x="430753" y="1570181"/>
                    <a:pt x="414568" y="1573944"/>
                  </a:cubicBezTo>
                  <a:cubicBezTo>
                    <a:pt x="398570" y="1577539"/>
                    <a:pt x="381458" y="1582287"/>
                    <a:pt x="365802" y="1580845"/>
                  </a:cubicBezTo>
                  <a:cubicBezTo>
                    <a:pt x="337622" y="1578281"/>
                    <a:pt x="310567" y="1570797"/>
                    <a:pt x="282687" y="1566332"/>
                  </a:cubicBezTo>
                  <a:cubicBezTo>
                    <a:pt x="273064" y="1564756"/>
                    <a:pt x="262582" y="1565577"/>
                    <a:pt x="252662" y="1565897"/>
                  </a:cubicBezTo>
                  <a:cubicBezTo>
                    <a:pt x="229895" y="1566525"/>
                    <a:pt x="206788" y="1572190"/>
                    <a:pt x="185558" y="1560187"/>
                  </a:cubicBezTo>
                  <a:cubicBezTo>
                    <a:pt x="165921" y="1548893"/>
                    <a:pt x="146848" y="1553421"/>
                    <a:pt x="127273" y="1563624"/>
                  </a:cubicBezTo>
                  <a:cubicBezTo>
                    <a:pt x="113205" y="1570894"/>
                    <a:pt x="97127" y="1576849"/>
                    <a:pt x="81114" y="1580132"/>
                  </a:cubicBezTo>
                  <a:cubicBezTo>
                    <a:pt x="59119" y="1584644"/>
                    <a:pt x="37222" y="1587113"/>
                    <a:pt x="13214" y="1586229"/>
                  </a:cubicBezTo>
                  <a:lnTo>
                    <a:pt x="0" y="1585408"/>
                  </a:lnTo>
                  <a:lnTo>
                    <a:pt x="0" y="1251083"/>
                  </a:lnTo>
                  <a:lnTo>
                    <a:pt x="4829" y="1250628"/>
                  </a:lnTo>
                  <a:cubicBezTo>
                    <a:pt x="19743" y="1248810"/>
                    <a:pt x="33925" y="1243890"/>
                    <a:pt x="48555" y="1240203"/>
                  </a:cubicBezTo>
                  <a:cubicBezTo>
                    <a:pt x="56634" y="1238087"/>
                    <a:pt x="65164" y="1233125"/>
                    <a:pt x="72789" y="1233698"/>
                  </a:cubicBezTo>
                  <a:cubicBezTo>
                    <a:pt x="116985" y="1237061"/>
                    <a:pt x="156575" y="1221656"/>
                    <a:pt x="197847" y="1212918"/>
                  </a:cubicBezTo>
                  <a:cubicBezTo>
                    <a:pt x="216941" y="1208859"/>
                    <a:pt x="234655" y="1200472"/>
                    <a:pt x="253067" y="1194405"/>
                  </a:cubicBezTo>
                  <a:cubicBezTo>
                    <a:pt x="257858" y="1192761"/>
                    <a:pt x="263240" y="1191246"/>
                    <a:pt x="268116" y="1191325"/>
                  </a:cubicBezTo>
                  <a:cubicBezTo>
                    <a:pt x="296002" y="1191864"/>
                    <a:pt x="323734" y="1193195"/>
                    <a:pt x="351434" y="1193900"/>
                  </a:cubicBezTo>
                  <a:cubicBezTo>
                    <a:pt x="376602" y="1194570"/>
                    <a:pt x="401901" y="1193978"/>
                    <a:pt x="414867" y="1216423"/>
                  </a:cubicBezTo>
                  <a:cubicBezTo>
                    <a:pt x="416792" y="1219940"/>
                    <a:pt x="422751" y="1222321"/>
                    <a:pt x="427335" y="1224454"/>
                  </a:cubicBezTo>
                  <a:cubicBezTo>
                    <a:pt x="498086" y="1257296"/>
                    <a:pt x="534972" y="1254575"/>
                    <a:pt x="600582" y="1213120"/>
                  </a:cubicBezTo>
                  <a:cubicBezTo>
                    <a:pt x="607391" y="1208869"/>
                    <a:pt x="622223" y="1205328"/>
                    <a:pt x="627039" y="1208235"/>
                  </a:cubicBezTo>
                  <a:cubicBezTo>
                    <a:pt x="667947" y="1232315"/>
                    <a:pt x="711159" y="1227406"/>
                    <a:pt x="756446" y="1217062"/>
                  </a:cubicBezTo>
                  <a:cubicBezTo>
                    <a:pt x="768198" y="1214299"/>
                    <a:pt x="784916" y="1213493"/>
                    <a:pt x="794106" y="1218229"/>
                  </a:cubicBezTo>
                  <a:cubicBezTo>
                    <a:pt x="837831" y="1240132"/>
                    <a:pt x="883345" y="1234486"/>
                    <a:pt x="929268" y="1225211"/>
                  </a:cubicBezTo>
                  <a:cubicBezTo>
                    <a:pt x="936407" y="1223768"/>
                    <a:pt x="944870" y="1217395"/>
                    <a:pt x="947713" y="1211766"/>
                  </a:cubicBezTo>
                  <a:cubicBezTo>
                    <a:pt x="957859" y="1191817"/>
                    <a:pt x="978341" y="1184237"/>
                    <a:pt x="1001014" y="1177651"/>
                  </a:cubicBezTo>
                  <a:cubicBezTo>
                    <a:pt x="1036739" y="1166984"/>
                    <a:pt x="1071804" y="1154778"/>
                    <a:pt x="1107747" y="1144571"/>
                  </a:cubicBezTo>
                  <a:cubicBezTo>
                    <a:pt x="1116591" y="1142105"/>
                    <a:pt x="1127732" y="1142824"/>
                    <a:pt x="1137175" y="1144721"/>
                  </a:cubicBezTo>
                  <a:cubicBezTo>
                    <a:pt x="1169439" y="1151170"/>
                    <a:pt x="1190621" y="1170237"/>
                    <a:pt x="1213670" y="1187646"/>
                  </a:cubicBezTo>
                  <a:cubicBezTo>
                    <a:pt x="1223783" y="1195319"/>
                    <a:pt x="1237474" y="1200466"/>
                    <a:pt x="1250725" y="1204534"/>
                  </a:cubicBezTo>
                  <a:cubicBezTo>
                    <a:pt x="1285128" y="1214961"/>
                    <a:pt x="1320250" y="1224096"/>
                    <a:pt x="1355013" y="1233876"/>
                  </a:cubicBezTo>
                  <a:cubicBezTo>
                    <a:pt x="1358370" y="1234813"/>
                    <a:pt x="1361226" y="1237500"/>
                    <a:pt x="1363867" y="1239727"/>
                  </a:cubicBezTo>
                  <a:cubicBezTo>
                    <a:pt x="1390329" y="1263248"/>
                    <a:pt x="1416604" y="1286933"/>
                    <a:pt x="1443262" y="1310445"/>
                  </a:cubicBezTo>
                  <a:cubicBezTo>
                    <a:pt x="1448347" y="1314908"/>
                    <a:pt x="1455513" y="1318016"/>
                    <a:pt x="1460979" y="1322303"/>
                  </a:cubicBezTo>
                  <a:cubicBezTo>
                    <a:pt x="1468669" y="1328210"/>
                    <a:pt x="1478286" y="1333711"/>
                    <a:pt x="1482536" y="1341039"/>
                  </a:cubicBezTo>
                  <a:cubicBezTo>
                    <a:pt x="1495726" y="1364100"/>
                    <a:pt x="1519349" y="1373163"/>
                    <a:pt x="1548717" y="1376141"/>
                  </a:cubicBezTo>
                  <a:cubicBezTo>
                    <a:pt x="1575545" y="1378927"/>
                    <a:pt x="1602342" y="1381090"/>
                    <a:pt x="1629003" y="1384512"/>
                  </a:cubicBezTo>
                  <a:cubicBezTo>
                    <a:pt x="1661543" y="1388593"/>
                    <a:pt x="1693912" y="1393153"/>
                    <a:pt x="1726123" y="1398505"/>
                  </a:cubicBezTo>
                  <a:cubicBezTo>
                    <a:pt x="1740066" y="1400816"/>
                    <a:pt x="1754811" y="1403557"/>
                    <a:pt x="1766964" y="1409092"/>
                  </a:cubicBezTo>
                  <a:cubicBezTo>
                    <a:pt x="1801017" y="1424400"/>
                    <a:pt x="1837141" y="1434114"/>
                    <a:pt x="1875994" y="1427691"/>
                  </a:cubicBezTo>
                  <a:cubicBezTo>
                    <a:pt x="1907115" y="1422580"/>
                    <a:pt x="1933803" y="1430553"/>
                    <a:pt x="1953935" y="1444021"/>
                  </a:cubicBezTo>
                  <a:cubicBezTo>
                    <a:pt x="1990575" y="1468464"/>
                    <a:pt x="2028191" y="1460686"/>
                    <a:pt x="2065495" y="1450414"/>
                  </a:cubicBezTo>
                  <a:cubicBezTo>
                    <a:pt x="2084723" y="1445093"/>
                    <a:pt x="2100691" y="1444951"/>
                    <a:pt x="2119362" y="1448287"/>
                  </a:cubicBezTo>
                  <a:cubicBezTo>
                    <a:pt x="2162602" y="1456090"/>
                    <a:pt x="2192468" y="1481487"/>
                    <a:pt x="2221201" y="1503642"/>
                  </a:cubicBezTo>
                  <a:cubicBezTo>
                    <a:pt x="2245688" y="1522550"/>
                    <a:pt x="2272668" y="1532548"/>
                    <a:pt x="2302040" y="1539608"/>
                  </a:cubicBezTo>
                  <a:cubicBezTo>
                    <a:pt x="2339105" y="1548650"/>
                    <a:pt x="2367870" y="1543183"/>
                    <a:pt x="2384113" y="1516348"/>
                  </a:cubicBezTo>
                  <a:cubicBezTo>
                    <a:pt x="2388617" y="1508754"/>
                    <a:pt x="2396755" y="1499730"/>
                    <a:pt x="2405786" y="1497098"/>
                  </a:cubicBezTo>
                  <a:cubicBezTo>
                    <a:pt x="2449381" y="1484011"/>
                    <a:pt x="2493321" y="1465885"/>
                    <a:pt x="2541024" y="1473316"/>
                  </a:cubicBezTo>
                  <a:cubicBezTo>
                    <a:pt x="2606979" y="1483476"/>
                    <a:pt x="2670700" y="1479620"/>
                    <a:pt x="2735378" y="1463319"/>
                  </a:cubicBezTo>
                  <a:cubicBezTo>
                    <a:pt x="2840290" y="1436918"/>
                    <a:pt x="2945143" y="1409264"/>
                    <a:pt x="3056752" y="1408590"/>
                  </a:cubicBezTo>
                  <a:cubicBezTo>
                    <a:pt x="3075255" y="1408484"/>
                    <a:pt x="3096759" y="1397873"/>
                    <a:pt x="3112247" y="1387711"/>
                  </a:cubicBezTo>
                  <a:cubicBezTo>
                    <a:pt x="3141904" y="1368391"/>
                    <a:pt x="3140475" y="1367046"/>
                    <a:pt x="3175396" y="1380116"/>
                  </a:cubicBezTo>
                  <a:cubicBezTo>
                    <a:pt x="3183734" y="1383324"/>
                    <a:pt x="3193949" y="1385028"/>
                    <a:pt x="3200231" y="1390061"/>
                  </a:cubicBezTo>
                  <a:cubicBezTo>
                    <a:pt x="3232249" y="1415668"/>
                    <a:pt x="3269837" y="1407264"/>
                    <a:pt x="3307359" y="1401532"/>
                  </a:cubicBezTo>
                  <a:cubicBezTo>
                    <a:pt x="3313931" y="1400431"/>
                    <a:pt x="3321847" y="1398950"/>
                    <a:pt x="3327591" y="1400871"/>
                  </a:cubicBezTo>
                  <a:cubicBezTo>
                    <a:pt x="3353529" y="1409506"/>
                    <a:pt x="3374940" y="1405023"/>
                    <a:pt x="3396452" y="1390488"/>
                  </a:cubicBezTo>
                  <a:cubicBezTo>
                    <a:pt x="3415136" y="1377975"/>
                    <a:pt x="3436965" y="1370017"/>
                    <a:pt x="3460402" y="1383325"/>
                  </a:cubicBezTo>
                  <a:cubicBezTo>
                    <a:pt x="3512481" y="1412831"/>
                    <a:pt x="3566594" y="1411791"/>
                    <a:pt x="3622771" y="1388838"/>
                  </a:cubicBezTo>
                  <a:cubicBezTo>
                    <a:pt x="3662895" y="1372465"/>
                    <a:pt x="3702976" y="1367237"/>
                    <a:pt x="3746637" y="1379728"/>
                  </a:cubicBezTo>
                  <a:cubicBezTo>
                    <a:pt x="3763431" y="1384568"/>
                    <a:pt x="3784631" y="1379779"/>
                    <a:pt x="3803936" y="1380104"/>
                  </a:cubicBezTo>
                  <a:cubicBezTo>
                    <a:pt x="3814852" y="1380206"/>
                    <a:pt x="3826912" y="1379781"/>
                    <a:pt x="3836429" y="1383246"/>
                  </a:cubicBezTo>
                  <a:cubicBezTo>
                    <a:pt x="3861796" y="1392067"/>
                    <a:pt x="3885544" y="1403791"/>
                    <a:pt x="3911096" y="1412447"/>
                  </a:cubicBezTo>
                  <a:cubicBezTo>
                    <a:pt x="3923375" y="1416563"/>
                    <a:pt x="3937880" y="1418374"/>
                    <a:pt x="3951494" y="1417876"/>
                  </a:cubicBezTo>
                  <a:cubicBezTo>
                    <a:pt x="3991770" y="1416719"/>
                    <a:pt x="4032008" y="1414779"/>
                    <a:pt x="4071982" y="1411440"/>
                  </a:cubicBezTo>
                  <a:cubicBezTo>
                    <a:pt x="4137967" y="1406061"/>
                    <a:pt x="4205006" y="1402357"/>
                    <a:pt x="4250380" y="1353404"/>
                  </a:cubicBezTo>
                  <a:cubicBezTo>
                    <a:pt x="4254089" y="1349458"/>
                    <a:pt x="4262340" y="1346862"/>
                    <a:pt x="4268920" y="1345917"/>
                  </a:cubicBezTo>
                  <a:cubicBezTo>
                    <a:pt x="4299294" y="1341472"/>
                    <a:pt x="4330574" y="1339650"/>
                    <a:pt x="4360470" y="1333343"/>
                  </a:cubicBezTo>
                  <a:cubicBezTo>
                    <a:pt x="4384386" y="1328268"/>
                    <a:pt x="4404468" y="1328555"/>
                    <a:pt x="4423403" y="1341452"/>
                  </a:cubicBezTo>
                  <a:cubicBezTo>
                    <a:pt x="4448189" y="1358462"/>
                    <a:pt x="4477861" y="1367704"/>
                    <a:pt x="4509460" y="1360374"/>
                  </a:cubicBezTo>
                  <a:cubicBezTo>
                    <a:pt x="4541065" y="1353201"/>
                    <a:pt x="4562648" y="1364401"/>
                    <a:pt x="4586780" y="1375951"/>
                  </a:cubicBezTo>
                  <a:cubicBezTo>
                    <a:pt x="4604332" y="1384363"/>
                    <a:pt x="4624329" y="1395013"/>
                    <a:pt x="4643424" y="1395033"/>
                  </a:cubicBezTo>
                  <a:cubicBezTo>
                    <a:pt x="4686675" y="1394988"/>
                    <a:pt x="4725358" y="1425453"/>
                    <a:pt x="4771320" y="1404876"/>
                  </a:cubicBezTo>
                  <a:cubicBezTo>
                    <a:pt x="4774371" y="1403474"/>
                    <a:pt x="4780158" y="1406334"/>
                    <a:pt x="4784667" y="1406901"/>
                  </a:cubicBezTo>
                  <a:cubicBezTo>
                    <a:pt x="4820721" y="1411127"/>
                    <a:pt x="4854069" y="1403711"/>
                    <a:pt x="4879368" y="1382875"/>
                  </a:cubicBezTo>
                  <a:cubicBezTo>
                    <a:pt x="4912543" y="1355694"/>
                    <a:pt x="4950522" y="1351352"/>
                    <a:pt x="4993296" y="1357609"/>
                  </a:cubicBezTo>
                  <a:cubicBezTo>
                    <a:pt x="5007034" y="1359614"/>
                    <a:pt x="5020731" y="1360837"/>
                    <a:pt x="5034636" y="1362363"/>
                  </a:cubicBezTo>
                  <a:cubicBezTo>
                    <a:pt x="5053449" y="1364595"/>
                    <a:pt x="5072464" y="1366976"/>
                    <a:pt x="5091273" y="1369207"/>
                  </a:cubicBezTo>
                  <a:cubicBezTo>
                    <a:pt x="5109504" y="1371467"/>
                    <a:pt x="5129782" y="1375825"/>
                    <a:pt x="5143127" y="1361686"/>
                  </a:cubicBezTo>
                  <a:cubicBezTo>
                    <a:pt x="5154621" y="1349517"/>
                    <a:pt x="5163226" y="1350201"/>
                    <a:pt x="5174789" y="1359688"/>
                  </a:cubicBezTo>
                  <a:cubicBezTo>
                    <a:pt x="5214968" y="1392905"/>
                    <a:pt x="5262677" y="1412577"/>
                    <a:pt x="5322233" y="1411274"/>
                  </a:cubicBezTo>
                  <a:cubicBezTo>
                    <a:pt x="5334495" y="1410998"/>
                    <a:pt x="5347041" y="1412589"/>
                    <a:pt x="5359206" y="1414357"/>
                  </a:cubicBezTo>
                  <a:cubicBezTo>
                    <a:pt x="5366661" y="1415410"/>
                    <a:pt x="5375679" y="1416546"/>
                    <a:pt x="5380352" y="1420558"/>
                  </a:cubicBezTo>
                  <a:cubicBezTo>
                    <a:pt x="5416702" y="1451134"/>
                    <a:pt x="5461130" y="1471435"/>
                    <a:pt x="5509233" y="1487165"/>
                  </a:cubicBezTo>
                  <a:cubicBezTo>
                    <a:pt x="5526453" y="1492769"/>
                    <a:pt x="5544842" y="1498316"/>
                    <a:pt x="5563203" y="1499314"/>
                  </a:cubicBezTo>
                  <a:cubicBezTo>
                    <a:pt x="5582343" y="1500274"/>
                    <a:pt x="5602213" y="1496178"/>
                    <a:pt x="5621569" y="1493518"/>
                  </a:cubicBezTo>
                  <a:cubicBezTo>
                    <a:pt x="5632992" y="1492027"/>
                    <a:pt x="5646218" y="1491546"/>
                    <a:pt x="5655136" y="1486565"/>
                  </a:cubicBezTo>
                  <a:cubicBezTo>
                    <a:pt x="5683412" y="1470920"/>
                    <a:pt x="5710663" y="1454227"/>
                    <a:pt x="5736883" y="1436327"/>
                  </a:cubicBezTo>
                  <a:cubicBezTo>
                    <a:pt x="5759329" y="1420964"/>
                    <a:pt x="5763896" y="1418703"/>
                    <a:pt x="5784777" y="1435588"/>
                  </a:cubicBezTo>
                  <a:cubicBezTo>
                    <a:pt x="5806265" y="1452914"/>
                    <a:pt x="5832384" y="1461227"/>
                    <a:pt x="5860952" y="1463773"/>
                  </a:cubicBezTo>
                  <a:cubicBezTo>
                    <a:pt x="5906149" y="1467715"/>
                    <a:pt x="5951689" y="1470699"/>
                    <a:pt x="5997123" y="1471491"/>
                  </a:cubicBezTo>
                  <a:cubicBezTo>
                    <a:pt x="6038268" y="1472175"/>
                    <a:pt x="6057205" y="1456823"/>
                    <a:pt x="6063793" y="1423706"/>
                  </a:cubicBezTo>
                  <a:cubicBezTo>
                    <a:pt x="6067583" y="1405318"/>
                    <a:pt x="6072658" y="1385299"/>
                    <a:pt x="6097303" y="1379247"/>
                  </a:cubicBezTo>
                  <a:cubicBezTo>
                    <a:pt x="6137553" y="1369459"/>
                    <a:pt x="6179569" y="1363982"/>
                    <a:pt x="6197741" y="1324656"/>
                  </a:cubicBezTo>
                  <a:cubicBezTo>
                    <a:pt x="6209228" y="1332576"/>
                    <a:pt x="6216273" y="1337259"/>
                    <a:pt x="6223125" y="1341950"/>
                  </a:cubicBezTo>
                  <a:cubicBezTo>
                    <a:pt x="6242068" y="1355004"/>
                    <a:pt x="6280258" y="1359128"/>
                    <a:pt x="6298923" y="1346144"/>
                  </a:cubicBezTo>
                  <a:cubicBezTo>
                    <a:pt x="6326456" y="1327240"/>
                    <a:pt x="6352664" y="1329272"/>
                    <a:pt x="6380532" y="1341582"/>
                  </a:cubicBezTo>
                  <a:cubicBezTo>
                    <a:pt x="6427106" y="1361936"/>
                    <a:pt x="6477590" y="1354322"/>
                    <a:pt x="6523222" y="1343021"/>
                  </a:cubicBezTo>
                  <a:cubicBezTo>
                    <a:pt x="6557692" y="1334610"/>
                    <a:pt x="6594223" y="1320451"/>
                    <a:pt x="6615600" y="1291015"/>
                  </a:cubicBezTo>
                  <a:cubicBezTo>
                    <a:pt x="6622353" y="1281587"/>
                    <a:pt x="6638269" y="1276267"/>
                    <a:pt x="6650812" y="1269700"/>
                  </a:cubicBezTo>
                  <a:cubicBezTo>
                    <a:pt x="6661270" y="1264331"/>
                    <a:pt x="6672325" y="1259247"/>
                    <a:pt x="6684030" y="1255543"/>
                  </a:cubicBezTo>
                  <a:cubicBezTo>
                    <a:pt x="6696499" y="1251489"/>
                    <a:pt x="6710255" y="1245804"/>
                    <a:pt x="6722764" y="1246615"/>
                  </a:cubicBezTo>
                  <a:cubicBezTo>
                    <a:pt x="6760669" y="1248867"/>
                    <a:pt x="6790221" y="1239438"/>
                    <a:pt x="6815757" y="1215451"/>
                  </a:cubicBezTo>
                  <a:cubicBezTo>
                    <a:pt x="6828992" y="1203043"/>
                    <a:pt x="6848714" y="1187812"/>
                    <a:pt x="6866200" y="1186810"/>
                  </a:cubicBezTo>
                  <a:cubicBezTo>
                    <a:pt x="6908748" y="1184290"/>
                    <a:pt x="6943582" y="1171310"/>
                    <a:pt x="6981228" y="1155999"/>
                  </a:cubicBezTo>
                  <a:cubicBezTo>
                    <a:pt x="7005498" y="1146197"/>
                    <a:pt x="7033203" y="1138898"/>
                    <a:pt x="7059255" y="1129638"/>
                  </a:cubicBezTo>
                  <a:cubicBezTo>
                    <a:pt x="7089708" y="1118754"/>
                    <a:pt x="7123173" y="1113688"/>
                    <a:pt x="7140774" y="1086787"/>
                  </a:cubicBezTo>
                  <a:cubicBezTo>
                    <a:pt x="7142774" y="1083867"/>
                    <a:pt x="7149168" y="1083087"/>
                    <a:pt x="7152150" y="1080276"/>
                  </a:cubicBezTo>
                  <a:cubicBezTo>
                    <a:pt x="7161669" y="1071656"/>
                    <a:pt x="7174137" y="1063523"/>
                    <a:pt x="7178911" y="1053404"/>
                  </a:cubicBezTo>
                  <a:cubicBezTo>
                    <a:pt x="7192683" y="1023864"/>
                    <a:pt x="7203105" y="993543"/>
                    <a:pt x="7215302" y="963609"/>
                  </a:cubicBezTo>
                  <a:cubicBezTo>
                    <a:pt x="7217917" y="957204"/>
                    <a:pt x="7220252" y="949088"/>
                    <a:pt x="7226104" y="945196"/>
                  </a:cubicBezTo>
                  <a:cubicBezTo>
                    <a:pt x="7259903" y="922850"/>
                    <a:pt x="7294324" y="901259"/>
                    <a:pt x="7329145" y="879964"/>
                  </a:cubicBezTo>
                  <a:cubicBezTo>
                    <a:pt x="7343153" y="871441"/>
                    <a:pt x="7355416" y="875246"/>
                    <a:pt x="7368683" y="883708"/>
                  </a:cubicBezTo>
                  <a:cubicBezTo>
                    <a:pt x="7381539" y="891720"/>
                    <a:pt x="7397326" y="899904"/>
                    <a:pt x="7412980" y="901348"/>
                  </a:cubicBezTo>
                  <a:cubicBezTo>
                    <a:pt x="7444287" y="904075"/>
                    <a:pt x="7476599" y="903459"/>
                    <a:pt x="7508285" y="901932"/>
                  </a:cubicBezTo>
                  <a:cubicBezTo>
                    <a:pt x="7520142" y="901360"/>
                    <a:pt x="7532504" y="895115"/>
                    <a:pt x="7543367" y="890040"/>
                  </a:cubicBezTo>
                  <a:cubicBezTo>
                    <a:pt x="7563943" y="880416"/>
                    <a:pt x="7582823" y="867892"/>
                    <a:pt x="7604247" y="859640"/>
                  </a:cubicBezTo>
                  <a:cubicBezTo>
                    <a:pt x="7629118" y="850124"/>
                    <a:pt x="7643637" y="836083"/>
                    <a:pt x="7650214" y="814893"/>
                  </a:cubicBezTo>
                  <a:cubicBezTo>
                    <a:pt x="7659996" y="783349"/>
                    <a:pt x="7685780" y="760447"/>
                    <a:pt x="7716618" y="741384"/>
                  </a:cubicBezTo>
                  <a:cubicBezTo>
                    <a:pt x="7755776" y="717054"/>
                    <a:pt x="7803842" y="715836"/>
                    <a:pt x="7849257" y="708153"/>
                  </a:cubicBezTo>
                  <a:cubicBezTo>
                    <a:pt x="7866654" y="705274"/>
                    <a:pt x="7884648" y="702680"/>
                    <a:pt x="7900340" y="696745"/>
                  </a:cubicBezTo>
                  <a:cubicBezTo>
                    <a:pt x="7959856" y="674415"/>
                    <a:pt x="8019419" y="653027"/>
                    <a:pt x="8085922" y="650290"/>
                  </a:cubicBezTo>
                  <a:cubicBezTo>
                    <a:pt x="8091363" y="650028"/>
                    <a:pt x="8096784" y="649297"/>
                    <a:pt x="8102187" y="648251"/>
                  </a:cubicBezTo>
                  <a:cubicBezTo>
                    <a:pt x="8149113" y="639554"/>
                    <a:pt x="8197783" y="634697"/>
                    <a:pt x="8229960" y="598934"/>
                  </a:cubicBezTo>
                  <a:cubicBezTo>
                    <a:pt x="8235879" y="592372"/>
                    <a:pt x="8249977" y="589809"/>
                    <a:pt x="8260743" y="586776"/>
                  </a:cubicBezTo>
                  <a:cubicBezTo>
                    <a:pt x="8279402" y="581797"/>
                    <a:pt x="8291640" y="572890"/>
                    <a:pt x="8297724" y="557687"/>
                  </a:cubicBezTo>
                  <a:cubicBezTo>
                    <a:pt x="8307955" y="531456"/>
                    <a:pt x="8320347" y="505592"/>
                    <a:pt x="8329397" y="479103"/>
                  </a:cubicBezTo>
                  <a:cubicBezTo>
                    <a:pt x="8335728" y="460909"/>
                    <a:pt x="8348665" y="450397"/>
                    <a:pt x="8369109" y="442035"/>
                  </a:cubicBezTo>
                  <a:cubicBezTo>
                    <a:pt x="8380576" y="437403"/>
                    <a:pt x="8390254" y="427991"/>
                    <a:pt x="8398212" y="419288"/>
                  </a:cubicBezTo>
                  <a:cubicBezTo>
                    <a:pt x="8407837" y="408781"/>
                    <a:pt x="8412443" y="395219"/>
                    <a:pt x="8423091" y="385761"/>
                  </a:cubicBezTo>
                  <a:cubicBezTo>
                    <a:pt x="8449039" y="362224"/>
                    <a:pt x="8456213" y="337239"/>
                    <a:pt x="8445807" y="307296"/>
                  </a:cubicBezTo>
                  <a:cubicBezTo>
                    <a:pt x="8436540" y="280748"/>
                    <a:pt x="8455797" y="243723"/>
                    <a:pt x="8483136" y="236912"/>
                  </a:cubicBezTo>
                  <a:cubicBezTo>
                    <a:pt x="8513359" y="229334"/>
                    <a:pt x="8533628" y="213293"/>
                    <a:pt x="8554397" y="195498"/>
                  </a:cubicBezTo>
                  <a:cubicBezTo>
                    <a:pt x="8565995" y="185523"/>
                    <a:pt x="8582515" y="176566"/>
                    <a:pt x="8598729" y="173430"/>
                  </a:cubicBezTo>
                  <a:cubicBezTo>
                    <a:pt x="8660300" y="161360"/>
                    <a:pt x="8719345" y="169655"/>
                    <a:pt x="8779113" y="184822"/>
                  </a:cubicBezTo>
                  <a:cubicBezTo>
                    <a:pt x="8818165" y="194711"/>
                    <a:pt x="8861082" y="195780"/>
                    <a:pt x="8902517" y="198490"/>
                  </a:cubicBezTo>
                  <a:cubicBezTo>
                    <a:pt x="8915416" y="199280"/>
                    <a:pt x="8931592" y="195363"/>
                    <a:pt x="8942393" y="189035"/>
                  </a:cubicBezTo>
                  <a:cubicBezTo>
                    <a:pt x="8980304" y="167119"/>
                    <a:pt x="9017990" y="144586"/>
                    <a:pt x="9053027" y="119670"/>
                  </a:cubicBezTo>
                  <a:cubicBezTo>
                    <a:pt x="9085607" y="96286"/>
                    <a:pt x="9123074" y="85377"/>
                    <a:pt x="9164008" y="85758"/>
                  </a:cubicBezTo>
                  <a:cubicBezTo>
                    <a:pt x="9193832" y="86047"/>
                    <a:pt x="9220467" y="80839"/>
                    <a:pt x="9248172" y="73540"/>
                  </a:cubicBezTo>
                  <a:cubicBezTo>
                    <a:pt x="9271257" y="67405"/>
                    <a:pt x="9296748" y="62723"/>
                    <a:pt x="9320568" y="63772"/>
                  </a:cubicBezTo>
                  <a:cubicBezTo>
                    <a:pt x="9353959" y="65301"/>
                    <a:pt x="9381150" y="59440"/>
                    <a:pt x="9407003" y="42029"/>
                  </a:cubicBezTo>
                  <a:cubicBezTo>
                    <a:pt x="9420777" y="32732"/>
                    <a:pt x="9438831" y="27312"/>
                    <a:pt x="9455456" y="20546"/>
                  </a:cubicBez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005551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D35A2-A5D4-4E68-9D78-6DB75B2B52C1}"/>
              </a:ext>
            </a:extLst>
          </p:cNvPr>
          <p:cNvSpPr>
            <a:spLocks noGrp="1"/>
          </p:cNvSpPr>
          <p:nvPr>
            <p:ph type="title"/>
          </p:nvPr>
        </p:nvSpPr>
        <p:spPr/>
        <p:txBody>
          <a:bodyPr/>
          <a:lstStyle/>
          <a:p>
            <a:r>
              <a:rPr lang="en-US" dirty="0"/>
              <a:t>Overall pipeline (visualization) concept</a:t>
            </a:r>
            <a:endParaRPr lang="pt-PT" dirty="0"/>
          </a:p>
        </p:txBody>
      </p:sp>
      <p:pic>
        <p:nvPicPr>
          <p:cNvPr id="4" name="Picture 2">
            <a:extLst>
              <a:ext uri="{FF2B5EF4-FFF2-40B4-BE49-F238E27FC236}">
                <a16:creationId xmlns:a16="http://schemas.microsoft.com/office/drawing/2014/main" id="{7F3CC5C7-79B8-45CD-B0A9-FCDC8BE2D2D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52850" y="1843149"/>
            <a:ext cx="4686300" cy="33051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A9F0DC7-587C-4C71-A286-73BEB3EED980}"/>
              </a:ext>
            </a:extLst>
          </p:cNvPr>
          <p:cNvSpPr txBox="1"/>
          <p:nvPr/>
        </p:nvSpPr>
        <p:spPr>
          <a:xfrm>
            <a:off x="901211" y="5754567"/>
            <a:ext cx="10752993" cy="584775"/>
          </a:xfrm>
          <a:prstGeom prst="rect">
            <a:avLst/>
          </a:prstGeom>
          <a:noFill/>
        </p:spPr>
        <p:txBody>
          <a:bodyPr wrap="square" rtlCol="0">
            <a:spAutoFit/>
          </a:bodyPr>
          <a:lstStyle/>
          <a:p>
            <a:r>
              <a:rPr lang="en-US" sz="3200" dirty="0"/>
              <a:t>Current use case: clone dynamics across different time periods</a:t>
            </a:r>
            <a:endParaRPr lang="pt-PT" sz="3200" dirty="0"/>
          </a:p>
        </p:txBody>
      </p:sp>
    </p:spTree>
    <p:extLst>
      <p:ext uri="{BB962C8B-B14F-4D97-AF65-F5344CB8AC3E}">
        <p14:creationId xmlns:p14="http://schemas.microsoft.com/office/powerpoint/2010/main" val="2139702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Agrupar 25">
            <a:extLst>
              <a:ext uri="{FF2B5EF4-FFF2-40B4-BE49-F238E27FC236}">
                <a16:creationId xmlns:a16="http://schemas.microsoft.com/office/drawing/2014/main" id="{C0A6956D-3186-4F6F-BA0E-1AB2712BB351}"/>
              </a:ext>
            </a:extLst>
          </p:cNvPr>
          <p:cNvGrpSpPr/>
          <p:nvPr/>
        </p:nvGrpSpPr>
        <p:grpSpPr>
          <a:xfrm>
            <a:off x="3397084" y="1906644"/>
            <a:ext cx="5068814" cy="3498196"/>
            <a:chOff x="1127449" y="0"/>
            <a:chExt cx="9937102" cy="6858000"/>
          </a:xfrm>
        </p:grpSpPr>
        <p:pic>
          <p:nvPicPr>
            <p:cNvPr id="28" name="Imagem 27">
              <a:extLst>
                <a:ext uri="{FF2B5EF4-FFF2-40B4-BE49-F238E27FC236}">
                  <a16:creationId xmlns:a16="http://schemas.microsoft.com/office/drawing/2014/main" id="{0BA0D7BE-9008-4592-A8BB-070441D0F781}"/>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1127449" y="0"/>
              <a:ext cx="9937102" cy="6858000"/>
            </a:xfrm>
            <a:prstGeom prst="rect">
              <a:avLst/>
            </a:prstGeom>
          </p:spPr>
        </p:pic>
        <p:sp>
          <p:nvSpPr>
            <p:cNvPr id="29" name="Retângulo 28">
              <a:extLst>
                <a:ext uri="{FF2B5EF4-FFF2-40B4-BE49-F238E27FC236}">
                  <a16:creationId xmlns:a16="http://schemas.microsoft.com/office/drawing/2014/main" id="{C52C7B91-ACC2-4882-84C3-7F13D238F954}"/>
                </a:ext>
              </a:extLst>
            </p:cNvPr>
            <p:cNvSpPr/>
            <p:nvPr/>
          </p:nvSpPr>
          <p:spPr>
            <a:xfrm>
              <a:off x="4950995" y="2255921"/>
              <a:ext cx="60158" cy="469232"/>
            </a:xfrm>
            <a:prstGeom prst="rect">
              <a:avLst/>
            </a:prstGeom>
            <a:solidFill>
              <a:srgbClr val="FFC00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0000"/>
                </a:solidFill>
              </a:endParaRPr>
            </a:p>
          </p:txBody>
        </p:sp>
        <p:sp>
          <p:nvSpPr>
            <p:cNvPr id="30" name="Retângulo 29">
              <a:extLst>
                <a:ext uri="{FF2B5EF4-FFF2-40B4-BE49-F238E27FC236}">
                  <a16:creationId xmlns:a16="http://schemas.microsoft.com/office/drawing/2014/main" id="{0C2E39DC-C791-4772-B74A-2324485C99B3}"/>
                </a:ext>
              </a:extLst>
            </p:cNvPr>
            <p:cNvSpPr/>
            <p:nvPr/>
          </p:nvSpPr>
          <p:spPr>
            <a:xfrm>
              <a:off x="6065921" y="2793332"/>
              <a:ext cx="45719" cy="124326"/>
            </a:xfrm>
            <a:prstGeom prst="rect">
              <a:avLst/>
            </a:prstGeom>
            <a:solidFill>
              <a:srgbClr val="92D05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0000"/>
                </a:solidFill>
              </a:endParaRPr>
            </a:p>
          </p:txBody>
        </p:sp>
        <p:sp>
          <p:nvSpPr>
            <p:cNvPr id="36" name="Retângulo 35">
              <a:extLst>
                <a:ext uri="{FF2B5EF4-FFF2-40B4-BE49-F238E27FC236}">
                  <a16:creationId xmlns:a16="http://schemas.microsoft.com/office/drawing/2014/main" id="{7CC9A7EA-557A-48C2-ACCF-8B2D98E8AD5D}"/>
                </a:ext>
              </a:extLst>
            </p:cNvPr>
            <p:cNvSpPr/>
            <p:nvPr/>
          </p:nvSpPr>
          <p:spPr>
            <a:xfrm>
              <a:off x="7464749" y="2725153"/>
              <a:ext cx="45719" cy="124326"/>
            </a:xfrm>
            <a:prstGeom prst="rect">
              <a:avLst/>
            </a:prstGeom>
            <a:solidFill>
              <a:srgbClr val="00B0F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0000"/>
                </a:solidFill>
              </a:endParaRPr>
            </a:p>
          </p:txBody>
        </p:sp>
        <p:sp>
          <p:nvSpPr>
            <p:cNvPr id="37" name="Retângulo 36">
              <a:extLst>
                <a:ext uri="{FF2B5EF4-FFF2-40B4-BE49-F238E27FC236}">
                  <a16:creationId xmlns:a16="http://schemas.microsoft.com/office/drawing/2014/main" id="{69DD7F50-E992-4803-BDE3-FE735ABC2E3D}"/>
                </a:ext>
              </a:extLst>
            </p:cNvPr>
            <p:cNvSpPr/>
            <p:nvPr/>
          </p:nvSpPr>
          <p:spPr>
            <a:xfrm>
              <a:off x="10203938" y="2807369"/>
              <a:ext cx="45719" cy="124326"/>
            </a:xfrm>
            <a:prstGeom prst="rect">
              <a:avLst/>
            </a:prstGeom>
            <a:solidFill>
              <a:srgbClr val="FF000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0000"/>
                </a:solidFill>
              </a:endParaRPr>
            </a:p>
          </p:txBody>
        </p:sp>
      </p:grpSp>
      <p:sp>
        <p:nvSpPr>
          <p:cNvPr id="5" name="Retângulo 4">
            <a:extLst>
              <a:ext uri="{FF2B5EF4-FFF2-40B4-BE49-F238E27FC236}">
                <a16:creationId xmlns:a16="http://schemas.microsoft.com/office/drawing/2014/main" id="{D0B15B53-7AE1-4DCB-B5C7-8713A064817D}"/>
              </a:ext>
            </a:extLst>
          </p:cNvPr>
          <p:cNvSpPr/>
          <p:nvPr/>
        </p:nvSpPr>
        <p:spPr>
          <a:xfrm>
            <a:off x="389769" y="119535"/>
            <a:ext cx="4289805" cy="19905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sz="1600" dirty="0" err="1"/>
              <a:t>Features</a:t>
            </a:r>
            <a:r>
              <a:rPr lang="pt-PT" sz="1600" dirty="0"/>
              <a:t> (</a:t>
            </a:r>
            <a:r>
              <a:rPr lang="pt-PT" sz="1600" dirty="0" err="1"/>
              <a:t>cumulative</a:t>
            </a:r>
            <a:r>
              <a:rPr lang="pt-PT" sz="1600" dirty="0"/>
              <a:t>): </a:t>
            </a:r>
          </a:p>
          <a:p>
            <a:r>
              <a:rPr lang="pt-PT" sz="1600" dirty="0"/>
              <a:t>- </a:t>
            </a:r>
            <a:r>
              <a:rPr lang="pt-PT" sz="1600" dirty="0" err="1"/>
              <a:t>select</a:t>
            </a:r>
            <a:r>
              <a:rPr lang="pt-PT" sz="1600" dirty="0"/>
              <a:t> 10/100/1000 top clones (</a:t>
            </a:r>
            <a:r>
              <a:rPr lang="pt-PT" sz="1600" dirty="0" err="1"/>
              <a:t>high</a:t>
            </a:r>
            <a:r>
              <a:rPr lang="pt-PT" sz="1600" dirty="0"/>
              <a:t> </a:t>
            </a:r>
            <a:r>
              <a:rPr lang="pt-PT" sz="1600" dirty="0" err="1"/>
              <a:t>frequency</a:t>
            </a:r>
            <a:r>
              <a:rPr lang="pt-PT" sz="1600" dirty="0"/>
              <a:t>)</a:t>
            </a:r>
          </a:p>
          <a:p>
            <a:r>
              <a:rPr lang="pt-PT" sz="1600" dirty="0"/>
              <a:t>- </a:t>
            </a:r>
            <a:r>
              <a:rPr lang="pt-PT" sz="1600" dirty="0" err="1"/>
              <a:t>select</a:t>
            </a:r>
            <a:r>
              <a:rPr lang="pt-PT" sz="1600" dirty="0"/>
              <a:t> </a:t>
            </a:r>
            <a:r>
              <a:rPr lang="pt-PT" sz="1600" dirty="0" err="1"/>
              <a:t>one</a:t>
            </a:r>
            <a:r>
              <a:rPr lang="pt-PT" sz="1600" dirty="0"/>
              <a:t>/more/</a:t>
            </a:r>
            <a:r>
              <a:rPr lang="pt-PT" sz="1600" dirty="0" err="1"/>
              <a:t>all</a:t>
            </a:r>
            <a:r>
              <a:rPr lang="pt-PT" sz="1600" dirty="0"/>
              <a:t> </a:t>
            </a:r>
            <a:r>
              <a:rPr lang="pt-PT" sz="1600" dirty="0" err="1"/>
              <a:t>tissues</a:t>
            </a:r>
            <a:endParaRPr lang="pt-PT" sz="1600" dirty="0"/>
          </a:p>
          <a:p>
            <a:r>
              <a:rPr lang="pt-PT" sz="1600" dirty="0"/>
              <a:t>- </a:t>
            </a:r>
            <a:r>
              <a:rPr lang="pt-PT" sz="1600" dirty="0" err="1"/>
              <a:t>select</a:t>
            </a:r>
            <a:r>
              <a:rPr lang="pt-PT" sz="1600" dirty="0"/>
              <a:t> clones </a:t>
            </a:r>
            <a:r>
              <a:rPr lang="pt-PT" sz="1600" dirty="0" err="1"/>
              <a:t>with</a:t>
            </a:r>
            <a:r>
              <a:rPr lang="pt-PT" sz="1600" dirty="0"/>
              <a:t> </a:t>
            </a:r>
            <a:r>
              <a:rPr lang="pt-PT" sz="1600" dirty="0" err="1"/>
              <a:t>the</a:t>
            </a:r>
            <a:r>
              <a:rPr lang="pt-PT" sz="1600" dirty="0"/>
              <a:t> </a:t>
            </a:r>
            <a:r>
              <a:rPr lang="pt-PT" sz="1600" dirty="0" err="1"/>
              <a:t>most</a:t>
            </a:r>
            <a:r>
              <a:rPr lang="pt-PT" sz="1600" dirty="0"/>
              <a:t> </a:t>
            </a:r>
            <a:r>
              <a:rPr lang="pt-PT" sz="1600" dirty="0" err="1"/>
              <a:t>mutations</a:t>
            </a:r>
            <a:endParaRPr lang="pt-PT" sz="1600" dirty="0"/>
          </a:p>
          <a:p>
            <a:r>
              <a:rPr lang="pt-PT" sz="1600" dirty="0"/>
              <a:t>- </a:t>
            </a:r>
            <a:r>
              <a:rPr lang="pt-PT" sz="1600" dirty="0" err="1"/>
              <a:t>select</a:t>
            </a:r>
            <a:r>
              <a:rPr lang="pt-PT" sz="1600" dirty="0"/>
              <a:t> clones </a:t>
            </a:r>
            <a:r>
              <a:rPr lang="pt-PT" sz="1600" dirty="0" err="1"/>
              <a:t>with</a:t>
            </a:r>
            <a:r>
              <a:rPr lang="pt-PT" sz="1600" dirty="0"/>
              <a:t> </a:t>
            </a:r>
            <a:r>
              <a:rPr lang="pt-PT" sz="1600" dirty="0" err="1"/>
              <a:t>high</a:t>
            </a:r>
            <a:r>
              <a:rPr lang="pt-PT" sz="1600" dirty="0"/>
              <a:t> </a:t>
            </a:r>
            <a:r>
              <a:rPr lang="pt-PT" sz="1600" dirty="0" err="1"/>
              <a:t>class</a:t>
            </a:r>
            <a:r>
              <a:rPr lang="pt-PT" sz="1600" dirty="0"/>
              <a:t> </a:t>
            </a:r>
            <a:r>
              <a:rPr lang="pt-PT" sz="1600" dirty="0" err="1"/>
              <a:t>switching</a:t>
            </a:r>
            <a:endParaRPr lang="pt-PT" sz="1600" dirty="0"/>
          </a:p>
          <a:p>
            <a:r>
              <a:rPr lang="pt-PT" sz="1600" dirty="0"/>
              <a:t>- </a:t>
            </a:r>
            <a:r>
              <a:rPr lang="pt-PT" sz="1600" dirty="0" err="1"/>
              <a:t>select</a:t>
            </a:r>
            <a:r>
              <a:rPr lang="pt-PT" sz="1600" dirty="0"/>
              <a:t> time </a:t>
            </a:r>
            <a:r>
              <a:rPr lang="pt-PT" sz="1600" dirty="0" err="1"/>
              <a:t>periods</a:t>
            </a:r>
            <a:r>
              <a:rPr lang="pt-PT" sz="1600" dirty="0"/>
              <a:t> (</a:t>
            </a:r>
            <a:r>
              <a:rPr lang="pt-PT" sz="1600" dirty="0" err="1"/>
              <a:t>one</a:t>
            </a:r>
            <a:r>
              <a:rPr lang="pt-PT" sz="1600" dirty="0"/>
              <a:t>, </a:t>
            </a:r>
            <a:r>
              <a:rPr lang="pt-PT" sz="1600" dirty="0" err="1"/>
              <a:t>several</a:t>
            </a:r>
            <a:r>
              <a:rPr lang="pt-PT" sz="1600" dirty="0"/>
              <a:t>, </a:t>
            </a:r>
            <a:r>
              <a:rPr lang="pt-PT" sz="1600" dirty="0" err="1"/>
              <a:t>all</a:t>
            </a:r>
            <a:r>
              <a:rPr lang="pt-PT" sz="1600" dirty="0"/>
              <a:t>)</a:t>
            </a:r>
          </a:p>
          <a:p>
            <a:r>
              <a:rPr lang="pt-PT" sz="1600" dirty="0"/>
              <a:t>- </a:t>
            </a:r>
            <a:r>
              <a:rPr lang="pt-PT" sz="1600" dirty="0" err="1"/>
              <a:t>select</a:t>
            </a:r>
            <a:r>
              <a:rPr lang="pt-PT" sz="1600" dirty="0"/>
              <a:t> </a:t>
            </a:r>
            <a:r>
              <a:rPr lang="pt-PT" sz="1600" dirty="0" err="1"/>
              <a:t>shape</a:t>
            </a:r>
            <a:r>
              <a:rPr lang="pt-PT" sz="1600" dirty="0"/>
              <a:t> (</a:t>
            </a:r>
            <a:r>
              <a:rPr lang="pt-PT" sz="1600" dirty="0" err="1"/>
              <a:t>lean</a:t>
            </a:r>
            <a:r>
              <a:rPr lang="pt-PT" sz="1600" dirty="0"/>
              <a:t> </a:t>
            </a:r>
            <a:r>
              <a:rPr lang="pt-PT" sz="1600" dirty="0" err="1"/>
              <a:t>vs</a:t>
            </a:r>
            <a:r>
              <a:rPr lang="pt-PT" sz="1600" dirty="0"/>
              <a:t> </a:t>
            </a:r>
            <a:r>
              <a:rPr lang="pt-PT" sz="1600" dirty="0" err="1"/>
              <a:t>wide</a:t>
            </a:r>
            <a:r>
              <a:rPr lang="pt-PT" sz="1600" dirty="0"/>
              <a:t>)</a:t>
            </a:r>
          </a:p>
          <a:p>
            <a:r>
              <a:rPr lang="pt-PT" sz="1600" dirty="0"/>
              <a:t>- (</a:t>
            </a:r>
            <a:r>
              <a:rPr lang="pt-PT" sz="1600" dirty="0" err="1"/>
              <a:t>filter</a:t>
            </a:r>
            <a:r>
              <a:rPr lang="pt-PT" sz="1600" dirty="0"/>
              <a:t> </a:t>
            </a:r>
            <a:r>
              <a:rPr lang="pt-PT" sz="1600" dirty="0" err="1"/>
              <a:t>by</a:t>
            </a:r>
            <a:r>
              <a:rPr lang="pt-PT" sz="1600" dirty="0"/>
              <a:t> clone </a:t>
            </a:r>
            <a:r>
              <a:rPr lang="pt-PT" sz="1600" dirty="0" err="1"/>
              <a:t>size</a:t>
            </a:r>
            <a:r>
              <a:rPr lang="pt-PT" sz="1600" dirty="0"/>
              <a:t> to </a:t>
            </a:r>
            <a:r>
              <a:rPr lang="pt-PT" sz="1600" dirty="0" err="1"/>
              <a:t>eliminate</a:t>
            </a:r>
            <a:r>
              <a:rPr lang="pt-PT" sz="1600" dirty="0"/>
              <a:t> </a:t>
            </a:r>
            <a:r>
              <a:rPr lang="pt-PT" sz="1600" dirty="0" err="1"/>
              <a:t>small</a:t>
            </a:r>
            <a:r>
              <a:rPr lang="pt-PT" sz="1600" dirty="0"/>
              <a:t> clones)</a:t>
            </a:r>
          </a:p>
        </p:txBody>
      </p:sp>
      <p:sp>
        <p:nvSpPr>
          <p:cNvPr id="7" name="Retângulo 6">
            <a:extLst>
              <a:ext uri="{FF2B5EF4-FFF2-40B4-BE49-F238E27FC236}">
                <a16:creationId xmlns:a16="http://schemas.microsoft.com/office/drawing/2014/main" id="{27AA1AEE-E2A8-4F6B-A7DA-156E25AE1FC6}"/>
              </a:ext>
            </a:extLst>
          </p:cNvPr>
          <p:cNvSpPr/>
          <p:nvPr/>
        </p:nvSpPr>
        <p:spPr>
          <a:xfrm>
            <a:off x="3332747" y="2576764"/>
            <a:ext cx="5727032" cy="22277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err="1">
                <a:solidFill>
                  <a:schemeClr val="tx1"/>
                </a:solidFill>
              </a:rPr>
              <a:t>Zoomable</a:t>
            </a:r>
            <a:r>
              <a:rPr lang="pt-PT" dirty="0">
                <a:solidFill>
                  <a:schemeClr val="tx1"/>
                </a:solidFill>
              </a:rPr>
              <a:t> </a:t>
            </a:r>
            <a:r>
              <a:rPr lang="pt-PT" dirty="0" err="1">
                <a:solidFill>
                  <a:schemeClr val="tx1"/>
                </a:solidFill>
              </a:rPr>
              <a:t>stacked</a:t>
            </a:r>
            <a:r>
              <a:rPr lang="pt-PT" dirty="0">
                <a:solidFill>
                  <a:schemeClr val="tx1"/>
                </a:solidFill>
              </a:rPr>
              <a:t> </a:t>
            </a:r>
            <a:r>
              <a:rPr lang="pt-PT" dirty="0" err="1">
                <a:solidFill>
                  <a:schemeClr val="tx1"/>
                </a:solidFill>
              </a:rPr>
              <a:t>area</a:t>
            </a:r>
            <a:r>
              <a:rPr lang="pt-PT" dirty="0">
                <a:solidFill>
                  <a:schemeClr val="tx1"/>
                </a:solidFill>
              </a:rPr>
              <a:t> time series render </a:t>
            </a:r>
            <a:r>
              <a:rPr lang="pt-PT" dirty="0" err="1">
                <a:solidFill>
                  <a:schemeClr val="tx1"/>
                </a:solidFill>
              </a:rPr>
              <a:t>here</a:t>
            </a:r>
            <a:endParaRPr lang="pt-PT" dirty="0">
              <a:solidFill>
                <a:schemeClr val="tx1"/>
              </a:solidFill>
            </a:endParaRPr>
          </a:p>
        </p:txBody>
      </p:sp>
      <p:pic>
        <p:nvPicPr>
          <p:cNvPr id="3" name="Imagem 2">
            <a:extLst>
              <a:ext uri="{FF2B5EF4-FFF2-40B4-BE49-F238E27FC236}">
                <a16:creationId xmlns:a16="http://schemas.microsoft.com/office/drawing/2014/main" id="{D3EE5354-DB55-437F-95F9-C17D051A6830}"/>
              </a:ext>
            </a:extLst>
          </p:cNvPr>
          <p:cNvPicPr>
            <a:picLocks noChangeAspect="1"/>
          </p:cNvPicPr>
          <p:nvPr/>
        </p:nvPicPr>
        <p:blipFill>
          <a:blip r:embed="rId3"/>
          <a:stretch>
            <a:fillRect/>
          </a:stretch>
        </p:blipFill>
        <p:spPr>
          <a:xfrm rot="5400000">
            <a:off x="5124449" y="4838315"/>
            <a:ext cx="1943100" cy="2047875"/>
          </a:xfrm>
          <a:prstGeom prst="rect">
            <a:avLst/>
          </a:prstGeom>
        </p:spPr>
      </p:pic>
      <p:cxnSp>
        <p:nvCxnSpPr>
          <p:cNvPr id="10" name="Conexão reta unidirecional 9">
            <a:extLst>
              <a:ext uri="{FF2B5EF4-FFF2-40B4-BE49-F238E27FC236}">
                <a16:creationId xmlns:a16="http://schemas.microsoft.com/office/drawing/2014/main" id="{B3E3AE29-B50D-4C86-ABE7-1F0A2C6B820F}"/>
              </a:ext>
            </a:extLst>
          </p:cNvPr>
          <p:cNvCxnSpPr/>
          <p:nvPr/>
        </p:nvCxnSpPr>
        <p:spPr>
          <a:xfrm flipH="1">
            <a:off x="3396343" y="6596743"/>
            <a:ext cx="2857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exão reta unidirecional 11">
            <a:extLst>
              <a:ext uri="{FF2B5EF4-FFF2-40B4-BE49-F238E27FC236}">
                <a16:creationId xmlns:a16="http://schemas.microsoft.com/office/drawing/2014/main" id="{51295E0A-8E6F-4006-841D-A26B7F0F6998}"/>
              </a:ext>
            </a:extLst>
          </p:cNvPr>
          <p:cNvCxnSpPr/>
          <p:nvPr/>
        </p:nvCxnSpPr>
        <p:spPr>
          <a:xfrm>
            <a:off x="6368143" y="6580414"/>
            <a:ext cx="26044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CaixaDeTexto 13">
            <a:extLst>
              <a:ext uri="{FF2B5EF4-FFF2-40B4-BE49-F238E27FC236}">
                <a16:creationId xmlns:a16="http://schemas.microsoft.com/office/drawing/2014/main" id="{84608CD3-EFC8-4C2F-AF30-7677784E10BB}"/>
              </a:ext>
            </a:extLst>
          </p:cNvPr>
          <p:cNvSpPr txBox="1"/>
          <p:nvPr/>
        </p:nvSpPr>
        <p:spPr>
          <a:xfrm>
            <a:off x="4277532" y="3006584"/>
            <a:ext cx="732893" cy="369332"/>
          </a:xfrm>
          <a:prstGeom prst="rect">
            <a:avLst/>
          </a:prstGeom>
          <a:noFill/>
        </p:spPr>
        <p:txBody>
          <a:bodyPr wrap="none" rtlCol="0">
            <a:spAutoFit/>
          </a:bodyPr>
          <a:lstStyle/>
          <a:p>
            <a:r>
              <a:rPr lang="pt-PT" dirty="0" err="1"/>
              <a:t>select</a:t>
            </a:r>
            <a:endParaRPr lang="pt-PT" dirty="0"/>
          </a:p>
        </p:txBody>
      </p:sp>
      <p:sp>
        <p:nvSpPr>
          <p:cNvPr id="15" name="CaixaDeTexto 14">
            <a:extLst>
              <a:ext uri="{FF2B5EF4-FFF2-40B4-BE49-F238E27FC236}">
                <a16:creationId xmlns:a16="http://schemas.microsoft.com/office/drawing/2014/main" id="{D6EB8B7F-9665-4D31-8070-8B3B2A26210B}"/>
              </a:ext>
            </a:extLst>
          </p:cNvPr>
          <p:cNvSpPr txBox="1"/>
          <p:nvPr/>
        </p:nvSpPr>
        <p:spPr>
          <a:xfrm>
            <a:off x="4406087" y="4942937"/>
            <a:ext cx="816442" cy="369332"/>
          </a:xfrm>
          <a:prstGeom prst="rect">
            <a:avLst/>
          </a:prstGeom>
          <a:noFill/>
        </p:spPr>
        <p:txBody>
          <a:bodyPr wrap="none" rtlCol="0">
            <a:spAutoFit/>
          </a:bodyPr>
          <a:lstStyle/>
          <a:p>
            <a:r>
              <a:rPr lang="pt-PT" dirty="0"/>
              <a:t>render</a:t>
            </a:r>
          </a:p>
        </p:txBody>
      </p:sp>
      <p:sp>
        <p:nvSpPr>
          <p:cNvPr id="16" name="CaixaDeTexto 15">
            <a:extLst>
              <a:ext uri="{FF2B5EF4-FFF2-40B4-BE49-F238E27FC236}">
                <a16:creationId xmlns:a16="http://schemas.microsoft.com/office/drawing/2014/main" id="{8B109E93-2380-48FB-8823-11EDAE3FE3B7}"/>
              </a:ext>
            </a:extLst>
          </p:cNvPr>
          <p:cNvSpPr txBox="1"/>
          <p:nvPr/>
        </p:nvSpPr>
        <p:spPr>
          <a:xfrm>
            <a:off x="3332747" y="6175018"/>
            <a:ext cx="1187761" cy="369332"/>
          </a:xfrm>
          <a:prstGeom prst="rect">
            <a:avLst/>
          </a:prstGeom>
          <a:noFill/>
        </p:spPr>
        <p:txBody>
          <a:bodyPr wrap="none" rtlCol="0">
            <a:spAutoFit/>
          </a:bodyPr>
          <a:lstStyle/>
          <a:p>
            <a:r>
              <a:rPr lang="pt-PT" dirty="0" err="1"/>
              <a:t>Pan</a:t>
            </a:r>
            <a:r>
              <a:rPr lang="pt-PT" dirty="0"/>
              <a:t>/ zoom</a:t>
            </a:r>
          </a:p>
        </p:txBody>
      </p:sp>
      <p:sp>
        <p:nvSpPr>
          <p:cNvPr id="17" name="CaixaDeTexto 16">
            <a:extLst>
              <a:ext uri="{FF2B5EF4-FFF2-40B4-BE49-F238E27FC236}">
                <a16:creationId xmlns:a16="http://schemas.microsoft.com/office/drawing/2014/main" id="{8E8EC82F-FB4C-4746-B01C-69DCD9438444}"/>
              </a:ext>
            </a:extLst>
          </p:cNvPr>
          <p:cNvSpPr txBox="1"/>
          <p:nvPr/>
        </p:nvSpPr>
        <p:spPr>
          <a:xfrm>
            <a:off x="7872018" y="6153111"/>
            <a:ext cx="1187761" cy="369332"/>
          </a:xfrm>
          <a:prstGeom prst="rect">
            <a:avLst/>
          </a:prstGeom>
          <a:noFill/>
        </p:spPr>
        <p:txBody>
          <a:bodyPr wrap="none" rtlCol="0">
            <a:spAutoFit/>
          </a:bodyPr>
          <a:lstStyle/>
          <a:p>
            <a:r>
              <a:rPr lang="pt-PT" dirty="0" err="1"/>
              <a:t>Pan</a:t>
            </a:r>
            <a:r>
              <a:rPr lang="pt-PT" dirty="0"/>
              <a:t>/ zoom</a:t>
            </a:r>
          </a:p>
        </p:txBody>
      </p:sp>
      <p:sp>
        <p:nvSpPr>
          <p:cNvPr id="18" name="CaixaDeTexto 17">
            <a:extLst>
              <a:ext uri="{FF2B5EF4-FFF2-40B4-BE49-F238E27FC236}">
                <a16:creationId xmlns:a16="http://schemas.microsoft.com/office/drawing/2014/main" id="{575BAADE-A6BE-4A15-9FF8-453F551797CA}"/>
              </a:ext>
            </a:extLst>
          </p:cNvPr>
          <p:cNvSpPr txBox="1"/>
          <p:nvPr/>
        </p:nvSpPr>
        <p:spPr>
          <a:xfrm>
            <a:off x="6368143" y="5181560"/>
            <a:ext cx="3918317" cy="369332"/>
          </a:xfrm>
          <a:prstGeom prst="rect">
            <a:avLst/>
          </a:prstGeom>
          <a:noFill/>
        </p:spPr>
        <p:txBody>
          <a:bodyPr wrap="none" rtlCol="0">
            <a:spAutoFit/>
          </a:bodyPr>
          <a:lstStyle/>
          <a:p>
            <a:r>
              <a:rPr lang="pt-PT" dirty="0"/>
              <a:t>Show (</a:t>
            </a:r>
            <a:r>
              <a:rPr lang="pt-PT" dirty="0" err="1"/>
              <a:t>possible</a:t>
            </a:r>
            <a:r>
              <a:rPr lang="pt-PT" dirty="0"/>
              <a:t> </a:t>
            </a:r>
            <a:r>
              <a:rPr lang="pt-PT" dirty="0" err="1"/>
              <a:t>based</a:t>
            </a:r>
            <a:r>
              <a:rPr lang="pt-PT" dirty="0"/>
              <a:t> </a:t>
            </a:r>
            <a:r>
              <a:rPr lang="pt-PT" dirty="0" err="1"/>
              <a:t>on</a:t>
            </a:r>
            <a:r>
              <a:rPr lang="pt-PT" dirty="0"/>
              <a:t> data) </a:t>
            </a:r>
            <a:r>
              <a:rPr lang="pt-PT" dirty="0" err="1"/>
              <a:t>germline</a:t>
            </a:r>
            <a:endParaRPr lang="pt-PT" dirty="0"/>
          </a:p>
        </p:txBody>
      </p:sp>
      <p:sp>
        <p:nvSpPr>
          <p:cNvPr id="22" name="CaixaDeTexto 21">
            <a:extLst>
              <a:ext uri="{FF2B5EF4-FFF2-40B4-BE49-F238E27FC236}">
                <a16:creationId xmlns:a16="http://schemas.microsoft.com/office/drawing/2014/main" id="{03E81F50-B418-40FF-822D-86394D8B45CC}"/>
              </a:ext>
            </a:extLst>
          </p:cNvPr>
          <p:cNvSpPr txBox="1"/>
          <p:nvPr/>
        </p:nvSpPr>
        <p:spPr>
          <a:xfrm rot="16200000">
            <a:off x="-754126" y="853690"/>
            <a:ext cx="1861663" cy="369332"/>
          </a:xfrm>
          <a:prstGeom prst="rect">
            <a:avLst/>
          </a:prstGeom>
          <a:noFill/>
        </p:spPr>
        <p:txBody>
          <a:bodyPr wrap="square" rtlCol="0">
            <a:spAutoFit/>
          </a:bodyPr>
          <a:lstStyle/>
          <a:p>
            <a:r>
              <a:rPr lang="pt-PT" dirty="0" err="1"/>
              <a:t>Select</a:t>
            </a:r>
            <a:r>
              <a:rPr lang="pt-PT" dirty="0"/>
              <a:t> / </a:t>
            </a:r>
            <a:r>
              <a:rPr lang="pt-PT" dirty="0" err="1"/>
              <a:t>filter</a:t>
            </a:r>
            <a:endParaRPr lang="pt-PT" dirty="0"/>
          </a:p>
        </p:txBody>
      </p:sp>
      <p:cxnSp>
        <p:nvCxnSpPr>
          <p:cNvPr id="23" name="Conexão reta unidirecional 22">
            <a:extLst>
              <a:ext uri="{FF2B5EF4-FFF2-40B4-BE49-F238E27FC236}">
                <a16:creationId xmlns:a16="http://schemas.microsoft.com/office/drawing/2014/main" id="{9C16C47E-93EE-4AC8-B07A-22AE2EE18E06}"/>
              </a:ext>
            </a:extLst>
          </p:cNvPr>
          <p:cNvCxnSpPr>
            <a:cxnSpLocks/>
          </p:cNvCxnSpPr>
          <p:nvPr/>
        </p:nvCxnSpPr>
        <p:spPr>
          <a:xfrm>
            <a:off x="706998" y="2694313"/>
            <a:ext cx="0" cy="1061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CaixaDeTexto 24">
            <a:extLst>
              <a:ext uri="{FF2B5EF4-FFF2-40B4-BE49-F238E27FC236}">
                <a16:creationId xmlns:a16="http://schemas.microsoft.com/office/drawing/2014/main" id="{029AE432-4598-4563-97AF-EE4404734BC1}"/>
              </a:ext>
            </a:extLst>
          </p:cNvPr>
          <p:cNvSpPr txBox="1"/>
          <p:nvPr/>
        </p:nvSpPr>
        <p:spPr>
          <a:xfrm>
            <a:off x="706634" y="3707986"/>
            <a:ext cx="816442" cy="369332"/>
          </a:xfrm>
          <a:prstGeom prst="rect">
            <a:avLst/>
          </a:prstGeom>
          <a:noFill/>
        </p:spPr>
        <p:txBody>
          <a:bodyPr wrap="none" rtlCol="0">
            <a:spAutoFit/>
          </a:bodyPr>
          <a:lstStyle/>
          <a:p>
            <a:r>
              <a:rPr lang="pt-PT" dirty="0"/>
              <a:t>render</a:t>
            </a:r>
          </a:p>
        </p:txBody>
      </p:sp>
      <p:cxnSp>
        <p:nvCxnSpPr>
          <p:cNvPr id="27" name="Conexão reta unidirecional 26">
            <a:extLst>
              <a:ext uri="{FF2B5EF4-FFF2-40B4-BE49-F238E27FC236}">
                <a16:creationId xmlns:a16="http://schemas.microsoft.com/office/drawing/2014/main" id="{A784A9CB-B59A-45F1-B8F0-E91BC42A4C72}"/>
              </a:ext>
            </a:extLst>
          </p:cNvPr>
          <p:cNvCxnSpPr>
            <a:cxnSpLocks/>
          </p:cNvCxnSpPr>
          <p:nvPr/>
        </p:nvCxnSpPr>
        <p:spPr>
          <a:xfrm flipV="1">
            <a:off x="3256603" y="3285641"/>
            <a:ext cx="944785" cy="4049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Arco 30">
            <a:extLst>
              <a:ext uri="{FF2B5EF4-FFF2-40B4-BE49-F238E27FC236}">
                <a16:creationId xmlns:a16="http://schemas.microsoft.com/office/drawing/2014/main" id="{5AE495E6-3FCB-463E-87B9-714793CCE1EF}"/>
              </a:ext>
            </a:extLst>
          </p:cNvPr>
          <p:cNvSpPr/>
          <p:nvPr/>
        </p:nvSpPr>
        <p:spPr>
          <a:xfrm>
            <a:off x="9234262" y="3423941"/>
            <a:ext cx="1528010" cy="2629371"/>
          </a:xfrm>
          <a:prstGeom prst="arc">
            <a:avLst>
              <a:gd name="adj1" fmla="val 16178157"/>
              <a:gd name="adj2" fmla="val 0"/>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PT"/>
          </a:p>
        </p:txBody>
      </p:sp>
      <p:sp>
        <p:nvSpPr>
          <p:cNvPr id="32" name="Arco 31">
            <a:extLst>
              <a:ext uri="{FF2B5EF4-FFF2-40B4-BE49-F238E27FC236}">
                <a16:creationId xmlns:a16="http://schemas.microsoft.com/office/drawing/2014/main" id="{94B86068-D8C2-4C64-A727-8FCC641DF9E6}"/>
              </a:ext>
            </a:extLst>
          </p:cNvPr>
          <p:cNvSpPr/>
          <p:nvPr/>
        </p:nvSpPr>
        <p:spPr>
          <a:xfrm rot="10800000" flipH="1">
            <a:off x="9148545" y="3854962"/>
            <a:ext cx="1613363" cy="2227712"/>
          </a:xfrm>
          <a:prstGeom prst="arc">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PT"/>
          </a:p>
        </p:txBody>
      </p:sp>
      <p:sp>
        <p:nvSpPr>
          <p:cNvPr id="33" name="CaixaDeTexto 32">
            <a:extLst>
              <a:ext uri="{FF2B5EF4-FFF2-40B4-BE49-F238E27FC236}">
                <a16:creationId xmlns:a16="http://schemas.microsoft.com/office/drawing/2014/main" id="{36EFCFEA-7CB2-4B63-B433-3F0735D57082}"/>
              </a:ext>
            </a:extLst>
          </p:cNvPr>
          <p:cNvSpPr txBox="1"/>
          <p:nvPr/>
        </p:nvSpPr>
        <p:spPr>
          <a:xfrm>
            <a:off x="8379973" y="5551388"/>
            <a:ext cx="732893" cy="369332"/>
          </a:xfrm>
          <a:prstGeom prst="rect">
            <a:avLst/>
          </a:prstGeom>
          <a:noFill/>
        </p:spPr>
        <p:txBody>
          <a:bodyPr wrap="none" rtlCol="0">
            <a:spAutoFit/>
          </a:bodyPr>
          <a:lstStyle/>
          <a:p>
            <a:r>
              <a:rPr lang="pt-PT" dirty="0" err="1"/>
              <a:t>select</a:t>
            </a:r>
            <a:endParaRPr lang="pt-PT" dirty="0"/>
          </a:p>
        </p:txBody>
      </p:sp>
      <p:cxnSp>
        <p:nvCxnSpPr>
          <p:cNvPr id="34" name="Conexão reta unidirecional 33">
            <a:extLst>
              <a:ext uri="{FF2B5EF4-FFF2-40B4-BE49-F238E27FC236}">
                <a16:creationId xmlns:a16="http://schemas.microsoft.com/office/drawing/2014/main" id="{C076A7AB-32C3-42AC-B5E9-5D10F1390242}"/>
              </a:ext>
            </a:extLst>
          </p:cNvPr>
          <p:cNvCxnSpPr/>
          <p:nvPr/>
        </p:nvCxnSpPr>
        <p:spPr>
          <a:xfrm>
            <a:off x="4277532" y="3285641"/>
            <a:ext cx="1123627" cy="18288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exão reta unidirecional 34">
            <a:extLst>
              <a:ext uri="{FF2B5EF4-FFF2-40B4-BE49-F238E27FC236}">
                <a16:creationId xmlns:a16="http://schemas.microsoft.com/office/drawing/2014/main" id="{6C7EA9D2-74C4-4CFC-919D-145A0C6FCBDF}"/>
              </a:ext>
            </a:extLst>
          </p:cNvPr>
          <p:cNvCxnSpPr>
            <a:cxnSpLocks/>
          </p:cNvCxnSpPr>
          <p:nvPr/>
        </p:nvCxnSpPr>
        <p:spPr>
          <a:xfrm>
            <a:off x="7315200" y="5788318"/>
            <a:ext cx="113009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CaixaDeTexto 37">
            <a:extLst>
              <a:ext uri="{FF2B5EF4-FFF2-40B4-BE49-F238E27FC236}">
                <a16:creationId xmlns:a16="http://schemas.microsoft.com/office/drawing/2014/main" id="{0A73246E-F4A4-4F45-9570-B8448BC31CE6}"/>
              </a:ext>
            </a:extLst>
          </p:cNvPr>
          <p:cNvSpPr txBox="1"/>
          <p:nvPr/>
        </p:nvSpPr>
        <p:spPr>
          <a:xfrm>
            <a:off x="10468085" y="3338654"/>
            <a:ext cx="1560427" cy="369332"/>
          </a:xfrm>
          <a:prstGeom prst="rect">
            <a:avLst/>
          </a:prstGeom>
          <a:noFill/>
        </p:spPr>
        <p:txBody>
          <a:bodyPr wrap="none" rtlCol="0">
            <a:spAutoFit/>
          </a:bodyPr>
          <a:lstStyle/>
          <a:p>
            <a:r>
              <a:rPr lang="pt-PT" dirty="0" err="1"/>
              <a:t>Enable</a:t>
            </a:r>
            <a:r>
              <a:rPr lang="pt-PT" dirty="0"/>
              <a:t> </a:t>
            </a:r>
            <a:r>
              <a:rPr lang="pt-PT" dirty="0" err="1"/>
              <a:t>and</a:t>
            </a:r>
            <a:r>
              <a:rPr lang="pt-PT" dirty="0"/>
              <a:t> set</a:t>
            </a:r>
          </a:p>
        </p:txBody>
      </p:sp>
      <p:pic>
        <p:nvPicPr>
          <p:cNvPr id="8" name="Imagem 7">
            <a:extLst>
              <a:ext uri="{FF2B5EF4-FFF2-40B4-BE49-F238E27FC236}">
                <a16:creationId xmlns:a16="http://schemas.microsoft.com/office/drawing/2014/main" id="{999BFB01-4192-41F6-83BD-CB93B297BF04}"/>
              </a:ext>
            </a:extLst>
          </p:cNvPr>
          <p:cNvPicPr>
            <a:picLocks noChangeAspect="1"/>
          </p:cNvPicPr>
          <p:nvPr/>
        </p:nvPicPr>
        <p:blipFill>
          <a:blip r:embed="rId4"/>
          <a:stretch>
            <a:fillRect/>
          </a:stretch>
        </p:blipFill>
        <p:spPr>
          <a:xfrm rot="16200000">
            <a:off x="2857387" y="4749327"/>
            <a:ext cx="1254627" cy="1869139"/>
          </a:xfrm>
          <a:prstGeom prst="rect">
            <a:avLst/>
          </a:prstGeom>
        </p:spPr>
      </p:pic>
      <p:sp>
        <p:nvSpPr>
          <p:cNvPr id="39" name="Retângulo 38">
            <a:extLst>
              <a:ext uri="{FF2B5EF4-FFF2-40B4-BE49-F238E27FC236}">
                <a16:creationId xmlns:a16="http://schemas.microsoft.com/office/drawing/2014/main" id="{A965C77B-94A3-44F4-8061-B3B570493F6C}"/>
              </a:ext>
            </a:extLst>
          </p:cNvPr>
          <p:cNvSpPr/>
          <p:nvPr/>
        </p:nvSpPr>
        <p:spPr>
          <a:xfrm>
            <a:off x="4707971" y="111209"/>
            <a:ext cx="7359123" cy="1884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sz="1600" dirty="0" err="1"/>
              <a:t>Features</a:t>
            </a:r>
            <a:r>
              <a:rPr lang="pt-PT" sz="1600" dirty="0"/>
              <a:t> (</a:t>
            </a:r>
            <a:r>
              <a:rPr lang="pt-PT" sz="1600" dirty="0" err="1"/>
              <a:t>only</a:t>
            </a:r>
            <a:r>
              <a:rPr lang="pt-PT" sz="1600" dirty="0"/>
              <a:t> </a:t>
            </a:r>
            <a:r>
              <a:rPr lang="pt-PT" sz="1600" dirty="0" err="1"/>
              <a:t>active</a:t>
            </a:r>
            <a:r>
              <a:rPr lang="pt-PT" sz="1600" dirty="0"/>
              <a:t> </a:t>
            </a:r>
            <a:r>
              <a:rPr lang="pt-PT" sz="1600" dirty="0" err="1"/>
              <a:t>if</a:t>
            </a:r>
            <a:r>
              <a:rPr lang="pt-PT" sz="1600" dirty="0"/>
              <a:t> </a:t>
            </a:r>
            <a:r>
              <a:rPr lang="pt-PT" sz="1600" dirty="0" err="1"/>
              <a:t>involving</a:t>
            </a:r>
            <a:r>
              <a:rPr lang="pt-PT" sz="1600" dirty="0"/>
              <a:t> </a:t>
            </a:r>
            <a:r>
              <a:rPr lang="pt-PT" sz="1600" dirty="0" err="1"/>
              <a:t>multiple</a:t>
            </a:r>
            <a:r>
              <a:rPr lang="pt-PT" sz="1600" dirty="0"/>
              <a:t> time </a:t>
            </a:r>
            <a:r>
              <a:rPr lang="pt-PT" sz="1600" dirty="0" err="1"/>
              <a:t>periods</a:t>
            </a:r>
            <a:r>
              <a:rPr lang="pt-PT" sz="1600" dirty="0"/>
              <a:t>): </a:t>
            </a:r>
          </a:p>
          <a:p>
            <a:r>
              <a:rPr lang="pt-PT" sz="1600" dirty="0"/>
              <a:t>- </a:t>
            </a:r>
            <a:r>
              <a:rPr lang="en-US" sz="1600" dirty="0"/>
              <a:t>clones that had high frequency and decreased a lot (or the inverse)</a:t>
            </a:r>
            <a:br>
              <a:rPr lang="pt-PT" sz="1600" dirty="0"/>
            </a:br>
            <a:r>
              <a:rPr lang="pt-PT" sz="1600" dirty="0"/>
              <a:t>- clones </a:t>
            </a:r>
            <a:r>
              <a:rPr lang="pt-PT" sz="1600" dirty="0" err="1"/>
              <a:t>that</a:t>
            </a:r>
            <a:r>
              <a:rPr lang="pt-PT" sz="1600" dirty="0"/>
              <a:t> </a:t>
            </a:r>
            <a:r>
              <a:rPr lang="pt-PT" sz="1600" dirty="0" err="1"/>
              <a:t>had</a:t>
            </a:r>
            <a:r>
              <a:rPr lang="pt-PT" sz="1600" dirty="0"/>
              <a:t> </a:t>
            </a:r>
            <a:r>
              <a:rPr lang="pt-PT" sz="1600" dirty="0" err="1"/>
              <a:t>high</a:t>
            </a:r>
            <a:r>
              <a:rPr lang="pt-PT" sz="1600" dirty="0"/>
              <a:t> </a:t>
            </a:r>
            <a:r>
              <a:rPr lang="pt-PT" sz="1600" dirty="0" err="1"/>
              <a:t>prevalence</a:t>
            </a:r>
            <a:r>
              <a:rPr lang="pt-PT" sz="1600" dirty="0"/>
              <a:t> in </a:t>
            </a:r>
            <a:r>
              <a:rPr lang="pt-PT" sz="1600" dirty="0" err="1"/>
              <a:t>one</a:t>
            </a:r>
            <a:r>
              <a:rPr lang="pt-PT" sz="1600" dirty="0"/>
              <a:t> </a:t>
            </a:r>
            <a:r>
              <a:rPr lang="pt-PT" sz="1600" dirty="0" err="1"/>
              <a:t>tissue</a:t>
            </a:r>
            <a:r>
              <a:rPr lang="pt-PT" sz="1600" dirty="0"/>
              <a:t> </a:t>
            </a:r>
            <a:r>
              <a:rPr lang="pt-PT" sz="1600" dirty="0" err="1"/>
              <a:t>and</a:t>
            </a:r>
            <a:r>
              <a:rPr lang="pt-PT" sz="1600" dirty="0"/>
              <a:t> </a:t>
            </a:r>
            <a:r>
              <a:rPr lang="pt-PT" sz="1600" dirty="0" err="1"/>
              <a:t>now</a:t>
            </a:r>
            <a:r>
              <a:rPr lang="pt-PT" sz="1600" dirty="0"/>
              <a:t> </a:t>
            </a:r>
            <a:r>
              <a:rPr lang="pt-PT" sz="1600" dirty="0" err="1"/>
              <a:t>have</a:t>
            </a:r>
            <a:r>
              <a:rPr lang="pt-PT" sz="1600" dirty="0"/>
              <a:t> </a:t>
            </a:r>
            <a:r>
              <a:rPr lang="pt-PT" sz="1600" dirty="0" err="1"/>
              <a:t>high</a:t>
            </a:r>
            <a:r>
              <a:rPr lang="pt-PT" sz="1600" dirty="0"/>
              <a:t> </a:t>
            </a:r>
            <a:r>
              <a:rPr lang="pt-PT" sz="1600" dirty="0" err="1"/>
              <a:t>frequency</a:t>
            </a:r>
            <a:r>
              <a:rPr lang="pt-PT" sz="1600" dirty="0"/>
              <a:t> in </a:t>
            </a:r>
            <a:r>
              <a:rPr lang="pt-PT" sz="1600" dirty="0" err="1"/>
              <a:t>another</a:t>
            </a:r>
            <a:endParaRPr lang="pt-PT" sz="1600" dirty="0"/>
          </a:p>
          <a:p>
            <a:r>
              <a:rPr lang="pt-PT" sz="1600" dirty="0"/>
              <a:t>- clones in </a:t>
            </a:r>
            <a:r>
              <a:rPr lang="pt-PT" sz="1600" dirty="0" err="1"/>
              <a:t>which</a:t>
            </a:r>
            <a:r>
              <a:rPr lang="pt-PT" sz="1600" dirty="0"/>
              <a:t> </a:t>
            </a:r>
            <a:r>
              <a:rPr lang="pt-PT" sz="1600" dirty="0" err="1"/>
              <a:t>the</a:t>
            </a:r>
            <a:r>
              <a:rPr lang="pt-PT" sz="1600" dirty="0"/>
              <a:t> </a:t>
            </a:r>
            <a:r>
              <a:rPr lang="pt-PT" sz="1600" dirty="0" err="1"/>
              <a:t>number</a:t>
            </a:r>
            <a:r>
              <a:rPr lang="pt-PT" sz="1600" dirty="0"/>
              <a:t> </a:t>
            </a:r>
            <a:r>
              <a:rPr lang="pt-PT" sz="1600" dirty="0" err="1"/>
              <a:t>of</a:t>
            </a:r>
            <a:r>
              <a:rPr lang="pt-PT" sz="1600" dirty="0"/>
              <a:t> </a:t>
            </a:r>
            <a:r>
              <a:rPr lang="pt-PT" sz="1600" dirty="0" err="1"/>
              <a:t>mutations</a:t>
            </a:r>
            <a:r>
              <a:rPr lang="pt-PT" sz="1600" dirty="0"/>
              <a:t> </a:t>
            </a:r>
            <a:r>
              <a:rPr lang="pt-PT" sz="1600" dirty="0" err="1"/>
              <a:t>increased</a:t>
            </a:r>
            <a:r>
              <a:rPr lang="pt-PT" sz="1600" dirty="0"/>
              <a:t> a </a:t>
            </a:r>
            <a:r>
              <a:rPr lang="pt-PT" sz="1600" dirty="0" err="1"/>
              <a:t>lot</a:t>
            </a:r>
            <a:endParaRPr lang="pt-PT" sz="1600" dirty="0"/>
          </a:p>
          <a:p>
            <a:r>
              <a:rPr lang="pt-PT" sz="1600" dirty="0"/>
              <a:t>- clones </a:t>
            </a:r>
            <a:r>
              <a:rPr lang="pt-PT" sz="1600" dirty="0" err="1"/>
              <a:t>that</a:t>
            </a:r>
            <a:r>
              <a:rPr lang="pt-PT" sz="1600" dirty="0"/>
              <a:t> </a:t>
            </a:r>
            <a:r>
              <a:rPr lang="pt-PT" sz="1600" dirty="0" err="1"/>
              <a:t>had</a:t>
            </a:r>
            <a:r>
              <a:rPr lang="pt-PT" sz="1600" dirty="0"/>
              <a:t> </a:t>
            </a:r>
            <a:r>
              <a:rPr lang="pt-PT" sz="1600" dirty="0" err="1"/>
              <a:t>high</a:t>
            </a:r>
            <a:r>
              <a:rPr lang="pt-PT" sz="1600" dirty="0"/>
              <a:t> </a:t>
            </a:r>
            <a:r>
              <a:rPr lang="pt-PT" sz="1600" dirty="0" err="1"/>
              <a:t>class</a:t>
            </a:r>
            <a:r>
              <a:rPr lang="pt-PT" sz="1600" dirty="0"/>
              <a:t> </a:t>
            </a:r>
            <a:r>
              <a:rPr lang="pt-PT" sz="1600" dirty="0" err="1"/>
              <a:t>switching</a:t>
            </a:r>
            <a:r>
              <a:rPr lang="pt-PT" sz="1600" dirty="0"/>
              <a:t> (</a:t>
            </a:r>
            <a:r>
              <a:rPr lang="pt-PT" sz="1600" dirty="0" err="1"/>
              <a:t>across</a:t>
            </a:r>
            <a:r>
              <a:rPr lang="pt-PT" sz="1600" dirty="0"/>
              <a:t> time </a:t>
            </a:r>
            <a:r>
              <a:rPr lang="pt-PT" sz="1600" dirty="0" err="1"/>
              <a:t>points</a:t>
            </a:r>
            <a:r>
              <a:rPr lang="pt-PT" sz="1600" dirty="0"/>
              <a:t>)</a:t>
            </a:r>
          </a:p>
          <a:p>
            <a:r>
              <a:rPr lang="pt-PT" sz="1600" dirty="0"/>
              <a:t>- clones </a:t>
            </a:r>
            <a:r>
              <a:rPr lang="pt-PT" sz="1600" dirty="0" err="1"/>
              <a:t>which</a:t>
            </a:r>
            <a:r>
              <a:rPr lang="pt-PT" sz="1600" dirty="0"/>
              <a:t> </a:t>
            </a:r>
            <a:r>
              <a:rPr lang="pt-PT" sz="1600" dirty="0" err="1"/>
              <a:t>lineage</a:t>
            </a:r>
            <a:r>
              <a:rPr lang="pt-PT" sz="1600" dirty="0"/>
              <a:t> </a:t>
            </a:r>
            <a:r>
              <a:rPr lang="pt-PT" sz="1600" dirty="0" err="1"/>
              <a:t>tree</a:t>
            </a:r>
            <a:r>
              <a:rPr lang="pt-PT" sz="1600" dirty="0"/>
              <a:t> </a:t>
            </a:r>
            <a:r>
              <a:rPr lang="pt-PT" sz="1600" dirty="0" err="1"/>
              <a:t>went</a:t>
            </a:r>
            <a:r>
              <a:rPr lang="pt-PT" sz="1600" dirty="0"/>
              <a:t> </a:t>
            </a:r>
            <a:r>
              <a:rPr lang="pt-PT" sz="1600" dirty="0" err="1"/>
              <a:t>from</a:t>
            </a:r>
            <a:r>
              <a:rPr lang="pt-PT" sz="1600" dirty="0"/>
              <a:t> </a:t>
            </a:r>
            <a:r>
              <a:rPr lang="pt-PT" sz="1600" dirty="0" err="1"/>
              <a:t>lean</a:t>
            </a:r>
            <a:r>
              <a:rPr lang="pt-PT" sz="1600" dirty="0"/>
              <a:t> to a </a:t>
            </a:r>
            <a:r>
              <a:rPr lang="pt-PT" sz="1600" dirty="0" err="1"/>
              <a:t>large</a:t>
            </a:r>
            <a:r>
              <a:rPr lang="pt-PT" sz="1600" dirty="0"/>
              <a:t> </a:t>
            </a:r>
            <a:r>
              <a:rPr lang="pt-PT" sz="1600" dirty="0" err="1"/>
              <a:t>clonal</a:t>
            </a:r>
            <a:r>
              <a:rPr lang="pt-PT" sz="1600" dirty="0"/>
              <a:t> </a:t>
            </a:r>
            <a:r>
              <a:rPr lang="pt-PT" sz="1600" dirty="0" err="1"/>
              <a:t>expansion</a:t>
            </a:r>
            <a:endParaRPr lang="pt-PT" sz="1600" dirty="0"/>
          </a:p>
        </p:txBody>
      </p:sp>
      <p:cxnSp>
        <p:nvCxnSpPr>
          <p:cNvPr id="43" name="Conexão reta unidirecional 22">
            <a:extLst>
              <a:ext uri="{FF2B5EF4-FFF2-40B4-BE49-F238E27FC236}">
                <a16:creationId xmlns:a16="http://schemas.microsoft.com/office/drawing/2014/main" id="{591A0FFC-AD85-40F2-9EED-EE5B33331975}"/>
              </a:ext>
            </a:extLst>
          </p:cNvPr>
          <p:cNvCxnSpPr>
            <a:cxnSpLocks/>
          </p:cNvCxnSpPr>
          <p:nvPr/>
        </p:nvCxnSpPr>
        <p:spPr>
          <a:xfrm>
            <a:off x="1552147" y="3931385"/>
            <a:ext cx="6826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3713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034D3BB-68CD-4AC4-AE21-3CA7AF45DF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2100"/>
          <a:stretch/>
        </p:blipFill>
        <p:spPr bwMode="auto">
          <a:xfrm>
            <a:off x="1772239" y="0"/>
            <a:ext cx="9506932" cy="7357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2275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Agrupar 25">
            <a:extLst>
              <a:ext uri="{FF2B5EF4-FFF2-40B4-BE49-F238E27FC236}">
                <a16:creationId xmlns:a16="http://schemas.microsoft.com/office/drawing/2014/main" id="{C0A6956D-3186-4F6F-BA0E-1AB2712BB351}"/>
              </a:ext>
            </a:extLst>
          </p:cNvPr>
          <p:cNvGrpSpPr/>
          <p:nvPr/>
        </p:nvGrpSpPr>
        <p:grpSpPr>
          <a:xfrm>
            <a:off x="3142107" y="0"/>
            <a:ext cx="5068814" cy="3498196"/>
            <a:chOff x="1127449" y="0"/>
            <a:chExt cx="9937102" cy="6858000"/>
          </a:xfrm>
        </p:grpSpPr>
        <p:pic>
          <p:nvPicPr>
            <p:cNvPr id="28" name="Imagem 27">
              <a:extLst>
                <a:ext uri="{FF2B5EF4-FFF2-40B4-BE49-F238E27FC236}">
                  <a16:creationId xmlns:a16="http://schemas.microsoft.com/office/drawing/2014/main" id="{0BA0D7BE-9008-4592-A8BB-070441D0F781}"/>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1127449" y="0"/>
              <a:ext cx="9937102" cy="6858000"/>
            </a:xfrm>
            <a:prstGeom prst="rect">
              <a:avLst/>
            </a:prstGeom>
          </p:spPr>
        </p:pic>
        <p:sp>
          <p:nvSpPr>
            <p:cNvPr id="29" name="Retângulo 28">
              <a:extLst>
                <a:ext uri="{FF2B5EF4-FFF2-40B4-BE49-F238E27FC236}">
                  <a16:creationId xmlns:a16="http://schemas.microsoft.com/office/drawing/2014/main" id="{C52C7B91-ACC2-4882-84C3-7F13D238F954}"/>
                </a:ext>
              </a:extLst>
            </p:cNvPr>
            <p:cNvSpPr/>
            <p:nvPr/>
          </p:nvSpPr>
          <p:spPr>
            <a:xfrm>
              <a:off x="4950995" y="2255921"/>
              <a:ext cx="60158" cy="469232"/>
            </a:xfrm>
            <a:prstGeom prst="rect">
              <a:avLst/>
            </a:prstGeom>
            <a:solidFill>
              <a:srgbClr val="FFC00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0000"/>
                </a:solidFill>
              </a:endParaRPr>
            </a:p>
          </p:txBody>
        </p:sp>
        <p:sp>
          <p:nvSpPr>
            <p:cNvPr id="30" name="Retângulo 29">
              <a:extLst>
                <a:ext uri="{FF2B5EF4-FFF2-40B4-BE49-F238E27FC236}">
                  <a16:creationId xmlns:a16="http://schemas.microsoft.com/office/drawing/2014/main" id="{0C2E39DC-C791-4772-B74A-2324485C99B3}"/>
                </a:ext>
              </a:extLst>
            </p:cNvPr>
            <p:cNvSpPr/>
            <p:nvPr/>
          </p:nvSpPr>
          <p:spPr>
            <a:xfrm>
              <a:off x="6065921" y="2793332"/>
              <a:ext cx="45719" cy="124326"/>
            </a:xfrm>
            <a:prstGeom prst="rect">
              <a:avLst/>
            </a:prstGeom>
            <a:solidFill>
              <a:srgbClr val="92D05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0000"/>
                </a:solidFill>
              </a:endParaRPr>
            </a:p>
          </p:txBody>
        </p:sp>
        <p:sp>
          <p:nvSpPr>
            <p:cNvPr id="36" name="Retângulo 35">
              <a:extLst>
                <a:ext uri="{FF2B5EF4-FFF2-40B4-BE49-F238E27FC236}">
                  <a16:creationId xmlns:a16="http://schemas.microsoft.com/office/drawing/2014/main" id="{7CC9A7EA-557A-48C2-ACCF-8B2D98E8AD5D}"/>
                </a:ext>
              </a:extLst>
            </p:cNvPr>
            <p:cNvSpPr/>
            <p:nvPr/>
          </p:nvSpPr>
          <p:spPr>
            <a:xfrm>
              <a:off x="7464749" y="2725153"/>
              <a:ext cx="45719" cy="124326"/>
            </a:xfrm>
            <a:prstGeom prst="rect">
              <a:avLst/>
            </a:prstGeom>
            <a:solidFill>
              <a:srgbClr val="00B0F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0000"/>
                </a:solidFill>
              </a:endParaRPr>
            </a:p>
          </p:txBody>
        </p:sp>
        <p:sp>
          <p:nvSpPr>
            <p:cNvPr id="37" name="Retângulo 36">
              <a:extLst>
                <a:ext uri="{FF2B5EF4-FFF2-40B4-BE49-F238E27FC236}">
                  <a16:creationId xmlns:a16="http://schemas.microsoft.com/office/drawing/2014/main" id="{69DD7F50-E992-4803-BDE3-FE735ABC2E3D}"/>
                </a:ext>
              </a:extLst>
            </p:cNvPr>
            <p:cNvSpPr/>
            <p:nvPr/>
          </p:nvSpPr>
          <p:spPr>
            <a:xfrm>
              <a:off x="10203938" y="2807369"/>
              <a:ext cx="45719" cy="124326"/>
            </a:xfrm>
            <a:prstGeom prst="rect">
              <a:avLst/>
            </a:prstGeom>
            <a:solidFill>
              <a:srgbClr val="FF000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0000"/>
                </a:solidFill>
              </a:endParaRPr>
            </a:p>
          </p:txBody>
        </p:sp>
      </p:grpSp>
      <p:sp>
        <p:nvSpPr>
          <p:cNvPr id="7" name="Retângulo 6">
            <a:extLst>
              <a:ext uri="{FF2B5EF4-FFF2-40B4-BE49-F238E27FC236}">
                <a16:creationId xmlns:a16="http://schemas.microsoft.com/office/drawing/2014/main" id="{27AA1AEE-E2A8-4F6B-A7DA-156E25AE1FC6}"/>
              </a:ext>
            </a:extLst>
          </p:cNvPr>
          <p:cNvSpPr/>
          <p:nvPr/>
        </p:nvSpPr>
        <p:spPr>
          <a:xfrm>
            <a:off x="3077770" y="670120"/>
            <a:ext cx="5727032" cy="22277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err="1">
                <a:solidFill>
                  <a:schemeClr val="tx1"/>
                </a:solidFill>
              </a:rPr>
              <a:t>Zoomable</a:t>
            </a:r>
            <a:r>
              <a:rPr lang="pt-PT" dirty="0">
                <a:solidFill>
                  <a:schemeClr val="tx1"/>
                </a:solidFill>
              </a:rPr>
              <a:t> </a:t>
            </a:r>
            <a:r>
              <a:rPr lang="pt-PT" dirty="0" err="1">
                <a:solidFill>
                  <a:schemeClr val="tx1"/>
                </a:solidFill>
              </a:rPr>
              <a:t>stacked</a:t>
            </a:r>
            <a:r>
              <a:rPr lang="pt-PT" dirty="0">
                <a:solidFill>
                  <a:schemeClr val="tx1"/>
                </a:solidFill>
              </a:rPr>
              <a:t> </a:t>
            </a:r>
            <a:r>
              <a:rPr lang="pt-PT" dirty="0" err="1">
                <a:solidFill>
                  <a:schemeClr val="tx1"/>
                </a:solidFill>
              </a:rPr>
              <a:t>area</a:t>
            </a:r>
            <a:r>
              <a:rPr lang="pt-PT" dirty="0">
                <a:solidFill>
                  <a:schemeClr val="tx1"/>
                </a:solidFill>
              </a:rPr>
              <a:t> time series render </a:t>
            </a:r>
            <a:r>
              <a:rPr lang="pt-PT" dirty="0" err="1">
                <a:solidFill>
                  <a:schemeClr val="tx1"/>
                </a:solidFill>
              </a:rPr>
              <a:t>here</a:t>
            </a:r>
            <a:endParaRPr lang="pt-PT" dirty="0">
              <a:solidFill>
                <a:schemeClr val="tx1"/>
              </a:solidFill>
            </a:endParaRPr>
          </a:p>
        </p:txBody>
      </p:sp>
      <p:sp>
        <p:nvSpPr>
          <p:cNvPr id="14" name="CaixaDeTexto 13">
            <a:extLst>
              <a:ext uri="{FF2B5EF4-FFF2-40B4-BE49-F238E27FC236}">
                <a16:creationId xmlns:a16="http://schemas.microsoft.com/office/drawing/2014/main" id="{84608CD3-EFC8-4C2F-AF30-7677784E10BB}"/>
              </a:ext>
            </a:extLst>
          </p:cNvPr>
          <p:cNvSpPr txBox="1"/>
          <p:nvPr/>
        </p:nvSpPr>
        <p:spPr>
          <a:xfrm>
            <a:off x="4022555" y="1099940"/>
            <a:ext cx="732893" cy="369332"/>
          </a:xfrm>
          <a:prstGeom prst="rect">
            <a:avLst/>
          </a:prstGeom>
          <a:noFill/>
        </p:spPr>
        <p:txBody>
          <a:bodyPr wrap="none" rtlCol="0">
            <a:spAutoFit/>
          </a:bodyPr>
          <a:lstStyle/>
          <a:p>
            <a:r>
              <a:rPr lang="pt-PT" dirty="0" err="1"/>
              <a:t>select</a:t>
            </a:r>
            <a:endParaRPr lang="pt-PT" dirty="0"/>
          </a:p>
        </p:txBody>
      </p:sp>
      <p:cxnSp>
        <p:nvCxnSpPr>
          <p:cNvPr id="27" name="Conexão reta unidirecional 26">
            <a:extLst>
              <a:ext uri="{FF2B5EF4-FFF2-40B4-BE49-F238E27FC236}">
                <a16:creationId xmlns:a16="http://schemas.microsoft.com/office/drawing/2014/main" id="{A784A9CB-B59A-45F1-B8F0-E91BC42A4C72}"/>
              </a:ext>
            </a:extLst>
          </p:cNvPr>
          <p:cNvCxnSpPr>
            <a:cxnSpLocks/>
          </p:cNvCxnSpPr>
          <p:nvPr/>
        </p:nvCxnSpPr>
        <p:spPr>
          <a:xfrm flipV="1">
            <a:off x="3001626" y="1378997"/>
            <a:ext cx="944785" cy="4049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exão reta unidirecional 33">
            <a:extLst>
              <a:ext uri="{FF2B5EF4-FFF2-40B4-BE49-F238E27FC236}">
                <a16:creationId xmlns:a16="http://schemas.microsoft.com/office/drawing/2014/main" id="{C076A7AB-32C3-42AC-B5E9-5D10F1390242}"/>
              </a:ext>
            </a:extLst>
          </p:cNvPr>
          <p:cNvCxnSpPr>
            <a:cxnSpLocks/>
          </p:cNvCxnSpPr>
          <p:nvPr/>
        </p:nvCxnSpPr>
        <p:spPr>
          <a:xfrm flipH="1">
            <a:off x="3992423" y="1378997"/>
            <a:ext cx="30132" cy="218895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tângulo 4">
            <a:extLst>
              <a:ext uri="{FF2B5EF4-FFF2-40B4-BE49-F238E27FC236}">
                <a16:creationId xmlns:a16="http://schemas.microsoft.com/office/drawing/2014/main" id="{D31A4940-B6C4-47E7-8BC6-A4E87B7AEF0B}"/>
              </a:ext>
            </a:extLst>
          </p:cNvPr>
          <p:cNvSpPr/>
          <p:nvPr/>
        </p:nvSpPr>
        <p:spPr>
          <a:xfrm>
            <a:off x="465643" y="3648807"/>
            <a:ext cx="4289805" cy="1861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sz="1600" dirty="0" err="1"/>
              <a:t>From</a:t>
            </a:r>
            <a:r>
              <a:rPr lang="pt-PT" sz="1600" dirty="0"/>
              <a:t> a </a:t>
            </a:r>
            <a:r>
              <a:rPr lang="pt-PT" sz="1600" dirty="0" err="1"/>
              <a:t>selection</a:t>
            </a:r>
            <a:r>
              <a:rPr lang="pt-PT" sz="1600" dirty="0"/>
              <a:t> </a:t>
            </a:r>
            <a:r>
              <a:rPr lang="pt-PT" sz="1600" dirty="0" err="1"/>
              <a:t>of</a:t>
            </a:r>
            <a:r>
              <a:rPr lang="pt-PT" sz="1600" dirty="0"/>
              <a:t> </a:t>
            </a:r>
            <a:r>
              <a:rPr lang="pt-PT" sz="1600" dirty="0" err="1"/>
              <a:t>multiple</a:t>
            </a:r>
            <a:r>
              <a:rPr lang="pt-PT" sz="1600" dirty="0"/>
              <a:t> clones (</a:t>
            </a:r>
            <a:r>
              <a:rPr lang="pt-PT" sz="1600" dirty="0" err="1"/>
              <a:t>discrete</a:t>
            </a:r>
            <a:r>
              <a:rPr lang="pt-PT" sz="1600" dirty="0"/>
              <a:t> set </a:t>
            </a:r>
            <a:r>
              <a:rPr lang="pt-PT" sz="1600" dirty="0" err="1"/>
              <a:t>of</a:t>
            </a:r>
            <a:r>
              <a:rPr lang="pt-PT" sz="1600" dirty="0"/>
              <a:t> </a:t>
            </a:r>
            <a:r>
              <a:rPr lang="pt-PT" sz="1600" dirty="0" err="1"/>
              <a:t>points</a:t>
            </a:r>
            <a:r>
              <a:rPr lang="pt-PT" sz="1600" dirty="0"/>
              <a:t> </a:t>
            </a:r>
            <a:r>
              <a:rPr lang="pt-PT" sz="1600" dirty="0" err="1"/>
              <a:t>or</a:t>
            </a:r>
            <a:r>
              <a:rPr lang="pt-PT" sz="1600" dirty="0"/>
              <a:t> </a:t>
            </a:r>
            <a:r>
              <a:rPr lang="pt-PT" sz="1600" dirty="0" err="1"/>
              <a:t>lines</a:t>
            </a:r>
            <a:r>
              <a:rPr lang="pt-PT" sz="1600" dirty="0"/>
              <a:t>): </a:t>
            </a:r>
          </a:p>
          <a:p>
            <a:pPr marL="285750" indent="-285750">
              <a:buFontTx/>
              <a:buChar char="-"/>
            </a:pPr>
            <a:r>
              <a:rPr lang="pt-PT" sz="1600" dirty="0" err="1"/>
              <a:t>Find</a:t>
            </a:r>
            <a:r>
              <a:rPr lang="pt-PT" sz="1600" dirty="0"/>
              <a:t> diferences </a:t>
            </a:r>
            <a:r>
              <a:rPr lang="pt-PT" sz="1600" dirty="0" err="1"/>
              <a:t>between</a:t>
            </a:r>
            <a:r>
              <a:rPr lang="pt-PT" sz="1600" dirty="0"/>
              <a:t> </a:t>
            </a:r>
            <a:r>
              <a:rPr lang="pt-PT" sz="1600" dirty="0" err="1"/>
              <a:t>them</a:t>
            </a:r>
            <a:endParaRPr lang="pt-PT" sz="1600" dirty="0"/>
          </a:p>
          <a:p>
            <a:endParaRPr lang="pt-PT" sz="1600" dirty="0"/>
          </a:p>
        </p:txBody>
      </p:sp>
      <p:cxnSp>
        <p:nvCxnSpPr>
          <p:cNvPr id="44" name="Conexão reta unidirecional 33">
            <a:extLst>
              <a:ext uri="{FF2B5EF4-FFF2-40B4-BE49-F238E27FC236}">
                <a16:creationId xmlns:a16="http://schemas.microsoft.com/office/drawing/2014/main" id="{56C36F5B-B9EB-4849-9FDE-04C4C253FF50}"/>
              </a:ext>
            </a:extLst>
          </p:cNvPr>
          <p:cNvCxnSpPr>
            <a:cxnSpLocks/>
          </p:cNvCxnSpPr>
          <p:nvPr/>
        </p:nvCxnSpPr>
        <p:spPr>
          <a:xfrm flipH="1">
            <a:off x="1608992" y="1590991"/>
            <a:ext cx="2319094" cy="201571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exão reta unidirecional 33">
            <a:extLst>
              <a:ext uri="{FF2B5EF4-FFF2-40B4-BE49-F238E27FC236}">
                <a16:creationId xmlns:a16="http://schemas.microsoft.com/office/drawing/2014/main" id="{A7C669ED-D40C-45EF-806B-577801D2FFBA}"/>
              </a:ext>
            </a:extLst>
          </p:cNvPr>
          <p:cNvCxnSpPr>
            <a:cxnSpLocks/>
          </p:cNvCxnSpPr>
          <p:nvPr/>
        </p:nvCxnSpPr>
        <p:spPr>
          <a:xfrm>
            <a:off x="6363726" y="1397469"/>
            <a:ext cx="814324" cy="198756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etângulo 4">
            <a:extLst>
              <a:ext uri="{FF2B5EF4-FFF2-40B4-BE49-F238E27FC236}">
                <a16:creationId xmlns:a16="http://schemas.microsoft.com/office/drawing/2014/main" id="{D15CC5C7-3279-412A-8EE2-65E31AC54DFD}"/>
              </a:ext>
            </a:extLst>
          </p:cNvPr>
          <p:cNvSpPr/>
          <p:nvPr/>
        </p:nvSpPr>
        <p:spPr>
          <a:xfrm>
            <a:off x="5171913" y="3598870"/>
            <a:ext cx="6165768" cy="2670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sz="1600" dirty="0" err="1"/>
              <a:t>From</a:t>
            </a:r>
            <a:r>
              <a:rPr lang="pt-PT" sz="1600" dirty="0"/>
              <a:t> a </a:t>
            </a:r>
            <a:r>
              <a:rPr lang="pt-PT" sz="1600" dirty="0" err="1"/>
              <a:t>selected</a:t>
            </a:r>
            <a:r>
              <a:rPr lang="pt-PT" sz="1600" dirty="0"/>
              <a:t> clone (</a:t>
            </a:r>
            <a:r>
              <a:rPr lang="pt-PT" sz="1600" dirty="0" err="1"/>
              <a:t>point</a:t>
            </a:r>
            <a:r>
              <a:rPr lang="pt-PT" sz="1600" dirty="0"/>
              <a:t> </a:t>
            </a:r>
            <a:r>
              <a:rPr lang="pt-PT" sz="1600" dirty="0" err="1"/>
              <a:t>or</a:t>
            </a:r>
            <a:r>
              <a:rPr lang="pt-PT" sz="1600" dirty="0"/>
              <a:t> </a:t>
            </a:r>
            <a:r>
              <a:rPr lang="pt-PT" sz="1600" dirty="0" err="1"/>
              <a:t>line</a:t>
            </a:r>
            <a:r>
              <a:rPr lang="pt-PT" sz="1600" dirty="0"/>
              <a:t>): </a:t>
            </a:r>
          </a:p>
          <a:p>
            <a:pPr marL="285750" indent="-285750">
              <a:buFontTx/>
              <a:buChar char="-"/>
            </a:pPr>
            <a:r>
              <a:rPr lang="pt-PT" sz="1600" dirty="0" err="1"/>
              <a:t>Draw</a:t>
            </a:r>
            <a:r>
              <a:rPr lang="pt-PT" sz="1600" dirty="0"/>
              <a:t> a </a:t>
            </a:r>
            <a:r>
              <a:rPr lang="pt-PT" sz="1600" dirty="0" err="1"/>
              <a:t>heatmap</a:t>
            </a:r>
            <a:r>
              <a:rPr lang="pt-PT" sz="1600" dirty="0"/>
              <a:t> </a:t>
            </a:r>
            <a:r>
              <a:rPr lang="pt-PT" sz="1600" dirty="0" err="1"/>
              <a:t>of</a:t>
            </a:r>
            <a:r>
              <a:rPr lang="pt-PT" sz="1600" dirty="0"/>
              <a:t> clones </a:t>
            </a:r>
            <a:r>
              <a:rPr lang="pt-PT" sz="1600" dirty="0" err="1"/>
              <a:t>that</a:t>
            </a:r>
            <a:r>
              <a:rPr lang="pt-PT" sz="1600" dirty="0"/>
              <a:t> are similar, </a:t>
            </a:r>
            <a:r>
              <a:rPr lang="pt-PT" sz="1600" dirty="0" err="1"/>
              <a:t>based</a:t>
            </a:r>
            <a:r>
              <a:rPr lang="pt-PT" sz="1600" dirty="0"/>
              <a:t> </a:t>
            </a:r>
            <a:r>
              <a:rPr lang="pt-PT" sz="1600" dirty="0" err="1"/>
              <a:t>on</a:t>
            </a:r>
            <a:r>
              <a:rPr lang="pt-PT" sz="1600" dirty="0"/>
              <a:t>:</a:t>
            </a:r>
          </a:p>
          <a:p>
            <a:pPr marL="742950" lvl="1" indent="-285750">
              <a:buFontTx/>
              <a:buChar char="-"/>
            </a:pPr>
            <a:r>
              <a:rPr lang="pt-PT" sz="1600" dirty="0" err="1"/>
              <a:t>Levenshten</a:t>
            </a:r>
            <a:r>
              <a:rPr lang="pt-PT" sz="1600" dirty="0"/>
              <a:t> </a:t>
            </a:r>
            <a:r>
              <a:rPr lang="pt-PT" sz="1600" dirty="0" err="1"/>
              <a:t>distance</a:t>
            </a:r>
            <a:endParaRPr lang="pt-PT" sz="1600" dirty="0"/>
          </a:p>
          <a:p>
            <a:pPr marL="742950" lvl="1" indent="-285750">
              <a:buFontTx/>
              <a:buChar char="-"/>
            </a:pPr>
            <a:r>
              <a:rPr lang="pt-PT" sz="1600" dirty="0" err="1"/>
              <a:t>Aminoacid</a:t>
            </a:r>
            <a:r>
              <a:rPr lang="pt-PT" sz="1600" dirty="0"/>
              <a:t> </a:t>
            </a:r>
            <a:r>
              <a:rPr lang="pt-PT" sz="1600" dirty="0" err="1"/>
              <a:t>properties</a:t>
            </a:r>
            <a:r>
              <a:rPr lang="pt-PT" sz="1600" dirty="0"/>
              <a:t> (</a:t>
            </a:r>
            <a:r>
              <a:rPr lang="pt-PT" sz="1600" dirty="0" err="1"/>
              <a:t>eg</a:t>
            </a:r>
            <a:r>
              <a:rPr lang="pt-PT" sz="1600" dirty="0"/>
              <a:t> </a:t>
            </a:r>
            <a:r>
              <a:rPr lang="pt-PT" sz="1600" dirty="0" err="1"/>
              <a:t>Kidera</a:t>
            </a:r>
            <a:r>
              <a:rPr lang="pt-PT" sz="1600" dirty="0"/>
              <a:t> </a:t>
            </a:r>
            <a:r>
              <a:rPr lang="pt-PT" sz="1600" dirty="0" err="1"/>
              <a:t>factors</a:t>
            </a:r>
            <a:r>
              <a:rPr lang="pt-PT" sz="1600" dirty="0"/>
              <a:t>)</a:t>
            </a:r>
          </a:p>
          <a:p>
            <a:r>
              <a:rPr lang="pt-PT" sz="1600" dirty="0" err="1"/>
              <a:t>Selected</a:t>
            </a:r>
            <a:r>
              <a:rPr lang="pt-PT" sz="1600" dirty="0"/>
              <a:t> clone </a:t>
            </a:r>
            <a:r>
              <a:rPr lang="pt-PT" sz="1600" dirty="0" err="1"/>
              <a:t>becomes</a:t>
            </a:r>
            <a:r>
              <a:rPr lang="pt-PT" sz="1600" dirty="0"/>
              <a:t> </a:t>
            </a:r>
            <a:r>
              <a:rPr lang="pt-PT" sz="1600" dirty="0" err="1"/>
              <a:t>the</a:t>
            </a:r>
            <a:r>
              <a:rPr lang="pt-PT" sz="1600" dirty="0"/>
              <a:t> </a:t>
            </a:r>
            <a:r>
              <a:rPr lang="pt-PT" sz="1600" dirty="0" err="1"/>
              <a:t>reference</a:t>
            </a:r>
            <a:r>
              <a:rPr lang="pt-PT" sz="1600" dirty="0"/>
              <a:t> (</a:t>
            </a:r>
            <a:r>
              <a:rPr lang="pt-PT" sz="1600" dirty="0" err="1"/>
              <a:t>highlighted</a:t>
            </a:r>
            <a:r>
              <a:rPr lang="pt-PT" sz="1600" dirty="0"/>
              <a:t>) </a:t>
            </a:r>
            <a:r>
              <a:rPr lang="pt-PT" sz="1600" dirty="0" err="1"/>
              <a:t>and</a:t>
            </a:r>
            <a:r>
              <a:rPr lang="pt-PT" sz="1600" dirty="0"/>
              <a:t> </a:t>
            </a:r>
            <a:r>
              <a:rPr lang="pt-PT" sz="1600" dirty="0" err="1"/>
              <a:t>other</a:t>
            </a:r>
            <a:r>
              <a:rPr lang="pt-PT" sz="1600" dirty="0"/>
              <a:t> clones can </a:t>
            </a:r>
            <a:r>
              <a:rPr lang="pt-PT" sz="1600" dirty="0" err="1"/>
              <a:t>be</a:t>
            </a:r>
            <a:r>
              <a:rPr lang="pt-PT" sz="1600" dirty="0"/>
              <a:t> </a:t>
            </a:r>
            <a:r>
              <a:rPr lang="pt-PT" sz="1600" dirty="0" err="1"/>
              <a:t>displayed</a:t>
            </a:r>
            <a:r>
              <a:rPr lang="pt-PT" sz="1600" dirty="0"/>
              <a:t> </a:t>
            </a:r>
            <a:r>
              <a:rPr lang="pt-PT" sz="1600" dirty="0" err="1"/>
              <a:t>according</a:t>
            </a:r>
            <a:r>
              <a:rPr lang="pt-PT" sz="1600" dirty="0"/>
              <a:t> to a </a:t>
            </a:r>
            <a:r>
              <a:rPr lang="pt-PT" sz="1600" dirty="0" err="1"/>
              <a:t>gradient</a:t>
            </a:r>
            <a:r>
              <a:rPr lang="pt-PT" sz="1600" dirty="0"/>
              <a:t> </a:t>
            </a:r>
            <a:r>
              <a:rPr lang="pt-PT" sz="1600" dirty="0" err="1"/>
              <a:t>based</a:t>
            </a:r>
            <a:r>
              <a:rPr lang="pt-PT" sz="1600" dirty="0"/>
              <a:t> </a:t>
            </a:r>
            <a:r>
              <a:rPr lang="pt-PT" sz="1600" dirty="0" err="1"/>
              <a:t>on</a:t>
            </a:r>
            <a:r>
              <a:rPr lang="pt-PT" sz="1600" dirty="0"/>
              <a:t> </a:t>
            </a:r>
            <a:r>
              <a:rPr lang="pt-PT" sz="1600" dirty="0" err="1"/>
              <a:t>similarity</a:t>
            </a:r>
            <a:r>
              <a:rPr lang="pt-PT" sz="1600" dirty="0"/>
              <a:t>. </a:t>
            </a:r>
            <a:r>
              <a:rPr lang="pt-PT" sz="1600" dirty="0" err="1"/>
              <a:t>Further</a:t>
            </a:r>
            <a:r>
              <a:rPr lang="pt-PT" sz="1600" dirty="0"/>
              <a:t> </a:t>
            </a:r>
            <a:r>
              <a:rPr lang="pt-PT" sz="1600" dirty="0" err="1"/>
              <a:t>filtering</a:t>
            </a:r>
            <a:r>
              <a:rPr lang="pt-PT" sz="1600" dirty="0"/>
              <a:t> </a:t>
            </a:r>
            <a:r>
              <a:rPr lang="pt-PT" sz="1600" dirty="0" err="1"/>
              <a:t>may</a:t>
            </a:r>
            <a:r>
              <a:rPr lang="pt-PT" sz="1600" dirty="0"/>
              <a:t> </a:t>
            </a:r>
            <a:r>
              <a:rPr lang="pt-PT" sz="1600" dirty="0" err="1"/>
              <a:t>be</a:t>
            </a:r>
            <a:r>
              <a:rPr lang="pt-PT" sz="1600" dirty="0"/>
              <a:t> </a:t>
            </a:r>
            <a:r>
              <a:rPr lang="pt-PT" sz="1600" dirty="0" err="1"/>
              <a:t>necessary</a:t>
            </a:r>
            <a:r>
              <a:rPr lang="pt-PT" sz="1600" dirty="0"/>
              <a:t>.</a:t>
            </a:r>
          </a:p>
          <a:p>
            <a:endParaRPr lang="pt-PT" sz="1600" dirty="0"/>
          </a:p>
          <a:p>
            <a:pPr marL="285750" indent="-285750">
              <a:buFontTx/>
              <a:buChar char="-"/>
            </a:pPr>
            <a:r>
              <a:rPr lang="pt-PT" sz="1600" dirty="0" err="1"/>
              <a:t>Draw</a:t>
            </a:r>
            <a:r>
              <a:rPr lang="pt-PT" sz="1600" dirty="0"/>
              <a:t> </a:t>
            </a:r>
            <a:r>
              <a:rPr lang="pt-PT" sz="1600" dirty="0" err="1"/>
              <a:t>the</a:t>
            </a:r>
            <a:r>
              <a:rPr lang="pt-PT" sz="1600" dirty="0"/>
              <a:t> </a:t>
            </a:r>
            <a:r>
              <a:rPr lang="pt-PT" sz="1600" dirty="0" err="1"/>
              <a:t>lineage</a:t>
            </a:r>
            <a:r>
              <a:rPr lang="pt-PT" sz="1600" dirty="0"/>
              <a:t> </a:t>
            </a:r>
            <a:r>
              <a:rPr lang="pt-PT" sz="1600" dirty="0" err="1"/>
              <a:t>trees</a:t>
            </a:r>
            <a:r>
              <a:rPr lang="pt-PT" sz="1600" dirty="0"/>
              <a:t> </a:t>
            </a:r>
            <a:r>
              <a:rPr lang="pt-PT" sz="1600" dirty="0" err="1"/>
              <a:t>across</a:t>
            </a:r>
            <a:r>
              <a:rPr lang="pt-PT" sz="1600" dirty="0"/>
              <a:t> </a:t>
            </a:r>
            <a:r>
              <a:rPr lang="pt-PT" sz="1600" dirty="0" err="1"/>
              <a:t>different</a:t>
            </a:r>
            <a:r>
              <a:rPr lang="pt-PT" sz="1600" dirty="0"/>
              <a:t> time </a:t>
            </a:r>
            <a:r>
              <a:rPr lang="pt-PT" sz="1600" dirty="0" err="1"/>
              <a:t>points</a:t>
            </a:r>
            <a:r>
              <a:rPr lang="pt-PT" sz="1600" dirty="0"/>
              <a:t>, </a:t>
            </a:r>
            <a:r>
              <a:rPr lang="pt-PT" sz="1600" dirty="0" err="1"/>
              <a:t>and</a:t>
            </a:r>
            <a:endParaRPr lang="pt-PT" sz="1600" dirty="0"/>
          </a:p>
          <a:p>
            <a:pPr marL="742950" lvl="1" indent="-285750">
              <a:buFontTx/>
              <a:buChar char="-"/>
            </a:pPr>
            <a:r>
              <a:rPr lang="pt-PT" sz="1600" dirty="0" err="1"/>
              <a:t>try</a:t>
            </a:r>
            <a:r>
              <a:rPr lang="pt-PT" sz="1600" dirty="0"/>
              <a:t> to link </a:t>
            </a:r>
            <a:r>
              <a:rPr lang="pt-PT" sz="1600" dirty="0" err="1"/>
              <a:t>them</a:t>
            </a:r>
            <a:r>
              <a:rPr lang="pt-PT" sz="1600" dirty="0"/>
              <a:t> (</a:t>
            </a:r>
            <a:r>
              <a:rPr lang="pt-PT" sz="1600" dirty="0" err="1"/>
              <a:t>across</a:t>
            </a:r>
            <a:r>
              <a:rPr lang="pt-PT" sz="1600" dirty="0"/>
              <a:t> time) – </a:t>
            </a:r>
            <a:r>
              <a:rPr lang="pt-PT" sz="1600" dirty="0" err="1"/>
              <a:t>see</a:t>
            </a:r>
            <a:r>
              <a:rPr lang="pt-PT" sz="1600" dirty="0"/>
              <a:t> </a:t>
            </a:r>
            <a:r>
              <a:rPr lang="pt-PT" sz="1600" dirty="0" err="1"/>
              <a:t>next</a:t>
            </a:r>
            <a:r>
              <a:rPr lang="pt-PT" sz="1600"/>
              <a:t> slide</a:t>
            </a:r>
            <a:endParaRPr lang="pt-PT" sz="1600" dirty="0"/>
          </a:p>
          <a:p>
            <a:pPr marL="742950" lvl="1" indent="-285750">
              <a:buFontTx/>
              <a:buChar char="-"/>
            </a:pPr>
            <a:r>
              <a:rPr lang="pt-PT" sz="1600" dirty="0" err="1"/>
              <a:t>try</a:t>
            </a:r>
            <a:r>
              <a:rPr lang="pt-PT" sz="1600" dirty="0"/>
              <a:t> to </a:t>
            </a:r>
            <a:r>
              <a:rPr lang="pt-PT" sz="1600" dirty="0" err="1"/>
              <a:t>stack</a:t>
            </a:r>
            <a:r>
              <a:rPr lang="pt-PT" sz="1600" dirty="0"/>
              <a:t> </a:t>
            </a:r>
            <a:r>
              <a:rPr lang="pt-PT" sz="1600" dirty="0" err="1"/>
              <a:t>them</a:t>
            </a:r>
            <a:r>
              <a:rPr lang="pt-PT" sz="1600" dirty="0"/>
              <a:t> in a single </a:t>
            </a:r>
            <a:r>
              <a:rPr lang="pt-PT" sz="1600" dirty="0" err="1"/>
              <a:t>lineage</a:t>
            </a:r>
            <a:r>
              <a:rPr lang="pt-PT" sz="1600" dirty="0"/>
              <a:t> </a:t>
            </a:r>
            <a:r>
              <a:rPr lang="pt-PT" sz="1600" dirty="0" err="1"/>
              <a:t>tree</a:t>
            </a:r>
            <a:endParaRPr lang="pt-PT" sz="1600" dirty="0"/>
          </a:p>
          <a:p>
            <a:pPr marL="285750" indent="-285750">
              <a:buFontTx/>
              <a:buChar char="-"/>
            </a:pPr>
            <a:endParaRPr lang="pt-PT" sz="1600" dirty="0"/>
          </a:p>
          <a:p>
            <a:pPr marL="742950" lvl="1" indent="-285750">
              <a:buFontTx/>
              <a:buChar char="-"/>
            </a:pPr>
            <a:endParaRPr lang="pt-PT" sz="1600" dirty="0"/>
          </a:p>
        </p:txBody>
      </p:sp>
    </p:spTree>
    <p:extLst>
      <p:ext uri="{BB962C8B-B14F-4D97-AF65-F5344CB8AC3E}">
        <p14:creationId xmlns:p14="http://schemas.microsoft.com/office/powerpoint/2010/main" val="85369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4A0AA70-7137-428E-A359-B470AE84C9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1680" y="401638"/>
            <a:ext cx="7833360" cy="340836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A2182A7-6B32-453F-9195-DB3F24AE7F3A}"/>
              </a:ext>
            </a:extLst>
          </p:cNvPr>
          <p:cNvPicPr>
            <a:picLocks noChangeAspect="1"/>
          </p:cNvPicPr>
          <p:nvPr/>
        </p:nvPicPr>
        <p:blipFill>
          <a:blip r:embed="rId3"/>
          <a:stretch>
            <a:fillRect/>
          </a:stretch>
        </p:blipFill>
        <p:spPr>
          <a:xfrm>
            <a:off x="2958142" y="3951154"/>
            <a:ext cx="1309058" cy="1939345"/>
          </a:xfrm>
          <a:prstGeom prst="rect">
            <a:avLst/>
          </a:prstGeom>
        </p:spPr>
      </p:pic>
      <p:pic>
        <p:nvPicPr>
          <p:cNvPr id="1028" name="Picture 4">
            <a:extLst>
              <a:ext uri="{FF2B5EF4-FFF2-40B4-BE49-F238E27FC236}">
                <a16:creationId xmlns:a16="http://schemas.microsoft.com/office/drawing/2014/main" id="{ABA5EAC9-FA12-4B68-BC50-07FD575981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4607" y="3810001"/>
            <a:ext cx="3103700" cy="2136605"/>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DE68C7D3-8036-4C76-B079-C1467A0C4B18}"/>
              </a:ext>
            </a:extLst>
          </p:cNvPr>
          <p:cNvCxnSpPr/>
          <p:nvPr/>
        </p:nvCxnSpPr>
        <p:spPr>
          <a:xfrm>
            <a:off x="2958142" y="6492240"/>
            <a:ext cx="67301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6013587-E2C0-4F15-9055-C96B8B49A921}"/>
              </a:ext>
            </a:extLst>
          </p:cNvPr>
          <p:cNvSpPr txBox="1"/>
          <p:nvPr/>
        </p:nvSpPr>
        <p:spPr>
          <a:xfrm>
            <a:off x="2213081" y="6271696"/>
            <a:ext cx="649537" cy="369332"/>
          </a:xfrm>
          <a:prstGeom prst="rect">
            <a:avLst/>
          </a:prstGeom>
          <a:noFill/>
        </p:spPr>
        <p:txBody>
          <a:bodyPr wrap="none" rtlCol="0">
            <a:spAutoFit/>
          </a:bodyPr>
          <a:lstStyle/>
          <a:p>
            <a:r>
              <a:rPr lang="pt-PT" dirty="0"/>
              <a:t>Time</a:t>
            </a:r>
          </a:p>
        </p:txBody>
      </p:sp>
      <p:grpSp>
        <p:nvGrpSpPr>
          <p:cNvPr id="14" name="Group 13">
            <a:extLst>
              <a:ext uri="{FF2B5EF4-FFF2-40B4-BE49-F238E27FC236}">
                <a16:creationId xmlns:a16="http://schemas.microsoft.com/office/drawing/2014/main" id="{D9A022F6-2BBE-4BD3-B611-86BF54D688DB}"/>
              </a:ext>
            </a:extLst>
          </p:cNvPr>
          <p:cNvGrpSpPr/>
          <p:nvPr/>
        </p:nvGrpSpPr>
        <p:grpSpPr>
          <a:xfrm>
            <a:off x="5263478" y="479748"/>
            <a:ext cx="108284" cy="6218195"/>
            <a:chOff x="5245773" y="483394"/>
            <a:chExt cx="108284" cy="6218195"/>
          </a:xfrm>
        </p:grpSpPr>
        <p:sp>
          <p:nvSpPr>
            <p:cNvPr id="10" name="Rectangle 9">
              <a:extLst>
                <a:ext uri="{FF2B5EF4-FFF2-40B4-BE49-F238E27FC236}">
                  <a16:creationId xmlns:a16="http://schemas.microsoft.com/office/drawing/2014/main" id="{003AD288-7DEE-4F85-80D5-026846F76FD3}"/>
                </a:ext>
              </a:extLst>
            </p:cNvPr>
            <p:cNvSpPr/>
            <p:nvPr/>
          </p:nvSpPr>
          <p:spPr>
            <a:xfrm>
              <a:off x="5245773" y="6328611"/>
              <a:ext cx="108284" cy="3729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Rectangle 15">
              <a:extLst>
                <a:ext uri="{FF2B5EF4-FFF2-40B4-BE49-F238E27FC236}">
                  <a16:creationId xmlns:a16="http://schemas.microsoft.com/office/drawing/2014/main" id="{06CCC1CD-683B-456B-90B0-48C572BDFAC7}"/>
                </a:ext>
              </a:extLst>
            </p:cNvPr>
            <p:cNvSpPr/>
            <p:nvPr/>
          </p:nvSpPr>
          <p:spPr>
            <a:xfrm>
              <a:off x="5277055" y="483394"/>
              <a:ext cx="54564" cy="3326605"/>
            </a:xfrm>
            <a:prstGeom prst="rect">
              <a:avLst/>
            </a:prstGeom>
            <a:solidFill>
              <a:srgbClr val="4472C4">
                <a:alpha val="2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sp>
        <p:nvSpPr>
          <p:cNvPr id="15" name="TextBox 14">
            <a:extLst>
              <a:ext uri="{FF2B5EF4-FFF2-40B4-BE49-F238E27FC236}">
                <a16:creationId xmlns:a16="http://schemas.microsoft.com/office/drawing/2014/main" id="{19FD231D-3BE8-401B-BEC9-A86F01A11472}"/>
              </a:ext>
            </a:extLst>
          </p:cNvPr>
          <p:cNvSpPr txBox="1"/>
          <p:nvPr/>
        </p:nvSpPr>
        <p:spPr>
          <a:xfrm>
            <a:off x="10487878" y="6328611"/>
            <a:ext cx="1367554" cy="369332"/>
          </a:xfrm>
          <a:prstGeom prst="rect">
            <a:avLst/>
          </a:prstGeom>
          <a:noFill/>
        </p:spPr>
        <p:txBody>
          <a:bodyPr wrap="none" rtlCol="0">
            <a:spAutoFit/>
          </a:bodyPr>
          <a:lstStyle/>
          <a:p>
            <a:r>
              <a:rPr lang="pt-PT" dirty="0" err="1"/>
              <a:t>Change</a:t>
            </a:r>
            <a:r>
              <a:rPr lang="pt-PT" dirty="0"/>
              <a:t> </a:t>
            </a:r>
            <a:r>
              <a:rPr lang="pt-PT" dirty="0" err="1"/>
              <a:t>here</a:t>
            </a:r>
            <a:endParaRPr lang="pt-PT" dirty="0"/>
          </a:p>
        </p:txBody>
      </p:sp>
      <p:sp>
        <p:nvSpPr>
          <p:cNvPr id="19" name="TextBox 18">
            <a:extLst>
              <a:ext uri="{FF2B5EF4-FFF2-40B4-BE49-F238E27FC236}">
                <a16:creationId xmlns:a16="http://schemas.microsoft.com/office/drawing/2014/main" id="{F264D1DD-9864-44DE-9672-563A587E36F0}"/>
              </a:ext>
            </a:extLst>
          </p:cNvPr>
          <p:cNvSpPr txBox="1"/>
          <p:nvPr/>
        </p:nvSpPr>
        <p:spPr>
          <a:xfrm>
            <a:off x="10297665" y="4579548"/>
            <a:ext cx="1747979" cy="369332"/>
          </a:xfrm>
          <a:prstGeom prst="rect">
            <a:avLst/>
          </a:prstGeom>
          <a:noFill/>
        </p:spPr>
        <p:txBody>
          <a:bodyPr wrap="none" rtlCol="0">
            <a:spAutoFit/>
          </a:bodyPr>
          <a:lstStyle/>
          <a:p>
            <a:r>
              <a:rPr lang="pt-PT" dirty="0" err="1"/>
              <a:t>Will</a:t>
            </a:r>
            <a:r>
              <a:rPr lang="pt-PT" dirty="0"/>
              <a:t> </a:t>
            </a:r>
            <a:r>
              <a:rPr lang="pt-PT" dirty="0" err="1"/>
              <a:t>update</a:t>
            </a:r>
            <a:r>
              <a:rPr lang="pt-PT" dirty="0"/>
              <a:t> </a:t>
            </a:r>
            <a:r>
              <a:rPr lang="pt-PT" dirty="0" err="1"/>
              <a:t>here</a:t>
            </a:r>
            <a:endParaRPr lang="pt-PT" dirty="0"/>
          </a:p>
        </p:txBody>
      </p:sp>
      <p:cxnSp>
        <p:nvCxnSpPr>
          <p:cNvPr id="20" name="Connector: Elbow 19">
            <a:extLst>
              <a:ext uri="{FF2B5EF4-FFF2-40B4-BE49-F238E27FC236}">
                <a16:creationId xmlns:a16="http://schemas.microsoft.com/office/drawing/2014/main" id="{C65E5EA0-9474-4E93-832E-0E06FDD459EA}"/>
              </a:ext>
            </a:extLst>
          </p:cNvPr>
          <p:cNvCxnSpPr>
            <a:cxnSpLocks/>
          </p:cNvCxnSpPr>
          <p:nvPr/>
        </p:nvCxnSpPr>
        <p:spPr>
          <a:xfrm rot="16200000" flipV="1">
            <a:off x="9255748" y="5316705"/>
            <a:ext cx="1749063" cy="602007"/>
          </a:xfrm>
          <a:prstGeom prst="curvedConnector3">
            <a:avLst>
              <a:gd name="adj1" fmla="val 100646"/>
            </a:avLst>
          </a:prstGeom>
          <a:ln>
            <a:tailEnd type="triangle"/>
          </a:ln>
        </p:spPr>
        <p:style>
          <a:lnRef idx="1">
            <a:schemeClr val="accent1"/>
          </a:lnRef>
          <a:fillRef idx="0">
            <a:schemeClr val="accent1"/>
          </a:fillRef>
          <a:effectRef idx="0">
            <a:schemeClr val="accent1"/>
          </a:effectRef>
          <a:fontRef idx="minor">
            <a:schemeClr val="tx1"/>
          </a:fontRef>
        </p:style>
      </p:cxnSp>
      <p:pic>
        <p:nvPicPr>
          <p:cNvPr id="28" name="Imagem 2">
            <a:extLst>
              <a:ext uri="{FF2B5EF4-FFF2-40B4-BE49-F238E27FC236}">
                <a16:creationId xmlns:a16="http://schemas.microsoft.com/office/drawing/2014/main" id="{B97D13F0-8FDF-4AA9-BB9E-7A1ECC696A09}"/>
              </a:ext>
            </a:extLst>
          </p:cNvPr>
          <p:cNvPicPr>
            <a:picLocks noChangeAspect="1"/>
          </p:cNvPicPr>
          <p:nvPr/>
        </p:nvPicPr>
        <p:blipFill>
          <a:blip r:embed="rId5"/>
          <a:stretch>
            <a:fillRect/>
          </a:stretch>
        </p:blipFill>
        <p:spPr>
          <a:xfrm rot="10800000">
            <a:off x="4518634" y="3921241"/>
            <a:ext cx="1943100" cy="2047875"/>
          </a:xfrm>
          <a:prstGeom prst="rect">
            <a:avLst/>
          </a:prstGeom>
        </p:spPr>
      </p:pic>
      <p:cxnSp>
        <p:nvCxnSpPr>
          <p:cNvPr id="3" name="Straight Arrow Connector 2">
            <a:extLst>
              <a:ext uri="{FF2B5EF4-FFF2-40B4-BE49-F238E27FC236}">
                <a16:creationId xmlns:a16="http://schemas.microsoft.com/office/drawing/2014/main" id="{099B9C53-A6F2-4DD5-B593-B1E9CC32FE3A}"/>
              </a:ext>
            </a:extLst>
          </p:cNvPr>
          <p:cNvCxnSpPr>
            <a:cxnSpLocks/>
            <a:stCxn id="6" idx="0"/>
          </p:cNvCxnSpPr>
          <p:nvPr/>
        </p:nvCxnSpPr>
        <p:spPr>
          <a:xfrm flipV="1">
            <a:off x="1406545" y="923194"/>
            <a:ext cx="3888215" cy="14111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84A09402-D8FD-4A2F-9A1D-AE9D073179E7}"/>
              </a:ext>
            </a:extLst>
          </p:cNvPr>
          <p:cNvSpPr txBox="1"/>
          <p:nvPr/>
        </p:nvSpPr>
        <p:spPr>
          <a:xfrm>
            <a:off x="364881" y="2334358"/>
            <a:ext cx="2083327" cy="646331"/>
          </a:xfrm>
          <a:prstGeom prst="rect">
            <a:avLst/>
          </a:prstGeom>
          <a:noFill/>
        </p:spPr>
        <p:txBody>
          <a:bodyPr wrap="none" rtlCol="0">
            <a:spAutoFit/>
          </a:bodyPr>
          <a:lstStyle/>
          <a:p>
            <a:r>
              <a:rPr lang="en-US" dirty="0"/>
              <a:t>Slider applies to the</a:t>
            </a:r>
          </a:p>
          <a:p>
            <a:r>
              <a:rPr lang="en-US" dirty="0"/>
              <a:t>selected clone (line)</a:t>
            </a:r>
            <a:endParaRPr lang="pt-PT" dirty="0"/>
          </a:p>
        </p:txBody>
      </p:sp>
    </p:spTree>
    <p:extLst>
      <p:ext uri="{BB962C8B-B14F-4D97-AF65-F5344CB8AC3E}">
        <p14:creationId xmlns:p14="http://schemas.microsoft.com/office/powerpoint/2010/main" val="513666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a:extLst>
              <a:ext uri="{FF2B5EF4-FFF2-40B4-BE49-F238E27FC236}">
                <a16:creationId xmlns:a16="http://schemas.microsoft.com/office/drawing/2014/main" id="{680CB3E3-11FB-4F1E-AD1F-0EDCCBA77B79}"/>
              </a:ext>
            </a:extLst>
          </p:cNvPr>
          <p:cNvGrpSpPr/>
          <p:nvPr/>
        </p:nvGrpSpPr>
        <p:grpSpPr>
          <a:xfrm>
            <a:off x="5817375" y="1429685"/>
            <a:ext cx="6394059" cy="4543754"/>
            <a:chOff x="2011680" y="401638"/>
            <a:chExt cx="7833360" cy="6080820"/>
          </a:xfrm>
        </p:grpSpPr>
        <p:pic>
          <p:nvPicPr>
            <p:cNvPr id="98" name="Picture 2">
              <a:extLst>
                <a:ext uri="{FF2B5EF4-FFF2-40B4-BE49-F238E27FC236}">
                  <a16:creationId xmlns:a16="http://schemas.microsoft.com/office/drawing/2014/main" id="{2FED6403-C342-4E73-8661-5818DA1A07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1680" y="401638"/>
              <a:ext cx="7833360" cy="3408363"/>
            </a:xfrm>
            <a:prstGeom prst="rect">
              <a:avLst/>
            </a:prstGeom>
            <a:noFill/>
            <a:extLst>
              <a:ext uri="{909E8E84-426E-40DD-AFC4-6F175D3DCCD1}">
                <a14:hiddenFill xmlns:a14="http://schemas.microsoft.com/office/drawing/2010/main">
                  <a:solidFill>
                    <a:srgbClr val="FFFFFF"/>
                  </a:solidFill>
                </a14:hiddenFill>
              </a:ext>
            </a:extLst>
          </p:spPr>
        </p:pic>
        <p:sp>
          <p:nvSpPr>
            <p:cNvPr id="99" name="Oval 98">
              <a:extLst>
                <a:ext uri="{FF2B5EF4-FFF2-40B4-BE49-F238E27FC236}">
                  <a16:creationId xmlns:a16="http://schemas.microsoft.com/office/drawing/2014/main" id="{FCA83EFF-0929-42B6-B857-D48E74D01EB0}"/>
                </a:ext>
              </a:extLst>
            </p:cNvPr>
            <p:cNvSpPr/>
            <p:nvPr/>
          </p:nvSpPr>
          <p:spPr>
            <a:xfrm>
              <a:off x="3129280" y="3734816"/>
              <a:ext cx="211328" cy="2357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PT"/>
            </a:p>
          </p:txBody>
        </p:sp>
        <p:grpSp>
          <p:nvGrpSpPr>
            <p:cNvPr id="108" name="Group 107">
              <a:extLst>
                <a:ext uri="{FF2B5EF4-FFF2-40B4-BE49-F238E27FC236}">
                  <a16:creationId xmlns:a16="http://schemas.microsoft.com/office/drawing/2014/main" id="{C2EF1588-2443-44F1-AEB7-1305278963D5}"/>
                </a:ext>
              </a:extLst>
            </p:cNvPr>
            <p:cNvGrpSpPr/>
            <p:nvPr/>
          </p:nvGrpSpPr>
          <p:grpSpPr>
            <a:xfrm>
              <a:off x="3906351" y="4224528"/>
              <a:ext cx="211328" cy="235712"/>
              <a:chOff x="5057648" y="4086352"/>
              <a:chExt cx="211328" cy="235712"/>
            </a:xfrm>
          </p:grpSpPr>
          <p:sp>
            <p:nvSpPr>
              <p:cNvPr id="211" name="Oval 210">
                <a:extLst>
                  <a:ext uri="{FF2B5EF4-FFF2-40B4-BE49-F238E27FC236}">
                    <a16:creationId xmlns:a16="http://schemas.microsoft.com/office/drawing/2014/main" id="{C53ADDC6-8DB1-461B-8BC1-7C2E13FD8360}"/>
                  </a:ext>
                </a:extLst>
              </p:cNvPr>
              <p:cNvSpPr/>
              <p:nvPr/>
            </p:nvSpPr>
            <p:spPr>
              <a:xfrm>
                <a:off x="5057648" y="4086352"/>
                <a:ext cx="211328" cy="2357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PT"/>
              </a:p>
            </p:txBody>
          </p:sp>
          <p:cxnSp>
            <p:nvCxnSpPr>
              <p:cNvPr id="212" name="Straight Connector 211">
                <a:extLst>
                  <a:ext uri="{FF2B5EF4-FFF2-40B4-BE49-F238E27FC236}">
                    <a16:creationId xmlns:a16="http://schemas.microsoft.com/office/drawing/2014/main" id="{B1FF3FCB-6AD4-4856-8658-D033D03113F5}"/>
                  </a:ext>
                </a:extLst>
              </p:cNvPr>
              <p:cNvCxnSpPr>
                <a:stCxn id="211" idx="0"/>
                <a:endCxn id="211" idx="4"/>
              </p:cNvCxnSpPr>
              <p:nvPr/>
            </p:nvCxnSpPr>
            <p:spPr>
              <a:xfrm>
                <a:off x="5163312" y="4086352"/>
                <a:ext cx="0" cy="23571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1" name="Group 110">
              <a:extLst>
                <a:ext uri="{FF2B5EF4-FFF2-40B4-BE49-F238E27FC236}">
                  <a16:creationId xmlns:a16="http://schemas.microsoft.com/office/drawing/2014/main" id="{3D5BCD2B-D848-4324-BA04-0D641DFD7878}"/>
                </a:ext>
              </a:extLst>
            </p:cNvPr>
            <p:cNvGrpSpPr/>
            <p:nvPr/>
          </p:nvGrpSpPr>
          <p:grpSpPr>
            <a:xfrm>
              <a:off x="4290455" y="5026102"/>
              <a:ext cx="272288" cy="235712"/>
              <a:chOff x="5965952" y="4360672"/>
              <a:chExt cx="272288" cy="235712"/>
            </a:xfrm>
          </p:grpSpPr>
          <p:grpSp>
            <p:nvGrpSpPr>
              <p:cNvPr id="206" name="Group 205">
                <a:extLst>
                  <a:ext uri="{FF2B5EF4-FFF2-40B4-BE49-F238E27FC236}">
                    <a16:creationId xmlns:a16="http://schemas.microsoft.com/office/drawing/2014/main" id="{7285DAC8-9B28-40E9-A247-8AD9AAFCC292}"/>
                  </a:ext>
                </a:extLst>
              </p:cNvPr>
              <p:cNvGrpSpPr/>
              <p:nvPr/>
            </p:nvGrpSpPr>
            <p:grpSpPr>
              <a:xfrm>
                <a:off x="6026912" y="4360672"/>
                <a:ext cx="211328" cy="235712"/>
                <a:chOff x="5057648" y="4086352"/>
                <a:chExt cx="211328" cy="235712"/>
              </a:xfrm>
            </p:grpSpPr>
            <p:sp>
              <p:nvSpPr>
                <p:cNvPr id="209" name="Oval 208">
                  <a:extLst>
                    <a:ext uri="{FF2B5EF4-FFF2-40B4-BE49-F238E27FC236}">
                      <a16:creationId xmlns:a16="http://schemas.microsoft.com/office/drawing/2014/main" id="{8E3EDB4F-BF8C-42E1-AF77-56FD6D47B2ED}"/>
                    </a:ext>
                  </a:extLst>
                </p:cNvPr>
                <p:cNvSpPr/>
                <p:nvPr/>
              </p:nvSpPr>
              <p:spPr>
                <a:xfrm>
                  <a:off x="5057648" y="4086352"/>
                  <a:ext cx="211328" cy="2357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PT"/>
                </a:p>
              </p:txBody>
            </p:sp>
            <p:cxnSp>
              <p:nvCxnSpPr>
                <p:cNvPr id="210" name="Straight Connector 209">
                  <a:extLst>
                    <a:ext uri="{FF2B5EF4-FFF2-40B4-BE49-F238E27FC236}">
                      <a16:creationId xmlns:a16="http://schemas.microsoft.com/office/drawing/2014/main" id="{6947B557-3DBE-4AA0-A794-88AF08055C85}"/>
                    </a:ext>
                  </a:extLst>
                </p:cNvPr>
                <p:cNvCxnSpPr>
                  <a:stCxn id="209" idx="0"/>
                  <a:endCxn id="209" idx="4"/>
                </p:cNvCxnSpPr>
                <p:nvPr/>
              </p:nvCxnSpPr>
              <p:spPr>
                <a:xfrm>
                  <a:off x="5163312" y="4086352"/>
                  <a:ext cx="0" cy="235712"/>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07" name="Straight Connector 206">
                <a:extLst>
                  <a:ext uri="{FF2B5EF4-FFF2-40B4-BE49-F238E27FC236}">
                    <a16:creationId xmlns:a16="http://schemas.microsoft.com/office/drawing/2014/main" id="{7CE2176D-2D6D-4AD4-8738-E914C99D9A22}"/>
                  </a:ext>
                </a:extLst>
              </p:cNvPr>
              <p:cNvCxnSpPr/>
              <p:nvPr/>
            </p:nvCxnSpPr>
            <p:spPr>
              <a:xfrm>
                <a:off x="5965952" y="448665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0BE6631F-AFEE-4685-9E36-3A40C480A76A}"/>
                  </a:ext>
                </a:extLst>
              </p:cNvPr>
              <p:cNvCxnSpPr>
                <a:stCxn id="209" idx="2"/>
                <a:endCxn id="209" idx="6"/>
              </p:cNvCxnSpPr>
              <p:nvPr/>
            </p:nvCxnSpPr>
            <p:spPr>
              <a:xfrm>
                <a:off x="6026912" y="4478528"/>
                <a:ext cx="211328"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2" name="Group 111">
              <a:extLst>
                <a:ext uri="{FF2B5EF4-FFF2-40B4-BE49-F238E27FC236}">
                  <a16:creationId xmlns:a16="http://schemas.microsoft.com/office/drawing/2014/main" id="{2DD6974B-6D8D-43D8-BD23-6E034BF2F222}"/>
                </a:ext>
              </a:extLst>
            </p:cNvPr>
            <p:cNvGrpSpPr/>
            <p:nvPr/>
          </p:nvGrpSpPr>
          <p:grpSpPr>
            <a:xfrm>
              <a:off x="3460416" y="5109559"/>
              <a:ext cx="211328" cy="235712"/>
              <a:chOff x="6043168" y="4874768"/>
              <a:chExt cx="211328" cy="235712"/>
            </a:xfrm>
          </p:grpSpPr>
          <p:grpSp>
            <p:nvGrpSpPr>
              <p:cNvPr id="202" name="Group 201">
                <a:extLst>
                  <a:ext uri="{FF2B5EF4-FFF2-40B4-BE49-F238E27FC236}">
                    <a16:creationId xmlns:a16="http://schemas.microsoft.com/office/drawing/2014/main" id="{38290685-B689-48F5-ABA9-A4D2950EA257}"/>
                  </a:ext>
                </a:extLst>
              </p:cNvPr>
              <p:cNvGrpSpPr/>
              <p:nvPr/>
            </p:nvGrpSpPr>
            <p:grpSpPr>
              <a:xfrm>
                <a:off x="6043168" y="4874768"/>
                <a:ext cx="211328" cy="235712"/>
                <a:chOff x="5057648" y="4086352"/>
                <a:chExt cx="211328" cy="235712"/>
              </a:xfrm>
            </p:grpSpPr>
            <p:sp>
              <p:nvSpPr>
                <p:cNvPr id="204" name="Oval 203">
                  <a:extLst>
                    <a:ext uri="{FF2B5EF4-FFF2-40B4-BE49-F238E27FC236}">
                      <a16:creationId xmlns:a16="http://schemas.microsoft.com/office/drawing/2014/main" id="{3E7A7C53-25D3-4A12-8C88-2FF6A7431FD1}"/>
                    </a:ext>
                  </a:extLst>
                </p:cNvPr>
                <p:cNvSpPr/>
                <p:nvPr/>
              </p:nvSpPr>
              <p:spPr>
                <a:xfrm>
                  <a:off x="5057648" y="4086352"/>
                  <a:ext cx="211328" cy="2357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PT"/>
                </a:p>
              </p:txBody>
            </p:sp>
            <p:cxnSp>
              <p:nvCxnSpPr>
                <p:cNvPr id="205" name="Straight Connector 204">
                  <a:extLst>
                    <a:ext uri="{FF2B5EF4-FFF2-40B4-BE49-F238E27FC236}">
                      <a16:creationId xmlns:a16="http://schemas.microsoft.com/office/drawing/2014/main" id="{792BC8F7-75F4-4663-A6C3-D961DBB08D2A}"/>
                    </a:ext>
                  </a:extLst>
                </p:cNvPr>
                <p:cNvCxnSpPr>
                  <a:stCxn id="204" idx="0"/>
                  <a:endCxn id="204" idx="4"/>
                </p:cNvCxnSpPr>
                <p:nvPr/>
              </p:nvCxnSpPr>
              <p:spPr>
                <a:xfrm>
                  <a:off x="5163312" y="4086352"/>
                  <a:ext cx="0" cy="235712"/>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03" name="Straight Connector 202">
                <a:extLst>
                  <a:ext uri="{FF2B5EF4-FFF2-40B4-BE49-F238E27FC236}">
                    <a16:creationId xmlns:a16="http://schemas.microsoft.com/office/drawing/2014/main" id="{4BD54650-E207-40B3-9855-B0A0A78605BF}"/>
                  </a:ext>
                </a:extLst>
              </p:cNvPr>
              <p:cNvCxnSpPr>
                <a:stCxn id="204" idx="3"/>
                <a:endCxn id="204" idx="7"/>
              </p:cNvCxnSpPr>
              <p:nvPr/>
            </p:nvCxnSpPr>
            <p:spPr>
              <a:xfrm flipV="1">
                <a:off x="6074116" y="4909287"/>
                <a:ext cx="149432" cy="166674"/>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15" name="Straight Arrow Connector 114">
              <a:extLst>
                <a:ext uri="{FF2B5EF4-FFF2-40B4-BE49-F238E27FC236}">
                  <a16:creationId xmlns:a16="http://schemas.microsoft.com/office/drawing/2014/main" id="{0145BF94-2E1D-4D57-8911-A5D548A54C54}"/>
                </a:ext>
              </a:extLst>
            </p:cNvPr>
            <p:cNvCxnSpPr>
              <a:cxnSpLocks/>
              <a:stCxn id="99" idx="4"/>
              <a:endCxn id="211" idx="2"/>
            </p:cNvCxnSpPr>
            <p:nvPr/>
          </p:nvCxnSpPr>
          <p:spPr>
            <a:xfrm>
              <a:off x="3234944" y="3970528"/>
              <a:ext cx="671407" cy="371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B284108E-4FF8-49E4-B8F4-C6318468E462}"/>
                </a:ext>
              </a:extLst>
            </p:cNvPr>
            <p:cNvCxnSpPr>
              <a:cxnSpLocks/>
              <a:stCxn id="211" idx="4"/>
              <a:endCxn id="209" idx="0"/>
            </p:cNvCxnSpPr>
            <p:nvPr/>
          </p:nvCxnSpPr>
          <p:spPr>
            <a:xfrm>
              <a:off x="4012015" y="4460240"/>
              <a:ext cx="445064" cy="565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BE7FDFE2-7C81-4B62-A273-2CC48838ABAB}"/>
                </a:ext>
              </a:extLst>
            </p:cNvPr>
            <p:cNvCxnSpPr>
              <a:cxnSpLocks/>
              <a:stCxn id="211" idx="4"/>
              <a:endCxn id="204" idx="0"/>
            </p:cNvCxnSpPr>
            <p:nvPr/>
          </p:nvCxnSpPr>
          <p:spPr>
            <a:xfrm flipH="1">
              <a:off x="3566080" y="4460240"/>
              <a:ext cx="445935" cy="649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24" name="Group 123">
              <a:extLst>
                <a:ext uri="{FF2B5EF4-FFF2-40B4-BE49-F238E27FC236}">
                  <a16:creationId xmlns:a16="http://schemas.microsoft.com/office/drawing/2014/main" id="{D7645FDD-1AF5-454B-BA89-37062EB578B4}"/>
                </a:ext>
              </a:extLst>
            </p:cNvPr>
            <p:cNvGrpSpPr/>
            <p:nvPr/>
          </p:nvGrpSpPr>
          <p:grpSpPr>
            <a:xfrm>
              <a:off x="5031111" y="5636641"/>
              <a:ext cx="272288" cy="235712"/>
              <a:chOff x="6967728" y="4322064"/>
              <a:chExt cx="272288" cy="235712"/>
            </a:xfrm>
          </p:grpSpPr>
          <p:grpSp>
            <p:nvGrpSpPr>
              <p:cNvPr id="196" name="Group 195">
                <a:extLst>
                  <a:ext uri="{FF2B5EF4-FFF2-40B4-BE49-F238E27FC236}">
                    <a16:creationId xmlns:a16="http://schemas.microsoft.com/office/drawing/2014/main" id="{110F81EB-6BA3-41DC-BBCA-91BAFABCC345}"/>
                  </a:ext>
                </a:extLst>
              </p:cNvPr>
              <p:cNvGrpSpPr/>
              <p:nvPr/>
            </p:nvGrpSpPr>
            <p:grpSpPr>
              <a:xfrm>
                <a:off x="7028688" y="4322064"/>
                <a:ext cx="211328" cy="235712"/>
                <a:chOff x="5057648" y="4086352"/>
                <a:chExt cx="211328" cy="235712"/>
              </a:xfrm>
            </p:grpSpPr>
            <p:sp>
              <p:nvSpPr>
                <p:cNvPr id="200" name="Oval 199">
                  <a:extLst>
                    <a:ext uri="{FF2B5EF4-FFF2-40B4-BE49-F238E27FC236}">
                      <a16:creationId xmlns:a16="http://schemas.microsoft.com/office/drawing/2014/main" id="{5319C55C-1A9C-4278-9C85-B0800D9F0291}"/>
                    </a:ext>
                  </a:extLst>
                </p:cNvPr>
                <p:cNvSpPr/>
                <p:nvPr/>
              </p:nvSpPr>
              <p:spPr>
                <a:xfrm>
                  <a:off x="5057648" y="4086352"/>
                  <a:ext cx="211328" cy="2357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PT"/>
                </a:p>
              </p:txBody>
            </p:sp>
            <p:cxnSp>
              <p:nvCxnSpPr>
                <p:cNvPr id="201" name="Straight Connector 200">
                  <a:extLst>
                    <a:ext uri="{FF2B5EF4-FFF2-40B4-BE49-F238E27FC236}">
                      <a16:creationId xmlns:a16="http://schemas.microsoft.com/office/drawing/2014/main" id="{1F7AEA8F-A7FC-42F1-BA0C-36312F65EB4D}"/>
                    </a:ext>
                  </a:extLst>
                </p:cNvPr>
                <p:cNvCxnSpPr>
                  <a:stCxn id="200" idx="0"/>
                  <a:endCxn id="200" idx="4"/>
                </p:cNvCxnSpPr>
                <p:nvPr/>
              </p:nvCxnSpPr>
              <p:spPr>
                <a:xfrm>
                  <a:off x="5163312" y="4086352"/>
                  <a:ext cx="0" cy="235712"/>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97" name="Straight Connector 196">
                <a:extLst>
                  <a:ext uri="{FF2B5EF4-FFF2-40B4-BE49-F238E27FC236}">
                    <a16:creationId xmlns:a16="http://schemas.microsoft.com/office/drawing/2014/main" id="{D5A59A93-6ACF-4D72-B855-E1BDDCEA1611}"/>
                  </a:ext>
                </a:extLst>
              </p:cNvPr>
              <p:cNvCxnSpPr/>
              <p:nvPr/>
            </p:nvCxnSpPr>
            <p:spPr>
              <a:xfrm>
                <a:off x="6967728" y="4448048"/>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0B9BAE8E-7735-494F-9FAC-F333DD5BF8FF}"/>
                  </a:ext>
                </a:extLst>
              </p:cNvPr>
              <p:cNvCxnSpPr>
                <a:stCxn id="200" idx="2"/>
                <a:endCxn id="200" idx="6"/>
              </p:cNvCxnSpPr>
              <p:nvPr/>
            </p:nvCxnSpPr>
            <p:spPr>
              <a:xfrm>
                <a:off x="7028688" y="4439920"/>
                <a:ext cx="2113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30002564-0C91-4AEC-A54C-35FADF1885B2}"/>
                  </a:ext>
                </a:extLst>
              </p:cNvPr>
              <p:cNvCxnSpPr>
                <a:stCxn id="200" idx="1"/>
                <a:endCxn id="200" idx="5"/>
              </p:cNvCxnSpPr>
              <p:nvPr/>
            </p:nvCxnSpPr>
            <p:spPr>
              <a:xfrm>
                <a:off x="7059636" y="4356583"/>
                <a:ext cx="149432" cy="166674"/>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25" name="Straight Arrow Connector 124">
              <a:extLst>
                <a:ext uri="{FF2B5EF4-FFF2-40B4-BE49-F238E27FC236}">
                  <a16:creationId xmlns:a16="http://schemas.microsoft.com/office/drawing/2014/main" id="{0A5F457F-E456-4613-AD19-1AE9687AEDD3}"/>
                </a:ext>
              </a:extLst>
            </p:cNvPr>
            <p:cNvCxnSpPr>
              <a:cxnSpLocks/>
              <a:stCxn id="209" idx="6"/>
              <a:endCxn id="200" idx="0"/>
            </p:cNvCxnSpPr>
            <p:nvPr/>
          </p:nvCxnSpPr>
          <p:spPr>
            <a:xfrm>
              <a:off x="4562743" y="5143958"/>
              <a:ext cx="634992" cy="492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8822AADD-0095-4236-B03D-EBC6267EC4E4}"/>
                </a:ext>
              </a:extLst>
            </p:cNvPr>
            <p:cNvCxnSpPr>
              <a:cxnSpLocks/>
              <a:stCxn id="187" idx="4"/>
              <a:endCxn id="183" idx="0"/>
            </p:cNvCxnSpPr>
            <p:nvPr/>
          </p:nvCxnSpPr>
          <p:spPr>
            <a:xfrm>
              <a:off x="3885217" y="5875564"/>
              <a:ext cx="175872" cy="371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3C6CEC1F-8AA2-43E3-BA54-B6882722819F}"/>
                </a:ext>
              </a:extLst>
            </p:cNvPr>
            <p:cNvCxnSpPr>
              <a:cxnSpLocks/>
              <a:stCxn id="209" idx="4"/>
              <a:endCxn id="194" idx="1"/>
            </p:cNvCxnSpPr>
            <p:nvPr/>
          </p:nvCxnSpPr>
          <p:spPr>
            <a:xfrm>
              <a:off x="4457079" y="5261814"/>
              <a:ext cx="244984" cy="327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7" name="Group 136">
              <a:extLst>
                <a:ext uri="{FF2B5EF4-FFF2-40B4-BE49-F238E27FC236}">
                  <a16:creationId xmlns:a16="http://schemas.microsoft.com/office/drawing/2014/main" id="{37C8A4CC-454F-4560-B72C-ECCF20F003FD}"/>
                </a:ext>
              </a:extLst>
            </p:cNvPr>
            <p:cNvGrpSpPr/>
            <p:nvPr/>
          </p:nvGrpSpPr>
          <p:grpSpPr>
            <a:xfrm>
              <a:off x="4610155" y="5555113"/>
              <a:ext cx="272288" cy="235712"/>
              <a:chOff x="6118352" y="4496791"/>
              <a:chExt cx="272288" cy="235712"/>
            </a:xfrm>
          </p:grpSpPr>
          <p:grpSp>
            <p:nvGrpSpPr>
              <p:cNvPr id="189" name="Group 188">
                <a:extLst>
                  <a:ext uri="{FF2B5EF4-FFF2-40B4-BE49-F238E27FC236}">
                    <a16:creationId xmlns:a16="http://schemas.microsoft.com/office/drawing/2014/main" id="{F9EAE6FA-A097-4509-8699-8DF2D0561978}"/>
                  </a:ext>
                </a:extLst>
              </p:cNvPr>
              <p:cNvGrpSpPr/>
              <p:nvPr/>
            </p:nvGrpSpPr>
            <p:grpSpPr>
              <a:xfrm>
                <a:off x="6118352" y="4496791"/>
                <a:ext cx="272288" cy="235712"/>
                <a:chOff x="5965952" y="4360672"/>
                <a:chExt cx="272288" cy="235712"/>
              </a:xfrm>
            </p:grpSpPr>
            <p:grpSp>
              <p:nvGrpSpPr>
                <p:cNvPr id="191" name="Group 190">
                  <a:extLst>
                    <a:ext uri="{FF2B5EF4-FFF2-40B4-BE49-F238E27FC236}">
                      <a16:creationId xmlns:a16="http://schemas.microsoft.com/office/drawing/2014/main" id="{6312DD8B-F86C-43C4-A008-93A24F8EC712}"/>
                    </a:ext>
                  </a:extLst>
                </p:cNvPr>
                <p:cNvGrpSpPr/>
                <p:nvPr/>
              </p:nvGrpSpPr>
              <p:grpSpPr>
                <a:xfrm>
                  <a:off x="6026912" y="4360672"/>
                  <a:ext cx="211328" cy="235712"/>
                  <a:chOff x="5057648" y="4086352"/>
                  <a:chExt cx="211328" cy="235712"/>
                </a:xfrm>
              </p:grpSpPr>
              <p:sp>
                <p:nvSpPr>
                  <p:cNvPr id="194" name="Oval 193">
                    <a:extLst>
                      <a:ext uri="{FF2B5EF4-FFF2-40B4-BE49-F238E27FC236}">
                        <a16:creationId xmlns:a16="http://schemas.microsoft.com/office/drawing/2014/main" id="{C957D8DF-D2BF-482F-B91A-C5B349448634}"/>
                      </a:ext>
                    </a:extLst>
                  </p:cNvPr>
                  <p:cNvSpPr/>
                  <p:nvPr/>
                </p:nvSpPr>
                <p:spPr>
                  <a:xfrm>
                    <a:off x="5057648" y="4086352"/>
                    <a:ext cx="211328" cy="2357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PT"/>
                  </a:p>
                </p:txBody>
              </p:sp>
              <p:cxnSp>
                <p:nvCxnSpPr>
                  <p:cNvPr id="195" name="Straight Connector 194">
                    <a:extLst>
                      <a:ext uri="{FF2B5EF4-FFF2-40B4-BE49-F238E27FC236}">
                        <a16:creationId xmlns:a16="http://schemas.microsoft.com/office/drawing/2014/main" id="{505E4533-E5E3-4332-B31A-2BBC950B0F17}"/>
                      </a:ext>
                    </a:extLst>
                  </p:cNvPr>
                  <p:cNvCxnSpPr>
                    <a:stCxn id="194" idx="0"/>
                    <a:endCxn id="194" idx="4"/>
                  </p:cNvCxnSpPr>
                  <p:nvPr/>
                </p:nvCxnSpPr>
                <p:spPr>
                  <a:xfrm>
                    <a:off x="5163312" y="4086352"/>
                    <a:ext cx="0" cy="235712"/>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92" name="Straight Connector 191">
                  <a:extLst>
                    <a:ext uri="{FF2B5EF4-FFF2-40B4-BE49-F238E27FC236}">
                      <a16:creationId xmlns:a16="http://schemas.microsoft.com/office/drawing/2014/main" id="{9C3DD446-2BA8-4EBF-9FB1-ED6ED2F3F3EC}"/>
                    </a:ext>
                  </a:extLst>
                </p:cNvPr>
                <p:cNvCxnSpPr/>
                <p:nvPr/>
              </p:nvCxnSpPr>
              <p:spPr>
                <a:xfrm>
                  <a:off x="5965952" y="448665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355C1265-BFEE-4A27-9A67-D8E94DF7C566}"/>
                    </a:ext>
                  </a:extLst>
                </p:cNvPr>
                <p:cNvCxnSpPr>
                  <a:stCxn id="194" idx="2"/>
                  <a:endCxn id="194" idx="6"/>
                </p:cNvCxnSpPr>
                <p:nvPr/>
              </p:nvCxnSpPr>
              <p:spPr>
                <a:xfrm>
                  <a:off x="6026912" y="4478528"/>
                  <a:ext cx="211328"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90" name="Straight Connector 189">
                <a:extLst>
                  <a:ext uri="{FF2B5EF4-FFF2-40B4-BE49-F238E27FC236}">
                    <a16:creationId xmlns:a16="http://schemas.microsoft.com/office/drawing/2014/main" id="{F1D6B278-694A-45A4-98E1-86B55BC1EC40}"/>
                  </a:ext>
                </a:extLst>
              </p:cNvPr>
              <p:cNvCxnSpPr>
                <a:cxnSpLocks/>
                <a:stCxn id="194" idx="6"/>
                <a:endCxn id="194" idx="3"/>
              </p:cNvCxnSpPr>
              <p:nvPr/>
            </p:nvCxnSpPr>
            <p:spPr>
              <a:xfrm flipH="1">
                <a:off x="6210260" y="4614647"/>
                <a:ext cx="180380" cy="83337"/>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38" name="Group 137">
              <a:extLst>
                <a:ext uri="{FF2B5EF4-FFF2-40B4-BE49-F238E27FC236}">
                  <a16:creationId xmlns:a16="http://schemas.microsoft.com/office/drawing/2014/main" id="{AB99D0F3-C3A9-401B-BA97-0B942CEE6AFF}"/>
                </a:ext>
              </a:extLst>
            </p:cNvPr>
            <p:cNvGrpSpPr/>
            <p:nvPr/>
          </p:nvGrpSpPr>
          <p:grpSpPr>
            <a:xfrm>
              <a:off x="3779553" y="5639852"/>
              <a:ext cx="211328" cy="235712"/>
              <a:chOff x="6043168" y="4874768"/>
              <a:chExt cx="211328" cy="235712"/>
            </a:xfrm>
          </p:grpSpPr>
          <p:grpSp>
            <p:nvGrpSpPr>
              <p:cNvPr id="185" name="Group 184">
                <a:extLst>
                  <a:ext uri="{FF2B5EF4-FFF2-40B4-BE49-F238E27FC236}">
                    <a16:creationId xmlns:a16="http://schemas.microsoft.com/office/drawing/2014/main" id="{240CB89B-F684-4F08-A899-7A1AFBC985B0}"/>
                  </a:ext>
                </a:extLst>
              </p:cNvPr>
              <p:cNvGrpSpPr/>
              <p:nvPr/>
            </p:nvGrpSpPr>
            <p:grpSpPr>
              <a:xfrm>
                <a:off x="6043168" y="4874768"/>
                <a:ext cx="211328" cy="235712"/>
                <a:chOff x="5057648" y="4086352"/>
                <a:chExt cx="211328" cy="235712"/>
              </a:xfrm>
            </p:grpSpPr>
            <p:sp>
              <p:nvSpPr>
                <p:cNvPr id="187" name="Oval 186">
                  <a:extLst>
                    <a:ext uri="{FF2B5EF4-FFF2-40B4-BE49-F238E27FC236}">
                      <a16:creationId xmlns:a16="http://schemas.microsoft.com/office/drawing/2014/main" id="{4D14933C-1B9F-4C48-9696-3657FCCC58E1}"/>
                    </a:ext>
                  </a:extLst>
                </p:cNvPr>
                <p:cNvSpPr/>
                <p:nvPr/>
              </p:nvSpPr>
              <p:spPr>
                <a:xfrm>
                  <a:off x="5057648" y="4086352"/>
                  <a:ext cx="211328" cy="2357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PT"/>
                </a:p>
              </p:txBody>
            </p:sp>
            <p:cxnSp>
              <p:nvCxnSpPr>
                <p:cNvPr id="188" name="Straight Connector 187">
                  <a:extLst>
                    <a:ext uri="{FF2B5EF4-FFF2-40B4-BE49-F238E27FC236}">
                      <a16:creationId xmlns:a16="http://schemas.microsoft.com/office/drawing/2014/main" id="{23FEF7DF-3693-4C1B-8D38-B8534F449939}"/>
                    </a:ext>
                  </a:extLst>
                </p:cNvPr>
                <p:cNvCxnSpPr>
                  <a:stCxn id="187" idx="0"/>
                  <a:endCxn id="187" idx="4"/>
                </p:cNvCxnSpPr>
                <p:nvPr/>
              </p:nvCxnSpPr>
              <p:spPr>
                <a:xfrm>
                  <a:off x="5163312" y="4086352"/>
                  <a:ext cx="0" cy="235712"/>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86" name="Straight Connector 185">
                <a:extLst>
                  <a:ext uri="{FF2B5EF4-FFF2-40B4-BE49-F238E27FC236}">
                    <a16:creationId xmlns:a16="http://schemas.microsoft.com/office/drawing/2014/main" id="{8A639E9D-7B82-4ECF-A58F-C400D664B054}"/>
                  </a:ext>
                </a:extLst>
              </p:cNvPr>
              <p:cNvCxnSpPr>
                <a:stCxn id="187" idx="3"/>
                <a:endCxn id="187" idx="7"/>
              </p:cNvCxnSpPr>
              <p:nvPr/>
            </p:nvCxnSpPr>
            <p:spPr>
              <a:xfrm flipV="1">
                <a:off x="6074116" y="4909287"/>
                <a:ext cx="149432" cy="166674"/>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9" name="Straight Connector 138">
              <a:extLst>
                <a:ext uri="{FF2B5EF4-FFF2-40B4-BE49-F238E27FC236}">
                  <a16:creationId xmlns:a16="http://schemas.microsoft.com/office/drawing/2014/main" id="{55FF28C9-1A7C-4269-8523-575A5E41827D}"/>
                </a:ext>
              </a:extLst>
            </p:cNvPr>
            <p:cNvCxnSpPr>
              <a:stCxn id="187" idx="1"/>
              <a:endCxn id="187" idx="7"/>
            </p:cNvCxnSpPr>
            <p:nvPr/>
          </p:nvCxnSpPr>
          <p:spPr>
            <a:xfrm>
              <a:off x="3810501" y="5674371"/>
              <a:ext cx="14943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40" name="Group 139">
              <a:extLst>
                <a:ext uri="{FF2B5EF4-FFF2-40B4-BE49-F238E27FC236}">
                  <a16:creationId xmlns:a16="http://schemas.microsoft.com/office/drawing/2014/main" id="{1E16CDA8-6477-4E8C-9E3A-DE9CBAFCE54B}"/>
                </a:ext>
              </a:extLst>
            </p:cNvPr>
            <p:cNvGrpSpPr/>
            <p:nvPr/>
          </p:nvGrpSpPr>
          <p:grpSpPr>
            <a:xfrm>
              <a:off x="3955425" y="6246746"/>
              <a:ext cx="211328" cy="235712"/>
              <a:chOff x="8943268" y="5602122"/>
              <a:chExt cx="211328" cy="235712"/>
            </a:xfrm>
          </p:grpSpPr>
          <p:grpSp>
            <p:nvGrpSpPr>
              <p:cNvPr id="177" name="Group 176">
                <a:extLst>
                  <a:ext uri="{FF2B5EF4-FFF2-40B4-BE49-F238E27FC236}">
                    <a16:creationId xmlns:a16="http://schemas.microsoft.com/office/drawing/2014/main" id="{C4D5C93D-5008-4596-8F3F-0AC2A797EDBD}"/>
                  </a:ext>
                </a:extLst>
              </p:cNvPr>
              <p:cNvGrpSpPr/>
              <p:nvPr/>
            </p:nvGrpSpPr>
            <p:grpSpPr>
              <a:xfrm>
                <a:off x="8943268" y="5602122"/>
                <a:ext cx="211328" cy="235712"/>
                <a:chOff x="8971280" y="4830114"/>
                <a:chExt cx="211328" cy="235712"/>
              </a:xfrm>
            </p:grpSpPr>
            <p:grpSp>
              <p:nvGrpSpPr>
                <p:cNvPr id="179" name="Group 178">
                  <a:extLst>
                    <a:ext uri="{FF2B5EF4-FFF2-40B4-BE49-F238E27FC236}">
                      <a16:creationId xmlns:a16="http://schemas.microsoft.com/office/drawing/2014/main" id="{52ECF705-D2BE-42EC-9346-F0876E4DFB8B}"/>
                    </a:ext>
                  </a:extLst>
                </p:cNvPr>
                <p:cNvGrpSpPr/>
                <p:nvPr/>
              </p:nvGrpSpPr>
              <p:grpSpPr>
                <a:xfrm>
                  <a:off x="8971280" y="4830114"/>
                  <a:ext cx="211328" cy="235712"/>
                  <a:chOff x="8971280" y="4830114"/>
                  <a:chExt cx="211328" cy="235712"/>
                </a:xfrm>
              </p:grpSpPr>
              <p:grpSp>
                <p:nvGrpSpPr>
                  <p:cNvPr id="181" name="Group 180">
                    <a:extLst>
                      <a:ext uri="{FF2B5EF4-FFF2-40B4-BE49-F238E27FC236}">
                        <a16:creationId xmlns:a16="http://schemas.microsoft.com/office/drawing/2014/main" id="{D6B85CD5-54EC-423A-AA04-5A237DAF23D3}"/>
                      </a:ext>
                    </a:extLst>
                  </p:cNvPr>
                  <p:cNvGrpSpPr/>
                  <p:nvPr/>
                </p:nvGrpSpPr>
                <p:grpSpPr>
                  <a:xfrm>
                    <a:off x="8971280" y="4830114"/>
                    <a:ext cx="211328" cy="235712"/>
                    <a:chOff x="5057648" y="4086352"/>
                    <a:chExt cx="211328" cy="235712"/>
                  </a:xfrm>
                </p:grpSpPr>
                <p:sp>
                  <p:nvSpPr>
                    <p:cNvPr id="183" name="Oval 182">
                      <a:extLst>
                        <a:ext uri="{FF2B5EF4-FFF2-40B4-BE49-F238E27FC236}">
                          <a16:creationId xmlns:a16="http://schemas.microsoft.com/office/drawing/2014/main" id="{A589EFA6-7D1B-41BB-8E0D-356F61D0AD7F}"/>
                        </a:ext>
                      </a:extLst>
                    </p:cNvPr>
                    <p:cNvSpPr/>
                    <p:nvPr/>
                  </p:nvSpPr>
                  <p:spPr>
                    <a:xfrm>
                      <a:off x="5057648" y="4086352"/>
                      <a:ext cx="211328" cy="2357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PT"/>
                    </a:p>
                  </p:txBody>
                </p:sp>
                <p:cxnSp>
                  <p:nvCxnSpPr>
                    <p:cNvPr id="184" name="Straight Connector 183">
                      <a:extLst>
                        <a:ext uri="{FF2B5EF4-FFF2-40B4-BE49-F238E27FC236}">
                          <a16:creationId xmlns:a16="http://schemas.microsoft.com/office/drawing/2014/main" id="{27FEA86A-13EC-489A-829B-E36D1BFAA1D6}"/>
                        </a:ext>
                      </a:extLst>
                    </p:cNvPr>
                    <p:cNvCxnSpPr>
                      <a:stCxn id="183" idx="0"/>
                      <a:endCxn id="183" idx="4"/>
                    </p:cNvCxnSpPr>
                    <p:nvPr/>
                  </p:nvCxnSpPr>
                  <p:spPr>
                    <a:xfrm>
                      <a:off x="5163312" y="4086352"/>
                      <a:ext cx="0" cy="235712"/>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82" name="Straight Connector 181">
                    <a:extLst>
                      <a:ext uri="{FF2B5EF4-FFF2-40B4-BE49-F238E27FC236}">
                        <a16:creationId xmlns:a16="http://schemas.microsoft.com/office/drawing/2014/main" id="{A60E74BC-9CA2-42B8-9291-C9E543F79A75}"/>
                      </a:ext>
                    </a:extLst>
                  </p:cNvPr>
                  <p:cNvCxnSpPr>
                    <a:stCxn id="183" idx="3"/>
                    <a:endCxn id="183" idx="7"/>
                  </p:cNvCxnSpPr>
                  <p:nvPr/>
                </p:nvCxnSpPr>
                <p:spPr>
                  <a:xfrm flipV="1">
                    <a:off x="9002228" y="4864633"/>
                    <a:ext cx="149432" cy="166674"/>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80" name="Straight Connector 179">
                  <a:extLst>
                    <a:ext uri="{FF2B5EF4-FFF2-40B4-BE49-F238E27FC236}">
                      <a16:creationId xmlns:a16="http://schemas.microsoft.com/office/drawing/2014/main" id="{7DC2F738-B1C2-4E4D-8832-DE84B56C0D7B}"/>
                    </a:ext>
                  </a:extLst>
                </p:cNvPr>
                <p:cNvCxnSpPr>
                  <a:cxnSpLocks/>
                  <a:stCxn id="183" idx="2"/>
                  <a:endCxn id="183" idx="6"/>
                </p:cNvCxnSpPr>
                <p:nvPr/>
              </p:nvCxnSpPr>
              <p:spPr>
                <a:xfrm>
                  <a:off x="8971280" y="4947970"/>
                  <a:ext cx="211328"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78" name="Straight Connector 177">
                <a:extLst>
                  <a:ext uri="{FF2B5EF4-FFF2-40B4-BE49-F238E27FC236}">
                    <a16:creationId xmlns:a16="http://schemas.microsoft.com/office/drawing/2014/main" id="{8DD5F2AA-1F59-4C3E-8B6F-09B7C32AECE5}"/>
                  </a:ext>
                </a:extLst>
              </p:cNvPr>
              <p:cNvCxnSpPr>
                <a:cxnSpLocks/>
                <a:stCxn id="183" idx="1"/>
                <a:endCxn id="183" idx="7"/>
              </p:cNvCxnSpPr>
              <p:nvPr/>
            </p:nvCxnSpPr>
            <p:spPr>
              <a:xfrm>
                <a:off x="8974216" y="5636641"/>
                <a:ext cx="14943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41" name="Straight Arrow Connector 140">
              <a:extLst>
                <a:ext uri="{FF2B5EF4-FFF2-40B4-BE49-F238E27FC236}">
                  <a16:creationId xmlns:a16="http://schemas.microsoft.com/office/drawing/2014/main" id="{B5B7882E-F03D-4594-867D-25E6A24A9477}"/>
                </a:ext>
              </a:extLst>
            </p:cNvPr>
            <p:cNvCxnSpPr>
              <a:cxnSpLocks/>
              <a:stCxn id="204" idx="4"/>
              <a:endCxn id="187" idx="0"/>
            </p:cNvCxnSpPr>
            <p:nvPr/>
          </p:nvCxnSpPr>
          <p:spPr>
            <a:xfrm>
              <a:off x="3566080" y="5345271"/>
              <a:ext cx="319137" cy="294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5D07FA60-38E2-4070-A465-30D8C61B473C}"/>
                </a:ext>
              </a:extLst>
            </p:cNvPr>
            <p:cNvCxnSpPr>
              <a:cxnSpLocks/>
              <a:stCxn id="204" idx="4"/>
              <a:endCxn id="175" idx="0"/>
            </p:cNvCxnSpPr>
            <p:nvPr/>
          </p:nvCxnSpPr>
          <p:spPr>
            <a:xfrm flipH="1">
              <a:off x="2962599" y="5345271"/>
              <a:ext cx="603481" cy="293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43" name="Group 142">
              <a:extLst>
                <a:ext uri="{FF2B5EF4-FFF2-40B4-BE49-F238E27FC236}">
                  <a16:creationId xmlns:a16="http://schemas.microsoft.com/office/drawing/2014/main" id="{C5F82EF5-23E7-44FB-924B-BC1C79BF8D6B}"/>
                </a:ext>
              </a:extLst>
            </p:cNvPr>
            <p:cNvGrpSpPr/>
            <p:nvPr/>
          </p:nvGrpSpPr>
          <p:grpSpPr>
            <a:xfrm>
              <a:off x="2856935" y="5638450"/>
              <a:ext cx="211328" cy="235712"/>
              <a:chOff x="5840436" y="5636641"/>
              <a:chExt cx="211328" cy="235712"/>
            </a:xfrm>
          </p:grpSpPr>
          <p:grpSp>
            <p:nvGrpSpPr>
              <p:cNvPr id="171" name="Group 170">
                <a:extLst>
                  <a:ext uri="{FF2B5EF4-FFF2-40B4-BE49-F238E27FC236}">
                    <a16:creationId xmlns:a16="http://schemas.microsoft.com/office/drawing/2014/main" id="{B9D5CC8D-FCC4-406F-B95D-AA25D93C856F}"/>
                  </a:ext>
                </a:extLst>
              </p:cNvPr>
              <p:cNvGrpSpPr/>
              <p:nvPr/>
            </p:nvGrpSpPr>
            <p:grpSpPr>
              <a:xfrm>
                <a:off x="5840436" y="5636641"/>
                <a:ext cx="211328" cy="235712"/>
                <a:chOff x="6043168" y="4874768"/>
                <a:chExt cx="211328" cy="235712"/>
              </a:xfrm>
            </p:grpSpPr>
            <p:grpSp>
              <p:nvGrpSpPr>
                <p:cNvPr id="173" name="Group 172">
                  <a:extLst>
                    <a:ext uri="{FF2B5EF4-FFF2-40B4-BE49-F238E27FC236}">
                      <a16:creationId xmlns:a16="http://schemas.microsoft.com/office/drawing/2014/main" id="{6FDFB565-FCC9-436A-BBF4-40CE0BC4F084}"/>
                    </a:ext>
                  </a:extLst>
                </p:cNvPr>
                <p:cNvGrpSpPr/>
                <p:nvPr/>
              </p:nvGrpSpPr>
              <p:grpSpPr>
                <a:xfrm>
                  <a:off x="6043168" y="4874768"/>
                  <a:ext cx="211328" cy="235712"/>
                  <a:chOff x="5057648" y="4086352"/>
                  <a:chExt cx="211328" cy="235712"/>
                </a:xfrm>
              </p:grpSpPr>
              <p:sp>
                <p:nvSpPr>
                  <p:cNvPr id="175" name="Oval 174">
                    <a:extLst>
                      <a:ext uri="{FF2B5EF4-FFF2-40B4-BE49-F238E27FC236}">
                        <a16:creationId xmlns:a16="http://schemas.microsoft.com/office/drawing/2014/main" id="{B62E1733-288D-4886-835A-907A3D939F93}"/>
                      </a:ext>
                    </a:extLst>
                  </p:cNvPr>
                  <p:cNvSpPr/>
                  <p:nvPr/>
                </p:nvSpPr>
                <p:spPr>
                  <a:xfrm>
                    <a:off x="5057648" y="4086352"/>
                    <a:ext cx="211328" cy="2357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PT"/>
                  </a:p>
                </p:txBody>
              </p:sp>
              <p:cxnSp>
                <p:nvCxnSpPr>
                  <p:cNvPr id="176" name="Straight Connector 175">
                    <a:extLst>
                      <a:ext uri="{FF2B5EF4-FFF2-40B4-BE49-F238E27FC236}">
                        <a16:creationId xmlns:a16="http://schemas.microsoft.com/office/drawing/2014/main" id="{DCAC0F87-F62F-471C-A4E0-EFEF7F81DC24}"/>
                      </a:ext>
                    </a:extLst>
                  </p:cNvPr>
                  <p:cNvCxnSpPr>
                    <a:stCxn id="175" idx="0"/>
                    <a:endCxn id="175" idx="4"/>
                  </p:cNvCxnSpPr>
                  <p:nvPr/>
                </p:nvCxnSpPr>
                <p:spPr>
                  <a:xfrm>
                    <a:off x="5163312" y="4086352"/>
                    <a:ext cx="0" cy="235712"/>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74" name="Straight Connector 173">
                  <a:extLst>
                    <a:ext uri="{FF2B5EF4-FFF2-40B4-BE49-F238E27FC236}">
                      <a16:creationId xmlns:a16="http://schemas.microsoft.com/office/drawing/2014/main" id="{8B0BF1C6-8CA0-41D0-B4FA-5BE0D5B08835}"/>
                    </a:ext>
                  </a:extLst>
                </p:cNvPr>
                <p:cNvCxnSpPr>
                  <a:stCxn id="175" idx="3"/>
                  <a:endCxn id="175" idx="7"/>
                </p:cNvCxnSpPr>
                <p:nvPr/>
              </p:nvCxnSpPr>
              <p:spPr>
                <a:xfrm flipV="1">
                  <a:off x="6074116" y="4909287"/>
                  <a:ext cx="149432" cy="166674"/>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72" name="Straight Connector 171">
                <a:extLst>
                  <a:ext uri="{FF2B5EF4-FFF2-40B4-BE49-F238E27FC236}">
                    <a16:creationId xmlns:a16="http://schemas.microsoft.com/office/drawing/2014/main" id="{3E0475BA-71D3-4832-B208-05E173F14E66}"/>
                  </a:ext>
                </a:extLst>
              </p:cNvPr>
              <p:cNvCxnSpPr>
                <a:stCxn id="175" idx="2"/>
                <a:endCxn id="175" idx="6"/>
              </p:cNvCxnSpPr>
              <p:nvPr/>
            </p:nvCxnSpPr>
            <p:spPr>
              <a:xfrm>
                <a:off x="5840436" y="5754497"/>
                <a:ext cx="211328"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44" name="Straight Arrow Connector 143">
              <a:extLst>
                <a:ext uri="{FF2B5EF4-FFF2-40B4-BE49-F238E27FC236}">
                  <a16:creationId xmlns:a16="http://schemas.microsoft.com/office/drawing/2014/main" id="{1470191C-48CC-44C3-AA08-368D04026781}"/>
                </a:ext>
              </a:extLst>
            </p:cNvPr>
            <p:cNvCxnSpPr>
              <a:cxnSpLocks/>
              <a:stCxn id="194" idx="4"/>
              <a:endCxn id="169" idx="0"/>
            </p:cNvCxnSpPr>
            <p:nvPr/>
          </p:nvCxnSpPr>
          <p:spPr>
            <a:xfrm>
              <a:off x="4776779" y="5790825"/>
              <a:ext cx="126678" cy="296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45" name="Group 144">
              <a:extLst>
                <a:ext uri="{FF2B5EF4-FFF2-40B4-BE49-F238E27FC236}">
                  <a16:creationId xmlns:a16="http://schemas.microsoft.com/office/drawing/2014/main" id="{74676214-AADE-4AD6-996B-386C7A6FD9E1}"/>
                </a:ext>
              </a:extLst>
            </p:cNvPr>
            <p:cNvGrpSpPr/>
            <p:nvPr/>
          </p:nvGrpSpPr>
          <p:grpSpPr>
            <a:xfrm>
              <a:off x="4797793" y="6087222"/>
              <a:ext cx="211328" cy="235712"/>
              <a:chOff x="7916527" y="4833337"/>
              <a:chExt cx="211328" cy="235712"/>
            </a:xfrm>
          </p:grpSpPr>
          <p:grpSp>
            <p:nvGrpSpPr>
              <p:cNvPr id="163" name="Group 162">
                <a:extLst>
                  <a:ext uri="{FF2B5EF4-FFF2-40B4-BE49-F238E27FC236}">
                    <a16:creationId xmlns:a16="http://schemas.microsoft.com/office/drawing/2014/main" id="{F980684F-89E1-4E3F-B929-97ABD5CDCC22}"/>
                  </a:ext>
                </a:extLst>
              </p:cNvPr>
              <p:cNvGrpSpPr/>
              <p:nvPr/>
            </p:nvGrpSpPr>
            <p:grpSpPr>
              <a:xfrm>
                <a:off x="7916527" y="4833337"/>
                <a:ext cx="211328" cy="235712"/>
                <a:chOff x="5840436" y="5636641"/>
                <a:chExt cx="211328" cy="235712"/>
              </a:xfrm>
            </p:grpSpPr>
            <p:grpSp>
              <p:nvGrpSpPr>
                <p:cNvPr id="165" name="Group 164">
                  <a:extLst>
                    <a:ext uri="{FF2B5EF4-FFF2-40B4-BE49-F238E27FC236}">
                      <a16:creationId xmlns:a16="http://schemas.microsoft.com/office/drawing/2014/main" id="{482FF1E2-048A-4054-9C32-624CE49E1678}"/>
                    </a:ext>
                  </a:extLst>
                </p:cNvPr>
                <p:cNvGrpSpPr/>
                <p:nvPr/>
              </p:nvGrpSpPr>
              <p:grpSpPr>
                <a:xfrm>
                  <a:off x="5840436" y="5636641"/>
                  <a:ext cx="211328" cy="235712"/>
                  <a:chOff x="6043168" y="4874768"/>
                  <a:chExt cx="211328" cy="235712"/>
                </a:xfrm>
              </p:grpSpPr>
              <p:grpSp>
                <p:nvGrpSpPr>
                  <p:cNvPr id="167" name="Group 166">
                    <a:extLst>
                      <a:ext uri="{FF2B5EF4-FFF2-40B4-BE49-F238E27FC236}">
                        <a16:creationId xmlns:a16="http://schemas.microsoft.com/office/drawing/2014/main" id="{A03A1B78-406E-4ED9-87B6-7315051ADCF2}"/>
                      </a:ext>
                    </a:extLst>
                  </p:cNvPr>
                  <p:cNvGrpSpPr/>
                  <p:nvPr/>
                </p:nvGrpSpPr>
                <p:grpSpPr>
                  <a:xfrm>
                    <a:off x="6043168" y="4874768"/>
                    <a:ext cx="211328" cy="235712"/>
                    <a:chOff x="5057648" y="4086352"/>
                    <a:chExt cx="211328" cy="235712"/>
                  </a:xfrm>
                </p:grpSpPr>
                <p:sp>
                  <p:nvSpPr>
                    <p:cNvPr id="169" name="Oval 168">
                      <a:extLst>
                        <a:ext uri="{FF2B5EF4-FFF2-40B4-BE49-F238E27FC236}">
                          <a16:creationId xmlns:a16="http://schemas.microsoft.com/office/drawing/2014/main" id="{459759BD-28B5-40D9-A45A-134310416E18}"/>
                        </a:ext>
                      </a:extLst>
                    </p:cNvPr>
                    <p:cNvSpPr/>
                    <p:nvPr/>
                  </p:nvSpPr>
                  <p:spPr>
                    <a:xfrm>
                      <a:off x="5057648" y="4086352"/>
                      <a:ext cx="211328" cy="2357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PT"/>
                    </a:p>
                  </p:txBody>
                </p:sp>
                <p:cxnSp>
                  <p:nvCxnSpPr>
                    <p:cNvPr id="170" name="Straight Connector 169">
                      <a:extLst>
                        <a:ext uri="{FF2B5EF4-FFF2-40B4-BE49-F238E27FC236}">
                          <a16:creationId xmlns:a16="http://schemas.microsoft.com/office/drawing/2014/main" id="{57DECBC1-1567-48B5-8387-086641E27B35}"/>
                        </a:ext>
                      </a:extLst>
                    </p:cNvPr>
                    <p:cNvCxnSpPr>
                      <a:stCxn id="169" idx="0"/>
                      <a:endCxn id="169" idx="4"/>
                    </p:cNvCxnSpPr>
                    <p:nvPr/>
                  </p:nvCxnSpPr>
                  <p:spPr>
                    <a:xfrm>
                      <a:off x="5163312" y="4086352"/>
                      <a:ext cx="0" cy="235712"/>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68" name="Straight Connector 167">
                    <a:extLst>
                      <a:ext uri="{FF2B5EF4-FFF2-40B4-BE49-F238E27FC236}">
                        <a16:creationId xmlns:a16="http://schemas.microsoft.com/office/drawing/2014/main" id="{848EE513-CC1F-4C59-98EC-DA2675CB9E92}"/>
                      </a:ext>
                    </a:extLst>
                  </p:cNvPr>
                  <p:cNvCxnSpPr>
                    <a:stCxn id="169" idx="3"/>
                    <a:endCxn id="169" idx="7"/>
                  </p:cNvCxnSpPr>
                  <p:nvPr/>
                </p:nvCxnSpPr>
                <p:spPr>
                  <a:xfrm flipV="1">
                    <a:off x="6074116" y="4909287"/>
                    <a:ext cx="149432" cy="166674"/>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66" name="Straight Connector 165">
                  <a:extLst>
                    <a:ext uri="{FF2B5EF4-FFF2-40B4-BE49-F238E27FC236}">
                      <a16:creationId xmlns:a16="http://schemas.microsoft.com/office/drawing/2014/main" id="{80295DF8-DB43-485A-A90A-5F6CA17AD058}"/>
                    </a:ext>
                  </a:extLst>
                </p:cNvPr>
                <p:cNvCxnSpPr>
                  <a:stCxn id="169" idx="2"/>
                  <a:endCxn id="169" idx="6"/>
                </p:cNvCxnSpPr>
                <p:nvPr/>
              </p:nvCxnSpPr>
              <p:spPr>
                <a:xfrm>
                  <a:off x="5840436" y="5754497"/>
                  <a:ext cx="211328"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64" name="Straight Connector 163">
                <a:extLst>
                  <a:ext uri="{FF2B5EF4-FFF2-40B4-BE49-F238E27FC236}">
                    <a16:creationId xmlns:a16="http://schemas.microsoft.com/office/drawing/2014/main" id="{D7EB6816-BE33-40BC-97F5-E7FF15AA602E}"/>
                  </a:ext>
                </a:extLst>
              </p:cNvPr>
              <p:cNvCxnSpPr>
                <a:stCxn id="169" idx="6"/>
                <a:endCxn id="169" idx="3"/>
              </p:cNvCxnSpPr>
              <p:nvPr/>
            </p:nvCxnSpPr>
            <p:spPr>
              <a:xfrm flipH="1">
                <a:off x="7947475" y="4951193"/>
                <a:ext cx="180380" cy="83337"/>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6" name="Group 145">
              <a:extLst>
                <a:ext uri="{FF2B5EF4-FFF2-40B4-BE49-F238E27FC236}">
                  <a16:creationId xmlns:a16="http://schemas.microsoft.com/office/drawing/2014/main" id="{FEFC64F6-32E3-48E5-8E2E-0D0D6AA3CB26}"/>
                </a:ext>
              </a:extLst>
            </p:cNvPr>
            <p:cNvGrpSpPr/>
            <p:nvPr/>
          </p:nvGrpSpPr>
          <p:grpSpPr>
            <a:xfrm>
              <a:off x="3172808" y="4272349"/>
              <a:ext cx="211328" cy="235712"/>
              <a:chOff x="3343365" y="4218917"/>
              <a:chExt cx="211328" cy="235712"/>
            </a:xfrm>
          </p:grpSpPr>
          <p:sp>
            <p:nvSpPr>
              <p:cNvPr id="161" name="Oval 160">
                <a:extLst>
                  <a:ext uri="{FF2B5EF4-FFF2-40B4-BE49-F238E27FC236}">
                    <a16:creationId xmlns:a16="http://schemas.microsoft.com/office/drawing/2014/main" id="{DDB7C964-0D50-4CCD-AC6A-95E6A028F9E7}"/>
                  </a:ext>
                </a:extLst>
              </p:cNvPr>
              <p:cNvSpPr/>
              <p:nvPr/>
            </p:nvSpPr>
            <p:spPr>
              <a:xfrm>
                <a:off x="3343365" y="4218917"/>
                <a:ext cx="211328" cy="2357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PT"/>
              </a:p>
            </p:txBody>
          </p:sp>
          <p:cxnSp>
            <p:nvCxnSpPr>
              <p:cNvPr id="162" name="Straight Connector 161">
                <a:extLst>
                  <a:ext uri="{FF2B5EF4-FFF2-40B4-BE49-F238E27FC236}">
                    <a16:creationId xmlns:a16="http://schemas.microsoft.com/office/drawing/2014/main" id="{E9884F83-2871-4111-92B3-EF4CD99CBD95}"/>
                  </a:ext>
                </a:extLst>
              </p:cNvPr>
              <p:cNvCxnSpPr>
                <a:cxnSpLocks/>
                <a:stCxn id="161" idx="2"/>
              </p:cNvCxnSpPr>
              <p:nvPr/>
            </p:nvCxnSpPr>
            <p:spPr>
              <a:xfrm>
                <a:off x="3343365" y="4336773"/>
                <a:ext cx="105664" cy="117856"/>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47" name="Straight Arrow Connector 146">
              <a:extLst>
                <a:ext uri="{FF2B5EF4-FFF2-40B4-BE49-F238E27FC236}">
                  <a16:creationId xmlns:a16="http://schemas.microsoft.com/office/drawing/2014/main" id="{1EE1B076-5042-440A-92C4-39675897EA48}"/>
                </a:ext>
              </a:extLst>
            </p:cNvPr>
            <p:cNvCxnSpPr>
              <a:cxnSpLocks/>
              <a:stCxn id="99" idx="4"/>
              <a:endCxn id="161" idx="0"/>
            </p:cNvCxnSpPr>
            <p:nvPr/>
          </p:nvCxnSpPr>
          <p:spPr>
            <a:xfrm>
              <a:off x="3234944" y="3970528"/>
              <a:ext cx="43528" cy="301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48" name="Group 147">
              <a:extLst>
                <a:ext uri="{FF2B5EF4-FFF2-40B4-BE49-F238E27FC236}">
                  <a16:creationId xmlns:a16="http://schemas.microsoft.com/office/drawing/2014/main" id="{2E86A93B-76A3-4E5D-BF80-FE2D33A3B072}"/>
                </a:ext>
              </a:extLst>
            </p:cNvPr>
            <p:cNvGrpSpPr/>
            <p:nvPr/>
          </p:nvGrpSpPr>
          <p:grpSpPr>
            <a:xfrm>
              <a:off x="2697489" y="4327794"/>
              <a:ext cx="211328" cy="235712"/>
              <a:chOff x="3343365" y="4218917"/>
              <a:chExt cx="211328" cy="235712"/>
            </a:xfrm>
          </p:grpSpPr>
          <p:sp>
            <p:nvSpPr>
              <p:cNvPr id="159" name="Oval 158">
                <a:extLst>
                  <a:ext uri="{FF2B5EF4-FFF2-40B4-BE49-F238E27FC236}">
                    <a16:creationId xmlns:a16="http://schemas.microsoft.com/office/drawing/2014/main" id="{2BEF6E31-5ED4-4788-84A1-4AE0F29A6B0D}"/>
                  </a:ext>
                </a:extLst>
              </p:cNvPr>
              <p:cNvSpPr/>
              <p:nvPr/>
            </p:nvSpPr>
            <p:spPr>
              <a:xfrm>
                <a:off x="3343365" y="4218917"/>
                <a:ext cx="211328" cy="2357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PT"/>
              </a:p>
            </p:txBody>
          </p:sp>
          <p:cxnSp>
            <p:nvCxnSpPr>
              <p:cNvPr id="160" name="Straight Connector 159">
                <a:extLst>
                  <a:ext uri="{FF2B5EF4-FFF2-40B4-BE49-F238E27FC236}">
                    <a16:creationId xmlns:a16="http://schemas.microsoft.com/office/drawing/2014/main" id="{B46F87D7-3BC8-40B1-B6AC-A3DA963AC3AB}"/>
                  </a:ext>
                </a:extLst>
              </p:cNvPr>
              <p:cNvCxnSpPr>
                <a:cxnSpLocks/>
                <a:stCxn id="159" idx="2"/>
                <a:endCxn id="159" idx="0"/>
              </p:cNvCxnSpPr>
              <p:nvPr/>
            </p:nvCxnSpPr>
            <p:spPr>
              <a:xfrm flipV="1">
                <a:off x="3343365" y="4218917"/>
                <a:ext cx="105664" cy="117856"/>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49" name="Straight Arrow Connector 148">
              <a:extLst>
                <a:ext uri="{FF2B5EF4-FFF2-40B4-BE49-F238E27FC236}">
                  <a16:creationId xmlns:a16="http://schemas.microsoft.com/office/drawing/2014/main" id="{B9A176B0-F399-44D3-B15A-8DA7E748EF1A}"/>
                </a:ext>
              </a:extLst>
            </p:cNvPr>
            <p:cNvCxnSpPr>
              <a:cxnSpLocks/>
              <a:stCxn id="99" idx="4"/>
              <a:endCxn id="159" idx="0"/>
            </p:cNvCxnSpPr>
            <p:nvPr/>
          </p:nvCxnSpPr>
          <p:spPr>
            <a:xfrm flipH="1">
              <a:off x="2803153" y="3970528"/>
              <a:ext cx="431791" cy="357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50" name="Group 149">
              <a:extLst>
                <a:ext uri="{FF2B5EF4-FFF2-40B4-BE49-F238E27FC236}">
                  <a16:creationId xmlns:a16="http://schemas.microsoft.com/office/drawing/2014/main" id="{15DDF02A-46EB-41B4-80AF-5A9FFF884AA6}"/>
                </a:ext>
              </a:extLst>
            </p:cNvPr>
            <p:cNvGrpSpPr/>
            <p:nvPr/>
          </p:nvGrpSpPr>
          <p:grpSpPr>
            <a:xfrm>
              <a:off x="4164374" y="5619382"/>
              <a:ext cx="272288" cy="235712"/>
              <a:chOff x="6118352" y="4496791"/>
              <a:chExt cx="272288" cy="235712"/>
            </a:xfrm>
          </p:grpSpPr>
          <p:grpSp>
            <p:nvGrpSpPr>
              <p:cNvPr id="152" name="Group 151">
                <a:extLst>
                  <a:ext uri="{FF2B5EF4-FFF2-40B4-BE49-F238E27FC236}">
                    <a16:creationId xmlns:a16="http://schemas.microsoft.com/office/drawing/2014/main" id="{2A3A6633-EED9-4F46-AD53-CE7D4B42918D}"/>
                  </a:ext>
                </a:extLst>
              </p:cNvPr>
              <p:cNvGrpSpPr/>
              <p:nvPr/>
            </p:nvGrpSpPr>
            <p:grpSpPr>
              <a:xfrm>
                <a:off x="6118352" y="4496791"/>
                <a:ext cx="272288" cy="235712"/>
                <a:chOff x="5965952" y="4360672"/>
                <a:chExt cx="272288" cy="235712"/>
              </a:xfrm>
            </p:grpSpPr>
            <p:grpSp>
              <p:nvGrpSpPr>
                <p:cNvPr id="154" name="Group 153">
                  <a:extLst>
                    <a:ext uri="{FF2B5EF4-FFF2-40B4-BE49-F238E27FC236}">
                      <a16:creationId xmlns:a16="http://schemas.microsoft.com/office/drawing/2014/main" id="{2893DC89-5224-4415-8CA2-57569DC3F809}"/>
                    </a:ext>
                  </a:extLst>
                </p:cNvPr>
                <p:cNvGrpSpPr/>
                <p:nvPr/>
              </p:nvGrpSpPr>
              <p:grpSpPr>
                <a:xfrm>
                  <a:off x="6026912" y="4360672"/>
                  <a:ext cx="211328" cy="235712"/>
                  <a:chOff x="5057648" y="4086352"/>
                  <a:chExt cx="211328" cy="235712"/>
                </a:xfrm>
              </p:grpSpPr>
              <p:sp>
                <p:nvSpPr>
                  <p:cNvPr id="157" name="Oval 156">
                    <a:extLst>
                      <a:ext uri="{FF2B5EF4-FFF2-40B4-BE49-F238E27FC236}">
                        <a16:creationId xmlns:a16="http://schemas.microsoft.com/office/drawing/2014/main" id="{823D4F97-9F72-4E7A-AE01-04DA0D417E44}"/>
                      </a:ext>
                    </a:extLst>
                  </p:cNvPr>
                  <p:cNvSpPr/>
                  <p:nvPr/>
                </p:nvSpPr>
                <p:spPr>
                  <a:xfrm>
                    <a:off x="5057648" y="4086352"/>
                    <a:ext cx="211328" cy="2357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PT"/>
                  </a:p>
                </p:txBody>
              </p:sp>
              <p:cxnSp>
                <p:nvCxnSpPr>
                  <p:cNvPr id="158" name="Straight Connector 157">
                    <a:extLst>
                      <a:ext uri="{FF2B5EF4-FFF2-40B4-BE49-F238E27FC236}">
                        <a16:creationId xmlns:a16="http://schemas.microsoft.com/office/drawing/2014/main" id="{0EAF417C-17FE-4070-BF3A-82A9DE81A453}"/>
                      </a:ext>
                    </a:extLst>
                  </p:cNvPr>
                  <p:cNvCxnSpPr>
                    <a:stCxn id="157" idx="0"/>
                    <a:endCxn id="157" idx="4"/>
                  </p:cNvCxnSpPr>
                  <p:nvPr/>
                </p:nvCxnSpPr>
                <p:spPr>
                  <a:xfrm>
                    <a:off x="5163312" y="4086352"/>
                    <a:ext cx="0" cy="235712"/>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55" name="Straight Connector 154">
                  <a:extLst>
                    <a:ext uri="{FF2B5EF4-FFF2-40B4-BE49-F238E27FC236}">
                      <a16:creationId xmlns:a16="http://schemas.microsoft.com/office/drawing/2014/main" id="{8DE30086-9750-48A0-866D-D8CF67C35B12}"/>
                    </a:ext>
                  </a:extLst>
                </p:cNvPr>
                <p:cNvCxnSpPr/>
                <p:nvPr/>
              </p:nvCxnSpPr>
              <p:spPr>
                <a:xfrm>
                  <a:off x="5965952" y="448665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3B0F6F50-BE49-4A4B-AF95-2BC19FBD44AE}"/>
                    </a:ext>
                  </a:extLst>
                </p:cNvPr>
                <p:cNvCxnSpPr>
                  <a:stCxn id="157" idx="2"/>
                  <a:endCxn id="157" idx="6"/>
                </p:cNvCxnSpPr>
                <p:nvPr/>
              </p:nvCxnSpPr>
              <p:spPr>
                <a:xfrm>
                  <a:off x="6026912" y="4478528"/>
                  <a:ext cx="211328"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53" name="Straight Connector 152">
                <a:extLst>
                  <a:ext uri="{FF2B5EF4-FFF2-40B4-BE49-F238E27FC236}">
                    <a16:creationId xmlns:a16="http://schemas.microsoft.com/office/drawing/2014/main" id="{402666F5-4ECF-4ECD-9EFE-6F727FC33003}"/>
                  </a:ext>
                </a:extLst>
              </p:cNvPr>
              <p:cNvCxnSpPr>
                <a:cxnSpLocks/>
                <a:stCxn id="157" idx="0"/>
                <a:endCxn id="157" idx="2"/>
              </p:cNvCxnSpPr>
              <p:nvPr/>
            </p:nvCxnSpPr>
            <p:spPr>
              <a:xfrm flipH="1">
                <a:off x="6179312" y="4496791"/>
                <a:ext cx="105664" cy="117856"/>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51" name="Straight Arrow Connector 150">
              <a:extLst>
                <a:ext uri="{FF2B5EF4-FFF2-40B4-BE49-F238E27FC236}">
                  <a16:creationId xmlns:a16="http://schemas.microsoft.com/office/drawing/2014/main" id="{0EF7F33A-C38F-43C4-923C-A956F79B187D}"/>
                </a:ext>
              </a:extLst>
            </p:cNvPr>
            <p:cNvCxnSpPr>
              <a:cxnSpLocks/>
              <a:stCxn id="209" idx="4"/>
              <a:endCxn id="157" idx="0"/>
            </p:cNvCxnSpPr>
            <p:nvPr/>
          </p:nvCxnSpPr>
          <p:spPr>
            <a:xfrm flipH="1">
              <a:off x="4330998" y="5261814"/>
              <a:ext cx="126081" cy="357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9754F899-6EC7-4709-9D41-BD7B2684FB9F}"/>
              </a:ext>
            </a:extLst>
          </p:cNvPr>
          <p:cNvGrpSpPr/>
          <p:nvPr/>
        </p:nvGrpSpPr>
        <p:grpSpPr>
          <a:xfrm>
            <a:off x="-622792" y="1488282"/>
            <a:ext cx="6638193" cy="4431323"/>
            <a:chOff x="0" y="480768"/>
            <a:chExt cx="7833360" cy="5570913"/>
          </a:xfrm>
        </p:grpSpPr>
        <p:pic>
          <p:nvPicPr>
            <p:cNvPr id="1026" name="Picture 2">
              <a:extLst>
                <a:ext uri="{FF2B5EF4-FFF2-40B4-BE49-F238E27FC236}">
                  <a16:creationId xmlns:a16="http://schemas.microsoft.com/office/drawing/2014/main" id="{04A0AA70-7137-428E-A359-B470AE84C9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80768"/>
              <a:ext cx="7833360" cy="3408363"/>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6B56096D-6644-488A-BEB4-43F7BBB5BB1B}"/>
                </a:ext>
              </a:extLst>
            </p:cNvPr>
            <p:cNvSpPr/>
            <p:nvPr/>
          </p:nvSpPr>
          <p:spPr>
            <a:xfrm>
              <a:off x="1117600" y="3813946"/>
              <a:ext cx="211328" cy="2357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PT"/>
            </a:p>
          </p:txBody>
        </p:sp>
        <p:grpSp>
          <p:nvGrpSpPr>
            <p:cNvPr id="6" name="Group 5">
              <a:extLst>
                <a:ext uri="{FF2B5EF4-FFF2-40B4-BE49-F238E27FC236}">
                  <a16:creationId xmlns:a16="http://schemas.microsoft.com/office/drawing/2014/main" id="{DBB75BF2-56D1-4FC2-87F0-244C32DD0D4E}"/>
                </a:ext>
              </a:extLst>
            </p:cNvPr>
            <p:cNvGrpSpPr/>
            <p:nvPr/>
          </p:nvGrpSpPr>
          <p:grpSpPr>
            <a:xfrm>
              <a:off x="3045968" y="4165482"/>
              <a:ext cx="211328" cy="235712"/>
              <a:chOff x="5057648" y="4086352"/>
              <a:chExt cx="211328" cy="235712"/>
            </a:xfrm>
          </p:grpSpPr>
          <p:sp>
            <p:nvSpPr>
              <p:cNvPr id="17" name="Oval 16">
                <a:extLst>
                  <a:ext uri="{FF2B5EF4-FFF2-40B4-BE49-F238E27FC236}">
                    <a16:creationId xmlns:a16="http://schemas.microsoft.com/office/drawing/2014/main" id="{98ABBB47-6F34-4A7D-B8FC-FA6B07653E58}"/>
                  </a:ext>
                </a:extLst>
              </p:cNvPr>
              <p:cNvSpPr/>
              <p:nvPr/>
            </p:nvSpPr>
            <p:spPr>
              <a:xfrm>
                <a:off x="5057648" y="4086352"/>
                <a:ext cx="211328" cy="2357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PT"/>
              </a:p>
            </p:txBody>
          </p:sp>
          <p:cxnSp>
            <p:nvCxnSpPr>
              <p:cNvPr id="4" name="Straight Connector 3">
                <a:extLst>
                  <a:ext uri="{FF2B5EF4-FFF2-40B4-BE49-F238E27FC236}">
                    <a16:creationId xmlns:a16="http://schemas.microsoft.com/office/drawing/2014/main" id="{5B5C58E2-82F8-4011-B180-E8EE91786D92}"/>
                  </a:ext>
                </a:extLst>
              </p:cNvPr>
              <p:cNvCxnSpPr>
                <a:stCxn id="17" idx="0"/>
                <a:endCxn id="17" idx="4"/>
              </p:cNvCxnSpPr>
              <p:nvPr/>
            </p:nvCxnSpPr>
            <p:spPr>
              <a:xfrm>
                <a:off x="5163312" y="4086352"/>
                <a:ext cx="0" cy="23571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2D589E44-8012-49A6-B69F-BAEC5D00E902}"/>
                </a:ext>
              </a:extLst>
            </p:cNvPr>
            <p:cNvGrpSpPr/>
            <p:nvPr/>
          </p:nvGrpSpPr>
          <p:grpSpPr>
            <a:xfrm>
              <a:off x="3926292" y="4163475"/>
              <a:ext cx="272288" cy="235712"/>
              <a:chOff x="5965952" y="4360672"/>
              <a:chExt cx="272288" cy="235712"/>
            </a:xfrm>
          </p:grpSpPr>
          <p:grpSp>
            <p:nvGrpSpPr>
              <p:cNvPr id="21" name="Group 20">
                <a:extLst>
                  <a:ext uri="{FF2B5EF4-FFF2-40B4-BE49-F238E27FC236}">
                    <a16:creationId xmlns:a16="http://schemas.microsoft.com/office/drawing/2014/main" id="{CB6A8306-0B50-41BA-95A2-A350858DA62B}"/>
                  </a:ext>
                </a:extLst>
              </p:cNvPr>
              <p:cNvGrpSpPr/>
              <p:nvPr/>
            </p:nvGrpSpPr>
            <p:grpSpPr>
              <a:xfrm>
                <a:off x="6026912" y="4360672"/>
                <a:ext cx="211328" cy="235712"/>
                <a:chOff x="5057648" y="4086352"/>
                <a:chExt cx="211328" cy="235712"/>
              </a:xfrm>
            </p:grpSpPr>
            <p:sp>
              <p:nvSpPr>
                <p:cNvPr id="22" name="Oval 21">
                  <a:extLst>
                    <a:ext uri="{FF2B5EF4-FFF2-40B4-BE49-F238E27FC236}">
                      <a16:creationId xmlns:a16="http://schemas.microsoft.com/office/drawing/2014/main" id="{4E9B40E9-9A02-41C6-BEFB-7A0369498AD5}"/>
                    </a:ext>
                  </a:extLst>
                </p:cNvPr>
                <p:cNvSpPr/>
                <p:nvPr/>
              </p:nvSpPr>
              <p:spPr>
                <a:xfrm>
                  <a:off x="5057648" y="4086352"/>
                  <a:ext cx="211328" cy="2357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PT"/>
                </a:p>
              </p:txBody>
            </p:sp>
            <p:cxnSp>
              <p:nvCxnSpPr>
                <p:cNvPr id="23" name="Straight Connector 22">
                  <a:extLst>
                    <a:ext uri="{FF2B5EF4-FFF2-40B4-BE49-F238E27FC236}">
                      <a16:creationId xmlns:a16="http://schemas.microsoft.com/office/drawing/2014/main" id="{80A1392D-D238-41B7-880B-5B7D9781654A}"/>
                    </a:ext>
                  </a:extLst>
                </p:cNvPr>
                <p:cNvCxnSpPr>
                  <a:stCxn id="22" idx="0"/>
                  <a:endCxn id="22" idx="4"/>
                </p:cNvCxnSpPr>
                <p:nvPr/>
              </p:nvCxnSpPr>
              <p:spPr>
                <a:xfrm>
                  <a:off x="5163312" y="4086352"/>
                  <a:ext cx="0" cy="235712"/>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FBD9360F-01D6-4EE2-9320-BE62C1E4AA52}"/>
                  </a:ext>
                </a:extLst>
              </p:cNvPr>
              <p:cNvCxnSpPr/>
              <p:nvPr/>
            </p:nvCxnSpPr>
            <p:spPr>
              <a:xfrm>
                <a:off x="5965952" y="448665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0F185A2-92A7-4E67-8623-398154C51B71}"/>
                  </a:ext>
                </a:extLst>
              </p:cNvPr>
              <p:cNvCxnSpPr>
                <a:stCxn id="22" idx="2"/>
                <a:endCxn id="22" idx="6"/>
              </p:cNvCxnSpPr>
              <p:nvPr/>
            </p:nvCxnSpPr>
            <p:spPr>
              <a:xfrm>
                <a:off x="6026912" y="4478528"/>
                <a:ext cx="211328"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2BD0C931-51E9-494C-8C3F-E6F28AB87FC8}"/>
                </a:ext>
              </a:extLst>
            </p:cNvPr>
            <p:cNvGrpSpPr/>
            <p:nvPr/>
          </p:nvGrpSpPr>
          <p:grpSpPr>
            <a:xfrm>
              <a:off x="4040084" y="5181432"/>
              <a:ext cx="211328" cy="235712"/>
              <a:chOff x="6043168" y="4874768"/>
              <a:chExt cx="211328" cy="235712"/>
            </a:xfrm>
          </p:grpSpPr>
          <p:grpSp>
            <p:nvGrpSpPr>
              <p:cNvPr id="26" name="Group 25">
                <a:extLst>
                  <a:ext uri="{FF2B5EF4-FFF2-40B4-BE49-F238E27FC236}">
                    <a16:creationId xmlns:a16="http://schemas.microsoft.com/office/drawing/2014/main" id="{7DF15C37-A263-4B3B-BA94-3BE3BAFF88E8}"/>
                  </a:ext>
                </a:extLst>
              </p:cNvPr>
              <p:cNvGrpSpPr/>
              <p:nvPr/>
            </p:nvGrpSpPr>
            <p:grpSpPr>
              <a:xfrm>
                <a:off x="6043168" y="4874768"/>
                <a:ext cx="211328" cy="235712"/>
                <a:chOff x="5057648" y="4086352"/>
                <a:chExt cx="211328" cy="235712"/>
              </a:xfrm>
            </p:grpSpPr>
            <p:sp>
              <p:nvSpPr>
                <p:cNvPr id="27" name="Oval 26">
                  <a:extLst>
                    <a:ext uri="{FF2B5EF4-FFF2-40B4-BE49-F238E27FC236}">
                      <a16:creationId xmlns:a16="http://schemas.microsoft.com/office/drawing/2014/main" id="{5C81F594-FE16-49D9-80FE-EE97183241C7}"/>
                    </a:ext>
                  </a:extLst>
                </p:cNvPr>
                <p:cNvSpPr/>
                <p:nvPr/>
              </p:nvSpPr>
              <p:spPr>
                <a:xfrm>
                  <a:off x="5057648" y="4086352"/>
                  <a:ext cx="211328" cy="2357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PT"/>
                </a:p>
              </p:txBody>
            </p:sp>
            <p:cxnSp>
              <p:nvCxnSpPr>
                <p:cNvPr id="29" name="Straight Connector 28">
                  <a:extLst>
                    <a:ext uri="{FF2B5EF4-FFF2-40B4-BE49-F238E27FC236}">
                      <a16:creationId xmlns:a16="http://schemas.microsoft.com/office/drawing/2014/main" id="{DB3CDDA4-B6DA-463A-AE55-B61C029CB17C}"/>
                    </a:ext>
                  </a:extLst>
                </p:cNvPr>
                <p:cNvCxnSpPr>
                  <a:stCxn id="27" idx="0"/>
                  <a:endCxn id="27" idx="4"/>
                </p:cNvCxnSpPr>
                <p:nvPr/>
              </p:nvCxnSpPr>
              <p:spPr>
                <a:xfrm>
                  <a:off x="5163312" y="4086352"/>
                  <a:ext cx="0" cy="235712"/>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8A5461F3-D84B-4A47-ACC2-DCA62FF56615}"/>
                  </a:ext>
                </a:extLst>
              </p:cNvPr>
              <p:cNvCxnSpPr>
                <a:stCxn id="27" idx="3"/>
                <a:endCxn id="27" idx="7"/>
              </p:cNvCxnSpPr>
              <p:nvPr/>
            </p:nvCxnSpPr>
            <p:spPr>
              <a:xfrm flipV="1">
                <a:off x="6074116" y="4909287"/>
                <a:ext cx="149432" cy="166674"/>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0" name="Straight Arrow Connector 29">
              <a:extLst>
                <a:ext uri="{FF2B5EF4-FFF2-40B4-BE49-F238E27FC236}">
                  <a16:creationId xmlns:a16="http://schemas.microsoft.com/office/drawing/2014/main" id="{14F337AC-E9DB-403A-8336-114C9A701A7C}"/>
                </a:ext>
              </a:extLst>
            </p:cNvPr>
            <p:cNvCxnSpPr>
              <a:stCxn id="2" idx="6"/>
              <a:endCxn id="17" idx="2"/>
            </p:cNvCxnSpPr>
            <p:nvPr/>
          </p:nvCxnSpPr>
          <p:spPr>
            <a:xfrm>
              <a:off x="1328928" y="3931802"/>
              <a:ext cx="1717040" cy="351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FD842C8-4003-4DE3-B5EE-A094DD0D3030}"/>
                </a:ext>
              </a:extLst>
            </p:cNvPr>
            <p:cNvCxnSpPr>
              <a:stCxn id="17" idx="6"/>
              <a:endCxn id="22" idx="2"/>
            </p:cNvCxnSpPr>
            <p:nvPr/>
          </p:nvCxnSpPr>
          <p:spPr>
            <a:xfrm flipV="1">
              <a:off x="3257296" y="4281331"/>
              <a:ext cx="729956" cy="2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08B54E2-5347-433A-96C9-B7875357C6FF}"/>
                </a:ext>
              </a:extLst>
            </p:cNvPr>
            <p:cNvCxnSpPr>
              <a:stCxn id="17" idx="6"/>
              <a:endCxn id="27" idx="2"/>
            </p:cNvCxnSpPr>
            <p:nvPr/>
          </p:nvCxnSpPr>
          <p:spPr>
            <a:xfrm>
              <a:off x="3257296" y="4283338"/>
              <a:ext cx="782788" cy="1015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58B38E2E-DB42-45CA-9B9D-1650CDCBCF2E}"/>
                </a:ext>
              </a:extLst>
            </p:cNvPr>
            <p:cNvGrpSpPr/>
            <p:nvPr/>
          </p:nvGrpSpPr>
          <p:grpSpPr>
            <a:xfrm>
              <a:off x="4930568" y="4303658"/>
              <a:ext cx="272288" cy="235712"/>
              <a:chOff x="6967728" y="4322064"/>
              <a:chExt cx="272288" cy="235712"/>
            </a:xfrm>
          </p:grpSpPr>
          <p:grpSp>
            <p:nvGrpSpPr>
              <p:cNvPr id="37" name="Group 36">
                <a:extLst>
                  <a:ext uri="{FF2B5EF4-FFF2-40B4-BE49-F238E27FC236}">
                    <a16:creationId xmlns:a16="http://schemas.microsoft.com/office/drawing/2014/main" id="{B374979D-BF5E-40B6-8DB1-A6AD8681B88E}"/>
                  </a:ext>
                </a:extLst>
              </p:cNvPr>
              <p:cNvGrpSpPr/>
              <p:nvPr/>
            </p:nvGrpSpPr>
            <p:grpSpPr>
              <a:xfrm>
                <a:off x="7028688" y="4322064"/>
                <a:ext cx="211328" cy="235712"/>
                <a:chOff x="5057648" y="4086352"/>
                <a:chExt cx="211328" cy="235712"/>
              </a:xfrm>
            </p:grpSpPr>
            <p:sp>
              <p:nvSpPr>
                <p:cNvPr id="38" name="Oval 37">
                  <a:extLst>
                    <a:ext uri="{FF2B5EF4-FFF2-40B4-BE49-F238E27FC236}">
                      <a16:creationId xmlns:a16="http://schemas.microsoft.com/office/drawing/2014/main" id="{F69A27B8-3CE2-41FD-A6EB-10A0CFE1C38F}"/>
                    </a:ext>
                  </a:extLst>
                </p:cNvPr>
                <p:cNvSpPr/>
                <p:nvPr/>
              </p:nvSpPr>
              <p:spPr>
                <a:xfrm>
                  <a:off x="5057648" y="4086352"/>
                  <a:ext cx="211328" cy="2357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PT"/>
                </a:p>
              </p:txBody>
            </p:sp>
            <p:cxnSp>
              <p:nvCxnSpPr>
                <p:cNvPr id="39" name="Straight Connector 38">
                  <a:extLst>
                    <a:ext uri="{FF2B5EF4-FFF2-40B4-BE49-F238E27FC236}">
                      <a16:creationId xmlns:a16="http://schemas.microsoft.com/office/drawing/2014/main" id="{9B83E159-1581-4A7C-A015-D3E0021143F9}"/>
                    </a:ext>
                  </a:extLst>
                </p:cNvPr>
                <p:cNvCxnSpPr>
                  <a:stCxn id="38" idx="0"/>
                  <a:endCxn id="38" idx="4"/>
                </p:cNvCxnSpPr>
                <p:nvPr/>
              </p:nvCxnSpPr>
              <p:spPr>
                <a:xfrm>
                  <a:off x="5163312" y="4086352"/>
                  <a:ext cx="0" cy="235712"/>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0" name="Straight Connector 39">
                <a:extLst>
                  <a:ext uri="{FF2B5EF4-FFF2-40B4-BE49-F238E27FC236}">
                    <a16:creationId xmlns:a16="http://schemas.microsoft.com/office/drawing/2014/main" id="{77ED8E89-F856-41A8-9917-62E2321A0DE9}"/>
                  </a:ext>
                </a:extLst>
              </p:cNvPr>
              <p:cNvCxnSpPr/>
              <p:nvPr/>
            </p:nvCxnSpPr>
            <p:spPr>
              <a:xfrm>
                <a:off x="6967728" y="4448048"/>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2E3280E-B641-4BA9-91EB-C26952E215C0}"/>
                  </a:ext>
                </a:extLst>
              </p:cNvPr>
              <p:cNvCxnSpPr>
                <a:stCxn id="38" idx="2"/>
                <a:endCxn id="38" idx="6"/>
              </p:cNvCxnSpPr>
              <p:nvPr/>
            </p:nvCxnSpPr>
            <p:spPr>
              <a:xfrm>
                <a:off x="7028688" y="4439920"/>
                <a:ext cx="2113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47EBAC8-A080-4DE2-AE4A-C8946C921335}"/>
                  </a:ext>
                </a:extLst>
              </p:cNvPr>
              <p:cNvCxnSpPr>
                <a:stCxn id="38" idx="1"/>
                <a:endCxn id="38" idx="5"/>
              </p:cNvCxnSpPr>
              <p:nvPr/>
            </p:nvCxnSpPr>
            <p:spPr>
              <a:xfrm>
                <a:off x="7059636" y="4356583"/>
                <a:ext cx="149432" cy="166674"/>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53" name="Straight Arrow Connector 52">
              <a:extLst>
                <a:ext uri="{FF2B5EF4-FFF2-40B4-BE49-F238E27FC236}">
                  <a16:creationId xmlns:a16="http://schemas.microsoft.com/office/drawing/2014/main" id="{8B09AFF7-7D1B-465B-9163-F84C689BDC03}"/>
                </a:ext>
              </a:extLst>
            </p:cNvPr>
            <p:cNvCxnSpPr>
              <a:stCxn id="22" idx="6"/>
              <a:endCxn id="38" idx="2"/>
            </p:cNvCxnSpPr>
            <p:nvPr/>
          </p:nvCxnSpPr>
          <p:spPr>
            <a:xfrm>
              <a:off x="4198580" y="4281331"/>
              <a:ext cx="792948" cy="140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6DDB608C-1CC0-4E29-9E9D-E9B05E33BF90}"/>
                </a:ext>
              </a:extLst>
            </p:cNvPr>
            <p:cNvCxnSpPr>
              <a:cxnSpLocks/>
              <a:stCxn id="77" idx="6"/>
              <a:endCxn id="43" idx="2"/>
            </p:cNvCxnSpPr>
            <p:nvPr/>
          </p:nvCxnSpPr>
          <p:spPr>
            <a:xfrm>
              <a:off x="4590288" y="5756987"/>
              <a:ext cx="2341300" cy="42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4EB35813-82ED-4B70-9155-6B84F1F04203}"/>
                </a:ext>
              </a:extLst>
            </p:cNvPr>
            <p:cNvCxnSpPr>
              <a:cxnSpLocks/>
              <a:stCxn id="22" idx="4"/>
              <a:endCxn id="63" idx="1"/>
            </p:cNvCxnSpPr>
            <p:nvPr/>
          </p:nvCxnSpPr>
          <p:spPr>
            <a:xfrm>
              <a:off x="4092916" y="4399187"/>
              <a:ext cx="105664" cy="211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0" name="Group 69">
              <a:extLst>
                <a:ext uri="{FF2B5EF4-FFF2-40B4-BE49-F238E27FC236}">
                  <a16:creationId xmlns:a16="http://schemas.microsoft.com/office/drawing/2014/main" id="{26108046-98DA-4ACF-88C5-0BE5C3B548BF}"/>
                </a:ext>
              </a:extLst>
            </p:cNvPr>
            <p:cNvGrpSpPr/>
            <p:nvPr/>
          </p:nvGrpSpPr>
          <p:grpSpPr>
            <a:xfrm>
              <a:off x="4106672" y="4575921"/>
              <a:ext cx="272288" cy="235712"/>
              <a:chOff x="6118352" y="4496791"/>
              <a:chExt cx="272288" cy="235712"/>
            </a:xfrm>
          </p:grpSpPr>
          <p:grpSp>
            <p:nvGrpSpPr>
              <p:cNvPr id="59" name="Group 58">
                <a:extLst>
                  <a:ext uri="{FF2B5EF4-FFF2-40B4-BE49-F238E27FC236}">
                    <a16:creationId xmlns:a16="http://schemas.microsoft.com/office/drawing/2014/main" id="{E1B0CEDC-322C-4E74-B162-890ED88C5FFA}"/>
                  </a:ext>
                </a:extLst>
              </p:cNvPr>
              <p:cNvGrpSpPr/>
              <p:nvPr/>
            </p:nvGrpSpPr>
            <p:grpSpPr>
              <a:xfrm>
                <a:off x="6118352" y="4496791"/>
                <a:ext cx="272288" cy="235712"/>
                <a:chOff x="5965952" y="4360672"/>
                <a:chExt cx="272288" cy="235712"/>
              </a:xfrm>
            </p:grpSpPr>
            <p:grpSp>
              <p:nvGrpSpPr>
                <p:cNvPr id="60" name="Group 59">
                  <a:extLst>
                    <a:ext uri="{FF2B5EF4-FFF2-40B4-BE49-F238E27FC236}">
                      <a16:creationId xmlns:a16="http://schemas.microsoft.com/office/drawing/2014/main" id="{ADBBA692-BB9B-46CE-8B6A-8363FDF9E2FA}"/>
                    </a:ext>
                  </a:extLst>
                </p:cNvPr>
                <p:cNvGrpSpPr/>
                <p:nvPr/>
              </p:nvGrpSpPr>
              <p:grpSpPr>
                <a:xfrm>
                  <a:off x="6026912" y="4360672"/>
                  <a:ext cx="211328" cy="235712"/>
                  <a:chOff x="5057648" y="4086352"/>
                  <a:chExt cx="211328" cy="235712"/>
                </a:xfrm>
              </p:grpSpPr>
              <p:sp>
                <p:nvSpPr>
                  <p:cNvPr id="63" name="Oval 62">
                    <a:extLst>
                      <a:ext uri="{FF2B5EF4-FFF2-40B4-BE49-F238E27FC236}">
                        <a16:creationId xmlns:a16="http://schemas.microsoft.com/office/drawing/2014/main" id="{816A22AF-AE1E-42AF-9DF6-1E313516EF9D}"/>
                      </a:ext>
                    </a:extLst>
                  </p:cNvPr>
                  <p:cNvSpPr/>
                  <p:nvPr/>
                </p:nvSpPr>
                <p:spPr>
                  <a:xfrm>
                    <a:off x="5057648" y="4086352"/>
                    <a:ext cx="211328" cy="2357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PT"/>
                  </a:p>
                </p:txBody>
              </p:sp>
              <p:cxnSp>
                <p:nvCxnSpPr>
                  <p:cNvPr id="64" name="Straight Connector 63">
                    <a:extLst>
                      <a:ext uri="{FF2B5EF4-FFF2-40B4-BE49-F238E27FC236}">
                        <a16:creationId xmlns:a16="http://schemas.microsoft.com/office/drawing/2014/main" id="{1DFEFBDB-C671-4866-BD4B-9BBC3E72027E}"/>
                      </a:ext>
                    </a:extLst>
                  </p:cNvPr>
                  <p:cNvCxnSpPr>
                    <a:stCxn id="63" idx="0"/>
                    <a:endCxn id="63" idx="4"/>
                  </p:cNvCxnSpPr>
                  <p:nvPr/>
                </p:nvCxnSpPr>
                <p:spPr>
                  <a:xfrm>
                    <a:off x="5163312" y="4086352"/>
                    <a:ext cx="0" cy="235712"/>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61" name="Straight Connector 60">
                  <a:extLst>
                    <a:ext uri="{FF2B5EF4-FFF2-40B4-BE49-F238E27FC236}">
                      <a16:creationId xmlns:a16="http://schemas.microsoft.com/office/drawing/2014/main" id="{1696C41D-1561-45F0-9099-19D0AF95E0F8}"/>
                    </a:ext>
                  </a:extLst>
                </p:cNvPr>
                <p:cNvCxnSpPr/>
                <p:nvPr/>
              </p:nvCxnSpPr>
              <p:spPr>
                <a:xfrm>
                  <a:off x="5965952" y="448665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E5844A1-B2E1-4E29-8197-DDBEAC0141BC}"/>
                    </a:ext>
                  </a:extLst>
                </p:cNvPr>
                <p:cNvCxnSpPr>
                  <a:stCxn id="63" idx="2"/>
                  <a:endCxn id="63" idx="6"/>
                </p:cNvCxnSpPr>
                <p:nvPr/>
              </p:nvCxnSpPr>
              <p:spPr>
                <a:xfrm>
                  <a:off x="6026912" y="4478528"/>
                  <a:ext cx="211328"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68" name="Straight Connector 67">
                <a:extLst>
                  <a:ext uri="{FF2B5EF4-FFF2-40B4-BE49-F238E27FC236}">
                    <a16:creationId xmlns:a16="http://schemas.microsoft.com/office/drawing/2014/main" id="{79978542-6896-42EB-833D-311FFC907A23}"/>
                  </a:ext>
                </a:extLst>
              </p:cNvPr>
              <p:cNvCxnSpPr>
                <a:cxnSpLocks/>
                <a:stCxn id="63" idx="6"/>
                <a:endCxn id="63" idx="3"/>
              </p:cNvCxnSpPr>
              <p:nvPr/>
            </p:nvCxnSpPr>
            <p:spPr>
              <a:xfrm flipH="1">
                <a:off x="6210260" y="4614647"/>
                <a:ext cx="180380" cy="83337"/>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4" name="Group 73">
              <a:extLst>
                <a:ext uri="{FF2B5EF4-FFF2-40B4-BE49-F238E27FC236}">
                  <a16:creationId xmlns:a16="http://schemas.microsoft.com/office/drawing/2014/main" id="{13E26C01-D616-4922-9A23-B41F7AC1D741}"/>
                </a:ext>
              </a:extLst>
            </p:cNvPr>
            <p:cNvGrpSpPr/>
            <p:nvPr/>
          </p:nvGrpSpPr>
          <p:grpSpPr>
            <a:xfrm>
              <a:off x="4378960" y="5639131"/>
              <a:ext cx="211328" cy="235712"/>
              <a:chOff x="6043168" y="4874768"/>
              <a:chExt cx="211328" cy="235712"/>
            </a:xfrm>
          </p:grpSpPr>
          <p:grpSp>
            <p:nvGrpSpPr>
              <p:cNvPr id="75" name="Group 74">
                <a:extLst>
                  <a:ext uri="{FF2B5EF4-FFF2-40B4-BE49-F238E27FC236}">
                    <a16:creationId xmlns:a16="http://schemas.microsoft.com/office/drawing/2014/main" id="{CBD9951E-AFAE-4E67-A949-A0A3E3F479B8}"/>
                  </a:ext>
                </a:extLst>
              </p:cNvPr>
              <p:cNvGrpSpPr/>
              <p:nvPr/>
            </p:nvGrpSpPr>
            <p:grpSpPr>
              <a:xfrm>
                <a:off x="6043168" y="4874768"/>
                <a:ext cx="211328" cy="235712"/>
                <a:chOff x="5057648" y="4086352"/>
                <a:chExt cx="211328" cy="235712"/>
              </a:xfrm>
            </p:grpSpPr>
            <p:sp>
              <p:nvSpPr>
                <p:cNvPr id="77" name="Oval 76">
                  <a:extLst>
                    <a:ext uri="{FF2B5EF4-FFF2-40B4-BE49-F238E27FC236}">
                      <a16:creationId xmlns:a16="http://schemas.microsoft.com/office/drawing/2014/main" id="{8A69C8BF-4EF3-44BB-BB38-674358679C2B}"/>
                    </a:ext>
                  </a:extLst>
                </p:cNvPr>
                <p:cNvSpPr/>
                <p:nvPr/>
              </p:nvSpPr>
              <p:spPr>
                <a:xfrm>
                  <a:off x="5057648" y="4086352"/>
                  <a:ext cx="211328" cy="2357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PT"/>
                </a:p>
              </p:txBody>
            </p:sp>
            <p:cxnSp>
              <p:nvCxnSpPr>
                <p:cNvPr id="78" name="Straight Connector 77">
                  <a:extLst>
                    <a:ext uri="{FF2B5EF4-FFF2-40B4-BE49-F238E27FC236}">
                      <a16:creationId xmlns:a16="http://schemas.microsoft.com/office/drawing/2014/main" id="{8A8827ED-A7FE-424B-9D17-CFA2C63BFA85}"/>
                    </a:ext>
                  </a:extLst>
                </p:cNvPr>
                <p:cNvCxnSpPr>
                  <a:stCxn id="77" idx="0"/>
                  <a:endCxn id="77" idx="4"/>
                </p:cNvCxnSpPr>
                <p:nvPr/>
              </p:nvCxnSpPr>
              <p:spPr>
                <a:xfrm>
                  <a:off x="5163312" y="4086352"/>
                  <a:ext cx="0" cy="235712"/>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6" name="Straight Connector 75">
                <a:extLst>
                  <a:ext uri="{FF2B5EF4-FFF2-40B4-BE49-F238E27FC236}">
                    <a16:creationId xmlns:a16="http://schemas.microsoft.com/office/drawing/2014/main" id="{3879EB8D-437C-444C-B186-C5A642AE9D44}"/>
                  </a:ext>
                </a:extLst>
              </p:cNvPr>
              <p:cNvCxnSpPr>
                <a:stCxn id="77" idx="3"/>
                <a:endCxn id="77" idx="7"/>
              </p:cNvCxnSpPr>
              <p:nvPr/>
            </p:nvCxnSpPr>
            <p:spPr>
              <a:xfrm flipV="1">
                <a:off x="6074116" y="4909287"/>
                <a:ext cx="149432" cy="166674"/>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9" name="Straight Connector 78">
              <a:extLst>
                <a:ext uri="{FF2B5EF4-FFF2-40B4-BE49-F238E27FC236}">
                  <a16:creationId xmlns:a16="http://schemas.microsoft.com/office/drawing/2014/main" id="{262809C3-E53C-4136-B8CB-21C3AE7C5B00}"/>
                </a:ext>
              </a:extLst>
            </p:cNvPr>
            <p:cNvCxnSpPr>
              <a:stCxn id="77" idx="1"/>
              <a:endCxn id="77" idx="7"/>
            </p:cNvCxnSpPr>
            <p:nvPr/>
          </p:nvCxnSpPr>
          <p:spPr>
            <a:xfrm>
              <a:off x="4409908" y="5673650"/>
              <a:ext cx="14943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83" name="Group 82">
              <a:extLst>
                <a:ext uri="{FF2B5EF4-FFF2-40B4-BE49-F238E27FC236}">
                  <a16:creationId xmlns:a16="http://schemas.microsoft.com/office/drawing/2014/main" id="{0D6867B7-BFED-4B38-B9DC-CC3D4E732BF2}"/>
                </a:ext>
              </a:extLst>
            </p:cNvPr>
            <p:cNvGrpSpPr/>
            <p:nvPr/>
          </p:nvGrpSpPr>
          <p:grpSpPr>
            <a:xfrm>
              <a:off x="6931588" y="5681252"/>
              <a:ext cx="211328" cy="235712"/>
              <a:chOff x="8943268" y="5602122"/>
              <a:chExt cx="211328" cy="235712"/>
            </a:xfrm>
          </p:grpSpPr>
          <p:grpSp>
            <p:nvGrpSpPr>
              <p:cNvPr id="66" name="Group 65">
                <a:extLst>
                  <a:ext uri="{FF2B5EF4-FFF2-40B4-BE49-F238E27FC236}">
                    <a16:creationId xmlns:a16="http://schemas.microsoft.com/office/drawing/2014/main" id="{8DACB27A-3FC0-4959-9EEF-B20664A812EC}"/>
                  </a:ext>
                </a:extLst>
              </p:cNvPr>
              <p:cNvGrpSpPr/>
              <p:nvPr/>
            </p:nvGrpSpPr>
            <p:grpSpPr>
              <a:xfrm>
                <a:off x="8943268" y="5602122"/>
                <a:ext cx="211328" cy="235712"/>
                <a:chOff x="8971280" y="4830114"/>
                <a:chExt cx="211328" cy="235712"/>
              </a:xfrm>
            </p:grpSpPr>
            <p:grpSp>
              <p:nvGrpSpPr>
                <p:cNvPr id="35" name="Group 34">
                  <a:extLst>
                    <a:ext uri="{FF2B5EF4-FFF2-40B4-BE49-F238E27FC236}">
                      <a16:creationId xmlns:a16="http://schemas.microsoft.com/office/drawing/2014/main" id="{C38C85B7-10FD-4279-BC72-EA9EF7ABB473}"/>
                    </a:ext>
                  </a:extLst>
                </p:cNvPr>
                <p:cNvGrpSpPr/>
                <p:nvPr/>
              </p:nvGrpSpPr>
              <p:grpSpPr>
                <a:xfrm>
                  <a:off x="8971280" y="4830114"/>
                  <a:ext cx="211328" cy="235712"/>
                  <a:chOff x="8971280" y="4830114"/>
                  <a:chExt cx="211328" cy="235712"/>
                </a:xfrm>
              </p:grpSpPr>
              <p:grpSp>
                <p:nvGrpSpPr>
                  <p:cNvPr id="42" name="Group 41">
                    <a:extLst>
                      <a:ext uri="{FF2B5EF4-FFF2-40B4-BE49-F238E27FC236}">
                        <a16:creationId xmlns:a16="http://schemas.microsoft.com/office/drawing/2014/main" id="{93C1611A-A90B-4D1B-AC05-490C2FF3DEFC}"/>
                      </a:ext>
                    </a:extLst>
                  </p:cNvPr>
                  <p:cNvGrpSpPr/>
                  <p:nvPr/>
                </p:nvGrpSpPr>
                <p:grpSpPr>
                  <a:xfrm>
                    <a:off x="8971280" y="4830114"/>
                    <a:ext cx="211328" cy="235712"/>
                    <a:chOff x="5057648" y="4086352"/>
                    <a:chExt cx="211328" cy="235712"/>
                  </a:xfrm>
                </p:grpSpPr>
                <p:sp>
                  <p:nvSpPr>
                    <p:cNvPr id="43" name="Oval 42">
                      <a:extLst>
                        <a:ext uri="{FF2B5EF4-FFF2-40B4-BE49-F238E27FC236}">
                          <a16:creationId xmlns:a16="http://schemas.microsoft.com/office/drawing/2014/main" id="{5C434FB0-52AB-4686-9784-8CCFAE0DF496}"/>
                        </a:ext>
                      </a:extLst>
                    </p:cNvPr>
                    <p:cNvSpPr/>
                    <p:nvPr/>
                  </p:nvSpPr>
                  <p:spPr>
                    <a:xfrm>
                      <a:off x="5057648" y="4086352"/>
                      <a:ext cx="211328" cy="2357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PT"/>
                    </a:p>
                  </p:txBody>
                </p:sp>
                <p:cxnSp>
                  <p:nvCxnSpPr>
                    <p:cNvPr id="44" name="Straight Connector 43">
                      <a:extLst>
                        <a:ext uri="{FF2B5EF4-FFF2-40B4-BE49-F238E27FC236}">
                          <a16:creationId xmlns:a16="http://schemas.microsoft.com/office/drawing/2014/main" id="{D56FAA81-A302-4F72-9F91-8153CB49C364}"/>
                        </a:ext>
                      </a:extLst>
                    </p:cNvPr>
                    <p:cNvCxnSpPr>
                      <a:stCxn id="43" idx="0"/>
                      <a:endCxn id="43" idx="4"/>
                    </p:cNvCxnSpPr>
                    <p:nvPr/>
                  </p:nvCxnSpPr>
                  <p:spPr>
                    <a:xfrm>
                      <a:off x="5163312" y="4086352"/>
                      <a:ext cx="0" cy="235712"/>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5" name="Straight Connector 44">
                    <a:extLst>
                      <a:ext uri="{FF2B5EF4-FFF2-40B4-BE49-F238E27FC236}">
                        <a16:creationId xmlns:a16="http://schemas.microsoft.com/office/drawing/2014/main" id="{28D0AA17-1E6E-41D1-B1DE-88511DB3E374}"/>
                      </a:ext>
                    </a:extLst>
                  </p:cNvPr>
                  <p:cNvCxnSpPr>
                    <a:stCxn id="43" idx="3"/>
                    <a:endCxn id="43" idx="7"/>
                  </p:cNvCxnSpPr>
                  <p:nvPr/>
                </p:nvCxnSpPr>
                <p:spPr>
                  <a:xfrm flipV="1">
                    <a:off x="9002228" y="4864633"/>
                    <a:ext cx="149432" cy="166674"/>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51" name="Straight Connector 50">
                  <a:extLst>
                    <a:ext uri="{FF2B5EF4-FFF2-40B4-BE49-F238E27FC236}">
                      <a16:creationId xmlns:a16="http://schemas.microsoft.com/office/drawing/2014/main" id="{629A8857-E289-48E3-8A5F-3882C9BA22FB}"/>
                    </a:ext>
                  </a:extLst>
                </p:cNvPr>
                <p:cNvCxnSpPr>
                  <a:cxnSpLocks/>
                  <a:stCxn id="43" idx="2"/>
                  <a:endCxn id="43" idx="6"/>
                </p:cNvCxnSpPr>
                <p:nvPr/>
              </p:nvCxnSpPr>
              <p:spPr>
                <a:xfrm>
                  <a:off x="8971280" y="4947970"/>
                  <a:ext cx="211328"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2" name="Straight Connector 81">
                <a:extLst>
                  <a:ext uri="{FF2B5EF4-FFF2-40B4-BE49-F238E27FC236}">
                    <a16:creationId xmlns:a16="http://schemas.microsoft.com/office/drawing/2014/main" id="{916AED24-1DAD-4019-9183-F262BEA35AEC}"/>
                  </a:ext>
                </a:extLst>
              </p:cNvPr>
              <p:cNvCxnSpPr>
                <a:cxnSpLocks/>
                <a:stCxn id="43" idx="1"/>
                <a:endCxn id="43" idx="7"/>
              </p:cNvCxnSpPr>
              <p:nvPr/>
            </p:nvCxnSpPr>
            <p:spPr>
              <a:xfrm>
                <a:off x="8974216" y="5636641"/>
                <a:ext cx="14943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6" name="Straight Arrow Connector 85">
              <a:extLst>
                <a:ext uri="{FF2B5EF4-FFF2-40B4-BE49-F238E27FC236}">
                  <a16:creationId xmlns:a16="http://schemas.microsoft.com/office/drawing/2014/main" id="{812FDAD1-0B01-4EA7-8723-6D7E430CA6DC}"/>
                </a:ext>
              </a:extLst>
            </p:cNvPr>
            <p:cNvCxnSpPr>
              <a:cxnSpLocks/>
              <a:stCxn id="27" idx="4"/>
              <a:endCxn id="77" idx="0"/>
            </p:cNvCxnSpPr>
            <p:nvPr/>
          </p:nvCxnSpPr>
          <p:spPr>
            <a:xfrm>
              <a:off x="4145748" y="5417144"/>
              <a:ext cx="338876" cy="221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C2A36AFF-4ABC-4CCE-BE27-9FD9B5001F69}"/>
                </a:ext>
              </a:extLst>
            </p:cNvPr>
            <p:cNvCxnSpPr>
              <a:cxnSpLocks/>
              <a:stCxn id="27" idx="4"/>
              <a:endCxn id="92" idx="0"/>
            </p:cNvCxnSpPr>
            <p:nvPr/>
          </p:nvCxnSpPr>
          <p:spPr>
            <a:xfrm flipH="1">
              <a:off x="4061968" y="5417144"/>
              <a:ext cx="83780" cy="398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0693D541-B5B4-4980-BCF5-25D5B71409CC}"/>
                </a:ext>
              </a:extLst>
            </p:cNvPr>
            <p:cNvGrpSpPr/>
            <p:nvPr/>
          </p:nvGrpSpPr>
          <p:grpSpPr>
            <a:xfrm>
              <a:off x="3956304" y="5815969"/>
              <a:ext cx="211328" cy="235712"/>
              <a:chOff x="5840436" y="5636641"/>
              <a:chExt cx="211328" cy="235712"/>
            </a:xfrm>
          </p:grpSpPr>
          <p:grpSp>
            <p:nvGrpSpPr>
              <p:cNvPr id="89" name="Group 88">
                <a:extLst>
                  <a:ext uri="{FF2B5EF4-FFF2-40B4-BE49-F238E27FC236}">
                    <a16:creationId xmlns:a16="http://schemas.microsoft.com/office/drawing/2014/main" id="{912C756F-C7E8-4E0B-9C57-DF1ADC9308E0}"/>
                  </a:ext>
                </a:extLst>
              </p:cNvPr>
              <p:cNvGrpSpPr/>
              <p:nvPr/>
            </p:nvGrpSpPr>
            <p:grpSpPr>
              <a:xfrm>
                <a:off x="5840436" y="5636641"/>
                <a:ext cx="211328" cy="235712"/>
                <a:chOff x="6043168" y="4874768"/>
                <a:chExt cx="211328" cy="235712"/>
              </a:xfrm>
            </p:grpSpPr>
            <p:grpSp>
              <p:nvGrpSpPr>
                <p:cNvPr id="90" name="Group 89">
                  <a:extLst>
                    <a:ext uri="{FF2B5EF4-FFF2-40B4-BE49-F238E27FC236}">
                      <a16:creationId xmlns:a16="http://schemas.microsoft.com/office/drawing/2014/main" id="{FAA2E777-1287-4963-B0FB-F1AB51E8A443}"/>
                    </a:ext>
                  </a:extLst>
                </p:cNvPr>
                <p:cNvGrpSpPr/>
                <p:nvPr/>
              </p:nvGrpSpPr>
              <p:grpSpPr>
                <a:xfrm>
                  <a:off x="6043168" y="4874768"/>
                  <a:ext cx="211328" cy="235712"/>
                  <a:chOff x="5057648" y="4086352"/>
                  <a:chExt cx="211328" cy="235712"/>
                </a:xfrm>
              </p:grpSpPr>
              <p:sp>
                <p:nvSpPr>
                  <p:cNvPr id="92" name="Oval 91">
                    <a:extLst>
                      <a:ext uri="{FF2B5EF4-FFF2-40B4-BE49-F238E27FC236}">
                        <a16:creationId xmlns:a16="http://schemas.microsoft.com/office/drawing/2014/main" id="{87027925-C9CB-4BDA-8360-77E1DEE51063}"/>
                      </a:ext>
                    </a:extLst>
                  </p:cNvPr>
                  <p:cNvSpPr/>
                  <p:nvPr/>
                </p:nvSpPr>
                <p:spPr>
                  <a:xfrm>
                    <a:off x="5057648" y="4086352"/>
                    <a:ext cx="211328" cy="2357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PT"/>
                  </a:p>
                </p:txBody>
              </p:sp>
              <p:cxnSp>
                <p:nvCxnSpPr>
                  <p:cNvPr id="93" name="Straight Connector 92">
                    <a:extLst>
                      <a:ext uri="{FF2B5EF4-FFF2-40B4-BE49-F238E27FC236}">
                        <a16:creationId xmlns:a16="http://schemas.microsoft.com/office/drawing/2014/main" id="{94035720-7BB3-40E8-906C-5FCB714C1526}"/>
                      </a:ext>
                    </a:extLst>
                  </p:cNvPr>
                  <p:cNvCxnSpPr>
                    <a:stCxn id="92" idx="0"/>
                    <a:endCxn id="92" idx="4"/>
                  </p:cNvCxnSpPr>
                  <p:nvPr/>
                </p:nvCxnSpPr>
                <p:spPr>
                  <a:xfrm>
                    <a:off x="5163312" y="4086352"/>
                    <a:ext cx="0" cy="235712"/>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1" name="Straight Connector 90">
                  <a:extLst>
                    <a:ext uri="{FF2B5EF4-FFF2-40B4-BE49-F238E27FC236}">
                      <a16:creationId xmlns:a16="http://schemas.microsoft.com/office/drawing/2014/main" id="{275E21CC-140F-4D9B-9A22-50B9EF26C3D5}"/>
                    </a:ext>
                  </a:extLst>
                </p:cNvPr>
                <p:cNvCxnSpPr>
                  <a:stCxn id="92" idx="3"/>
                  <a:endCxn id="92" idx="7"/>
                </p:cNvCxnSpPr>
                <p:nvPr/>
              </p:nvCxnSpPr>
              <p:spPr>
                <a:xfrm flipV="1">
                  <a:off x="6074116" y="4909287"/>
                  <a:ext cx="149432" cy="166674"/>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6" name="Straight Connector 95">
                <a:extLst>
                  <a:ext uri="{FF2B5EF4-FFF2-40B4-BE49-F238E27FC236}">
                    <a16:creationId xmlns:a16="http://schemas.microsoft.com/office/drawing/2014/main" id="{EAD19581-3E6A-4F46-A81E-FE0E96E45C2E}"/>
                  </a:ext>
                </a:extLst>
              </p:cNvPr>
              <p:cNvCxnSpPr>
                <a:stCxn id="92" idx="2"/>
                <a:endCxn id="92" idx="6"/>
              </p:cNvCxnSpPr>
              <p:nvPr/>
            </p:nvCxnSpPr>
            <p:spPr>
              <a:xfrm>
                <a:off x="5840436" y="5754497"/>
                <a:ext cx="211328"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7" name="Straight Arrow Connector 106">
              <a:extLst>
                <a:ext uri="{FF2B5EF4-FFF2-40B4-BE49-F238E27FC236}">
                  <a16:creationId xmlns:a16="http://schemas.microsoft.com/office/drawing/2014/main" id="{38B9599A-D184-49F1-887C-6AB202506179}"/>
                </a:ext>
              </a:extLst>
            </p:cNvPr>
            <p:cNvCxnSpPr>
              <a:cxnSpLocks/>
              <a:stCxn id="63" idx="6"/>
              <a:endCxn id="105" idx="2"/>
            </p:cNvCxnSpPr>
            <p:nvPr/>
          </p:nvCxnSpPr>
          <p:spPr>
            <a:xfrm>
              <a:off x="4378960" y="4693777"/>
              <a:ext cx="1525887" cy="336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10" name="Group 109">
              <a:extLst>
                <a:ext uri="{FF2B5EF4-FFF2-40B4-BE49-F238E27FC236}">
                  <a16:creationId xmlns:a16="http://schemas.microsoft.com/office/drawing/2014/main" id="{BB1F4852-47F6-4696-B4D6-817F1CCA362A}"/>
                </a:ext>
              </a:extLst>
            </p:cNvPr>
            <p:cNvGrpSpPr/>
            <p:nvPr/>
          </p:nvGrpSpPr>
          <p:grpSpPr>
            <a:xfrm>
              <a:off x="5904847" y="4912467"/>
              <a:ext cx="211328" cy="235712"/>
              <a:chOff x="7916527" y="4833337"/>
              <a:chExt cx="211328" cy="235712"/>
            </a:xfrm>
          </p:grpSpPr>
          <p:grpSp>
            <p:nvGrpSpPr>
              <p:cNvPr id="100" name="Group 99">
                <a:extLst>
                  <a:ext uri="{FF2B5EF4-FFF2-40B4-BE49-F238E27FC236}">
                    <a16:creationId xmlns:a16="http://schemas.microsoft.com/office/drawing/2014/main" id="{B59E6F80-9FB1-4A49-A58E-49AA95D5EE07}"/>
                  </a:ext>
                </a:extLst>
              </p:cNvPr>
              <p:cNvGrpSpPr/>
              <p:nvPr/>
            </p:nvGrpSpPr>
            <p:grpSpPr>
              <a:xfrm>
                <a:off x="7916527" y="4833337"/>
                <a:ext cx="211328" cy="235712"/>
                <a:chOff x="5840436" y="5636641"/>
                <a:chExt cx="211328" cy="235712"/>
              </a:xfrm>
            </p:grpSpPr>
            <p:grpSp>
              <p:nvGrpSpPr>
                <p:cNvPr id="101" name="Group 100">
                  <a:extLst>
                    <a:ext uri="{FF2B5EF4-FFF2-40B4-BE49-F238E27FC236}">
                      <a16:creationId xmlns:a16="http://schemas.microsoft.com/office/drawing/2014/main" id="{BD596F77-43BF-48B8-80EA-22427A03AC8F}"/>
                    </a:ext>
                  </a:extLst>
                </p:cNvPr>
                <p:cNvGrpSpPr/>
                <p:nvPr/>
              </p:nvGrpSpPr>
              <p:grpSpPr>
                <a:xfrm>
                  <a:off x="5840436" y="5636641"/>
                  <a:ext cx="211328" cy="235712"/>
                  <a:chOff x="6043168" y="4874768"/>
                  <a:chExt cx="211328" cy="235712"/>
                </a:xfrm>
              </p:grpSpPr>
              <p:grpSp>
                <p:nvGrpSpPr>
                  <p:cNvPr id="103" name="Group 102">
                    <a:extLst>
                      <a:ext uri="{FF2B5EF4-FFF2-40B4-BE49-F238E27FC236}">
                        <a16:creationId xmlns:a16="http://schemas.microsoft.com/office/drawing/2014/main" id="{6B177DFD-306A-4010-A712-543FA425518E}"/>
                      </a:ext>
                    </a:extLst>
                  </p:cNvPr>
                  <p:cNvGrpSpPr/>
                  <p:nvPr/>
                </p:nvGrpSpPr>
                <p:grpSpPr>
                  <a:xfrm>
                    <a:off x="6043168" y="4874768"/>
                    <a:ext cx="211328" cy="235712"/>
                    <a:chOff x="5057648" y="4086352"/>
                    <a:chExt cx="211328" cy="235712"/>
                  </a:xfrm>
                </p:grpSpPr>
                <p:sp>
                  <p:nvSpPr>
                    <p:cNvPr id="105" name="Oval 104">
                      <a:extLst>
                        <a:ext uri="{FF2B5EF4-FFF2-40B4-BE49-F238E27FC236}">
                          <a16:creationId xmlns:a16="http://schemas.microsoft.com/office/drawing/2014/main" id="{CCECED3B-0804-4931-88A3-795BFFE7B785}"/>
                        </a:ext>
                      </a:extLst>
                    </p:cNvPr>
                    <p:cNvSpPr/>
                    <p:nvPr/>
                  </p:nvSpPr>
                  <p:spPr>
                    <a:xfrm>
                      <a:off x="5057648" y="4086352"/>
                      <a:ext cx="211328" cy="2357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PT"/>
                    </a:p>
                  </p:txBody>
                </p:sp>
                <p:cxnSp>
                  <p:nvCxnSpPr>
                    <p:cNvPr id="106" name="Straight Connector 105">
                      <a:extLst>
                        <a:ext uri="{FF2B5EF4-FFF2-40B4-BE49-F238E27FC236}">
                          <a16:creationId xmlns:a16="http://schemas.microsoft.com/office/drawing/2014/main" id="{7413C08E-AE8D-44A0-9F46-37089252B0E7}"/>
                        </a:ext>
                      </a:extLst>
                    </p:cNvPr>
                    <p:cNvCxnSpPr>
                      <a:stCxn id="105" idx="0"/>
                      <a:endCxn id="105" idx="4"/>
                    </p:cNvCxnSpPr>
                    <p:nvPr/>
                  </p:nvCxnSpPr>
                  <p:spPr>
                    <a:xfrm>
                      <a:off x="5163312" y="4086352"/>
                      <a:ext cx="0" cy="235712"/>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4" name="Straight Connector 103">
                    <a:extLst>
                      <a:ext uri="{FF2B5EF4-FFF2-40B4-BE49-F238E27FC236}">
                        <a16:creationId xmlns:a16="http://schemas.microsoft.com/office/drawing/2014/main" id="{3A622C51-DC57-49A4-BB98-2CF24C74BD72}"/>
                      </a:ext>
                    </a:extLst>
                  </p:cNvPr>
                  <p:cNvCxnSpPr>
                    <a:stCxn id="105" idx="3"/>
                    <a:endCxn id="105" idx="7"/>
                  </p:cNvCxnSpPr>
                  <p:nvPr/>
                </p:nvCxnSpPr>
                <p:spPr>
                  <a:xfrm flipV="1">
                    <a:off x="6074116" y="4909287"/>
                    <a:ext cx="149432" cy="166674"/>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2" name="Straight Connector 101">
                  <a:extLst>
                    <a:ext uri="{FF2B5EF4-FFF2-40B4-BE49-F238E27FC236}">
                      <a16:creationId xmlns:a16="http://schemas.microsoft.com/office/drawing/2014/main" id="{7CACFAF8-4AB6-49EC-BA10-DCAA545C835B}"/>
                    </a:ext>
                  </a:extLst>
                </p:cNvPr>
                <p:cNvCxnSpPr>
                  <a:stCxn id="105" idx="2"/>
                  <a:endCxn id="105" idx="6"/>
                </p:cNvCxnSpPr>
                <p:nvPr/>
              </p:nvCxnSpPr>
              <p:spPr>
                <a:xfrm>
                  <a:off x="5840436" y="5754497"/>
                  <a:ext cx="211328"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9" name="Straight Connector 108">
                <a:extLst>
                  <a:ext uri="{FF2B5EF4-FFF2-40B4-BE49-F238E27FC236}">
                    <a16:creationId xmlns:a16="http://schemas.microsoft.com/office/drawing/2014/main" id="{E6ED00BA-4585-46F3-80B9-F2688A9BE466}"/>
                  </a:ext>
                </a:extLst>
              </p:cNvPr>
              <p:cNvCxnSpPr>
                <a:stCxn id="105" idx="6"/>
                <a:endCxn id="105" idx="3"/>
              </p:cNvCxnSpPr>
              <p:nvPr/>
            </p:nvCxnSpPr>
            <p:spPr>
              <a:xfrm flipH="1">
                <a:off x="7947475" y="4951193"/>
                <a:ext cx="180380" cy="83337"/>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7" name="Group 116">
              <a:extLst>
                <a:ext uri="{FF2B5EF4-FFF2-40B4-BE49-F238E27FC236}">
                  <a16:creationId xmlns:a16="http://schemas.microsoft.com/office/drawing/2014/main" id="{4BF6FB91-5921-4F53-9A54-EEE09DDB9430}"/>
                </a:ext>
              </a:extLst>
            </p:cNvPr>
            <p:cNvGrpSpPr/>
            <p:nvPr/>
          </p:nvGrpSpPr>
          <p:grpSpPr>
            <a:xfrm>
              <a:off x="1392533" y="4326009"/>
              <a:ext cx="211328" cy="235712"/>
              <a:chOff x="3343365" y="4218917"/>
              <a:chExt cx="211328" cy="235712"/>
            </a:xfrm>
          </p:grpSpPr>
          <p:sp>
            <p:nvSpPr>
              <p:cNvPr id="113" name="Oval 112">
                <a:extLst>
                  <a:ext uri="{FF2B5EF4-FFF2-40B4-BE49-F238E27FC236}">
                    <a16:creationId xmlns:a16="http://schemas.microsoft.com/office/drawing/2014/main" id="{8AC56F0D-D5B4-47D0-B4DF-8DAD2E81310C}"/>
                  </a:ext>
                </a:extLst>
              </p:cNvPr>
              <p:cNvSpPr/>
              <p:nvPr/>
            </p:nvSpPr>
            <p:spPr>
              <a:xfrm>
                <a:off x="3343365" y="4218917"/>
                <a:ext cx="211328" cy="2357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PT"/>
              </a:p>
            </p:txBody>
          </p:sp>
          <p:cxnSp>
            <p:nvCxnSpPr>
              <p:cNvPr id="114" name="Straight Connector 113">
                <a:extLst>
                  <a:ext uri="{FF2B5EF4-FFF2-40B4-BE49-F238E27FC236}">
                    <a16:creationId xmlns:a16="http://schemas.microsoft.com/office/drawing/2014/main" id="{CA309B3D-65A1-4BEE-9FAD-E21C035832AC}"/>
                  </a:ext>
                </a:extLst>
              </p:cNvPr>
              <p:cNvCxnSpPr>
                <a:cxnSpLocks/>
                <a:stCxn id="113" idx="2"/>
              </p:cNvCxnSpPr>
              <p:nvPr/>
            </p:nvCxnSpPr>
            <p:spPr>
              <a:xfrm>
                <a:off x="3343365" y="4336773"/>
                <a:ext cx="105664" cy="117856"/>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16" name="Straight Arrow Connector 115">
              <a:extLst>
                <a:ext uri="{FF2B5EF4-FFF2-40B4-BE49-F238E27FC236}">
                  <a16:creationId xmlns:a16="http://schemas.microsoft.com/office/drawing/2014/main" id="{64434CAE-11E1-4AD8-BFBC-08FF5AB74433}"/>
                </a:ext>
              </a:extLst>
            </p:cNvPr>
            <p:cNvCxnSpPr>
              <a:cxnSpLocks/>
              <a:stCxn id="2" idx="4"/>
              <a:endCxn id="113" idx="0"/>
            </p:cNvCxnSpPr>
            <p:nvPr/>
          </p:nvCxnSpPr>
          <p:spPr>
            <a:xfrm>
              <a:off x="1223264" y="4049658"/>
              <a:ext cx="274933" cy="276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20" name="Group 119">
              <a:extLst>
                <a:ext uri="{FF2B5EF4-FFF2-40B4-BE49-F238E27FC236}">
                  <a16:creationId xmlns:a16="http://schemas.microsoft.com/office/drawing/2014/main" id="{E2F801F4-31A7-40DC-9962-FD06737B4D31}"/>
                </a:ext>
              </a:extLst>
            </p:cNvPr>
            <p:cNvGrpSpPr/>
            <p:nvPr/>
          </p:nvGrpSpPr>
          <p:grpSpPr>
            <a:xfrm>
              <a:off x="950919" y="4374728"/>
              <a:ext cx="211328" cy="235712"/>
              <a:chOff x="3343365" y="4218917"/>
              <a:chExt cx="211328" cy="235712"/>
            </a:xfrm>
          </p:grpSpPr>
          <p:sp>
            <p:nvSpPr>
              <p:cNvPr id="121" name="Oval 120">
                <a:extLst>
                  <a:ext uri="{FF2B5EF4-FFF2-40B4-BE49-F238E27FC236}">
                    <a16:creationId xmlns:a16="http://schemas.microsoft.com/office/drawing/2014/main" id="{60E8129D-BE34-41B7-8485-558E10DA6CCE}"/>
                  </a:ext>
                </a:extLst>
              </p:cNvPr>
              <p:cNvSpPr/>
              <p:nvPr/>
            </p:nvSpPr>
            <p:spPr>
              <a:xfrm>
                <a:off x="3343365" y="4218917"/>
                <a:ext cx="211328" cy="2357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PT"/>
              </a:p>
            </p:txBody>
          </p:sp>
          <p:cxnSp>
            <p:nvCxnSpPr>
              <p:cNvPr id="122" name="Straight Connector 121">
                <a:extLst>
                  <a:ext uri="{FF2B5EF4-FFF2-40B4-BE49-F238E27FC236}">
                    <a16:creationId xmlns:a16="http://schemas.microsoft.com/office/drawing/2014/main" id="{ADFF9EE6-5B39-4F8B-8CFE-016DDB8BB397}"/>
                  </a:ext>
                </a:extLst>
              </p:cNvPr>
              <p:cNvCxnSpPr>
                <a:cxnSpLocks/>
                <a:stCxn id="121" idx="2"/>
                <a:endCxn id="121" idx="0"/>
              </p:cNvCxnSpPr>
              <p:nvPr/>
            </p:nvCxnSpPr>
            <p:spPr>
              <a:xfrm flipV="1">
                <a:off x="3343365" y="4218917"/>
                <a:ext cx="105664" cy="117856"/>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23" name="Straight Arrow Connector 122">
              <a:extLst>
                <a:ext uri="{FF2B5EF4-FFF2-40B4-BE49-F238E27FC236}">
                  <a16:creationId xmlns:a16="http://schemas.microsoft.com/office/drawing/2014/main" id="{16A2944A-FB6D-499A-B9F5-6DDC05723A8D}"/>
                </a:ext>
              </a:extLst>
            </p:cNvPr>
            <p:cNvCxnSpPr>
              <a:cxnSpLocks/>
              <a:stCxn id="2" idx="4"/>
              <a:endCxn id="121" idx="0"/>
            </p:cNvCxnSpPr>
            <p:nvPr/>
          </p:nvCxnSpPr>
          <p:spPr>
            <a:xfrm flipH="1">
              <a:off x="1056583" y="4049658"/>
              <a:ext cx="166681" cy="325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28" name="Group 127">
              <a:extLst>
                <a:ext uri="{FF2B5EF4-FFF2-40B4-BE49-F238E27FC236}">
                  <a16:creationId xmlns:a16="http://schemas.microsoft.com/office/drawing/2014/main" id="{D398BC22-F159-4108-A367-9A119B7B8465}"/>
                </a:ext>
              </a:extLst>
            </p:cNvPr>
            <p:cNvGrpSpPr/>
            <p:nvPr/>
          </p:nvGrpSpPr>
          <p:grpSpPr>
            <a:xfrm>
              <a:off x="3783270" y="4617589"/>
              <a:ext cx="272288" cy="235712"/>
              <a:chOff x="6118352" y="4496791"/>
              <a:chExt cx="272288" cy="235712"/>
            </a:xfrm>
          </p:grpSpPr>
          <p:grpSp>
            <p:nvGrpSpPr>
              <p:cNvPr id="129" name="Group 128">
                <a:extLst>
                  <a:ext uri="{FF2B5EF4-FFF2-40B4-BE49-F238E27FC236}">
                    <a16:creationId xmlns:a16="http://schemas.microsoft.com/office/drawing/2014/main" id="{5C0FF740-B18C-4D79-83A8-03318879C7DE}"/>
                  </a:ext>
                </a:extLst>
              </p:cNvPr>
              <p:cNvGrpSpPr/>
              <p:nvPr/>
            </p:nvGrpSpPr>
            <p:grpSpPr>
              <a:xfrm>
                <a:off x="6118352" y="4496791"/>
                <a:ext cx="272288" cy="235712"/>
                <a:chOff x="5965952" y="4360672"/>
                <a:chExt cx="272288" cy="235712"/>
              </a:xfrm>
            </p:grpSpPr>
            <p:grpSp>
              <p:nvGrpSpPr>
                <p:cNvPr id="131" name="Group 130">
                  <a:extLst>
                    <a:ext uri="{FF2B5EF4-FFF2-40B4-BE49-F238E27FC236}">
                      <a16:creationId xmlns:a16="http://schemas.microsoft.com/office/drawing/2014/main" id="{DDFC7D88-B239-4CEA-B850-6FEB527FF904}"/>
                    </a:ext>
                  </a:extLst>
                </p:cNvPr>
                <p:cNvGrpSpPr/>
                <p:nvPr/>
              </p:nvGrpSpPr>
              <p:grpSpPr>
                <a:xfrm>
                  <a:off x="6026912" y="4360672"/>
                  <a:ext cx="211328" cy="235712"/>
                  <a:chOff x="5057648" y="4086352"/>
                  <a:chExt cx="211328" cy="235712"/>
                </a:xfrm>
              </p:grpSpPr>
              <p:sp>
                <p:nvSpPr>
                  <p:cNvPr id="134" name="Oval 133">
                    <a:extLst>
                      <a:ext uri="{FF2B5EF4-FFF2-40B4-BE49-F238E27FC236}">
                        <a16:creationId xmlns:a16="http://schemas.microsoft.com/office/drawing/2014/main" id="{E7F5D4B6-F702-4EB9-99DF-B78491FD1512}"/>
                      </a:ext>
                    </a:extLst>
                  </p:cNvPr>
                  <p:cNvSpPr/>
                  <p:nvPr/>
                </p:nvSpPr>
                <p:spPr>
                  <a:xfrm>
                    <a:off x="5057648" y="4086352"/>
                    <a:ext cx="211328" cy="2357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PT"/>
                  </a:p>
                </p:txBody>
              </p:sp>
              <p:cxnSp>
                <p:nvCxnSpPr>
                  <p:cNvPr id="135" name="Straight Connector 134">
                    <a:extLst>
                      <a:ext uri="{FF2B5EF4-FFF2-40B4-BE49-F238E27FC236}">
                        <a16:creationId xmlns:a16="http://schemas.microsoft.com/office/drawing/2014/main" id="{A494CD3B-F643-4ADA-B821-339085C91172}"/>
                      </a:ext>
                    </a:extLst>
                  </p:cNvPr>
                  <p:cNvCxnSpPr>
                    <a:stCxn id="134" idx="0"/>
                    <a:endCxn id="134" idx="4"/>
                  </p:cNvCxnSpPr>
                  <p:nvPr/>
                </p:nvCxnSpPr>
                <p:spPr>
                  <a:xfrm>
                    <a:off x="5163312" y="4086352"/>
                    <a:ext cx="0" cy="235712"/>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2" name="Straight Connector 131">
                  <a:extLst>
                    <a:ext uri="{FF2B5EF4-FFF2-40B4-BE49-F238E27FC236}">
                      <a16:creationId xmlns:a16="http://schemas.microsoft.com/office/drawing/2014/main" id="{0F28A9F4-0E07-4D5E-A590-326454A05EA0}"/>
                    </a:ext>
                  </a:extLst>
                </p:cNvPr>
                <p:cNvCxnSpPr/>
                <p:nvPr/>
              </p:nvCxnSpPr>
              <p:spPr>
                <a:xfrm>
                  <a:off x="5965952" y="448665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FB6D5813-106A-426E-932B-5C5F034308E1}"/>
                    </a:ext>
                  </a:extLst>
                </p:cNvPr>
                <p:cNvCxnSpPr>
                  <a:stCxn id="134" idx="2"/>
                  <a:endCxn id="134" idx="6"/>
                </p:cNvCxnSpPr>
                <p:nvPr/>
              </p:nvCxnSpPr>
              <p:spPr>
                <a:xfrm>
                  <a:off x="6026912" y="4478528"/>
                  <a:ext cx="211328"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0" name="Straight Connector 129">
                <a:extLst>
                  <a:ext uri="{FF2B5EF4-FFF2-40B4-BE49-F238E27FC236}">
                    <a16:creationId xmlns:a16="http://schemas.microsoft.com/office/drawing/2014/main" id="{09450D09-EB07-4A10-ABB7-27F668F863D8}"/>
                  </a:ext>
                </a:extLst>
              </p:cNvPr>
              <p:cNvCxnSpPr>
                <a:cxnSpLocks/>
                <a:stCxn id="134" idx="0"/>
                <a:endCxn id="134" idx="2"/>
              </p:cNvCxnSpPr>
              <p:nvPr/>
            </p:nvCxnSpPr>
            <p:spPr>
              <a:xfrm flipH="1">
                <a:off x="6179312" y="4496791"/>
                <a:ext cx="105664" cy="117856"/>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6" name="Straight Arrow Connector 135">
              <a:extLst>
                <a:ext uri="{FF2B5EF4-FFF2-40B4-BE49-F238E27FC236}">
                  <a16:creationId xmlns:a16="http://schemas.microsoft.com/office/drawing/2014/main" id="{3E514882-33B3-4702-B2B4-120338284E78}"/>
                </a:ext>
              </a:extLst>
            </p:cNvPr>
            <p:cNvCxnSpPr>
              <a:cxnSpLocks/>
              <a:stCxn id="22" idx="4"/>
              <a:endCxn id="134" idx="0"/>
            </p:cNvCxnSpPr>
            <p:nvPr/>
          </p:nvCxnSpPr>
          <p:spPr>
            <a:xfrm flipH="1">
              <a:off x="3949894" y="4399187"/>
              <a:ext cx="143022" cy="218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62468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 name="Picture 2">
            <a:extLst>
              <a:ext uri="{FF2B5EF4-FFF2-40B4-BE49-F238E27FC236}">
                <a16:creationId xmlns:a16="http://schemas.microsoft.com/office/drawing/2014/main" id="{FF729C1F-CEFF-4386-B033-19FA70E98F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5378" y="1109596"/>
            <a:ext cx="6076154" cy="4143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6125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539BC2F9-9C9E-451F-9A69-9E14F23C8A8E}"/>
              </a:ext>
            </a:extLst>
          </p:cNvPr>
          <p:cNvSpPr/>
          <p:nvPr/>
        </p:nvSpPr>
        <p:spPr>
          <a:xfrm>
            <a:off x="3332747" y="736169"/>
            <a:ext cx="5727032" cy="5752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err="1"/>
              <a:t>Visualization</a:t>
            </a:r>
            <a:r>
              <a:rPr lang="pt-PT" dirty="0"/>
              <a:t> </a:t>
            </a:r>
            <a:r>
              <a:rPr lang="pt-PT" dirty="0" err="1"/>
              <a:t>type</a:t>
            </a:r>
            <a:r>
              <a:rPr lang="pt-PT" dirty="0"/>
              <a:t> </a:t>
            </a:r>
            <a:r>
              <a:rPr lang="pt-PT" dirty="0" err="1"/>
              <a:t>selection</a:t>
            </a:r>
            <a:r>
              <a:rPr lang="pt-PT" dirty="0"/>
              <a:t> (</a:t>
            </a:r>
            <a:r>
              <a:rPr lang="pt-PT" dirty="0" err="1"/>
              <a:t>ex</a:t>
            </a:r>
            <a:r>
              <a:rPr lang="pt-PT" dirty="0"/>
              <a:t>: </a:t>
            </a:r>
            <a:r>
              <a:rPr lang="pt-PT" dirty="0" err="1"/>
              <a:t>number</a:t>
            </a:r>
            <a:r>
              <a:rPr lang="pt-PT" dirty="0"/>
              <a:t> </a:t>
            </a:r>
            <a:r>
              <a:rPr lang="pt-PT" dirty="0" err="1"/>
              <a:t>of</a:t>
            </a:r>
            <a:r>
              <a:rPr lang="pt-PT" dirty="0"/>
              <a:t> </a:t>
            </a:r>
            <a:r>
              <a:rPr lang="pt-PT" dirty="0" err="1"/>
              <a:t>mutations</a:t>
            </a:r>
            <a:r>
              <a:rPr lang="pt-PT" dirty="0"/>
              <a:t>, </a:t>
            </a:r>
            <a:r>
              <a:rPr lang="pt-PT" dirty="0" err="1"/>
              <a:t>class</a:t>
            </a:r>
            <a:r>
              <a:rPr lang="pt-PT" dirty="0"/>
              <a:t> </a:t>
            </a:r>
            <a:r>
              <a:rPr lang="pt-PT" dirty="0" err="1"/>
              <a:t>switch</a:t>
            </a:r>
            <a:r>
              <a:rPr lang="pt-PT" dirty="0"/>
              <a:t>)</a:t>
            </a:r>
          </a:p>
        </p:txBody>
      </p:sp>
      <p:sp>
        <p:nvSpPr>
          <p:cNvPr id="5" name="Retângulo 4">
            <a:extLst>
              <a:ext uri="{FF2B5EF4-FFF2-40B4-BE49-F238E27FC236}">
                <a16:creationId xmlns:a16="http://schemas.microsoft.com/office/drawing/2014/main" id="{D0B15B53-7AE1-4DCB-B5C7-8713A064817D}"/>
              </a:ext>
            </a:extLst>
          </p:cNvPr>
          <p:cNvSpPr/>
          <p:nvPr/>
        </p:nvSpPr>
        <p:spPr>
          <a:xfrm>
            <a:off x="3332747" y="1397668"/>
            <a:ext cx="5727032" cy="1092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err="1"/>
              <a:t>query</a:t>
            </a:r>
            <a:r>
              <a:rPr lang="pt-PT" dirty="0"/>
              <a:t> </a:t>
            </a:r>
            <a:r>
              <a:rPr lang="pt-PT" dirty="0" err="1"/>
              <a:t>parameters</a:t>
            </a:r>
            <a:r>
              <a:rPr lang="pt-PT" dirty="0"/>
              <a:t> </a:t>
            </a:r>
            <a:r>
              <a:rPr lang="pt-PT" dirty="0" err="1"/>
              <a:t>that</a:t>
            </a:r>
            <a:r>
              <a:rPr lang="pt-PT" dirty="0"/>
              <a:t> </a:t>
            </a:r>
            <a:r>
              <a:rPr lang="pt-PT" dirty="0" err="1"/>
              <a:t>depend</a:t>
            </a:r>
            <a:r>
              <a:rPr lang="pt-PT" dirty="0"/>
              <a:t> </a:t>
            </a:r>
            <a:r>
              <a:rPr lang="pt-PT" dirty="0" err="1"/>
              <a:t>on</a:t>
            </a:r>
            <a:r>
              <a:rPr lang="pt-PT" dirty="0"/>
              <a:t> </a:t>
            </a:r>
            <a:r>
              <a:rPr lang="pt-PT" dirty="0" err="1"/>
              <a:t>visualization</a:t>
            </a:r>
            <a:r>
              <a:rPr lang="pt-PT" dirty="0"/>
              <a:t> </a:t>
            </a:r>
            <a:r>
              <a:rPr lang="pt-PT" dirty="0" err="1"/>
              <a:t>type</a:t>
            </a:r>
            <a:r>
              <a:rPr lang="pt-PT" dirty="0"/>
              <a:t> </a:t>
            </a:r>
            <a:r>
              <a:rPr lang="pt-PT" dirty="0" err="1"/>
              <a:t>selection</a:t>
            </a:r>
            <a:r>
              <a:rPr lang="pt-PT" dirty="0"/>
              <a:t> (</a:t>
            </a:r>
            <a:r>
              <a:rPr lang="pt-PT" dirty="0" err="1"/>
              <a:t>ex</a:t>
            </a:r>
            <a:r>
              <a:rPr lang="pt-PT" dirty="0"/>
              <a:t>: for </a:t>
            </a:r>
            <a:r>
              <a:rPr lang="pt-PT" dirty="0" err="1"/>
              <a:t>antibody</a:t>
            </a:r>
            <a:r>
              <a:rPr lang="pt-PT" dirty="0"/>
              <a:t> </a:t>
            </a:r>
            <a:r>
              <a:rPr lang="pt-PT" dirty="0" err="1"/>
              <a:t>types</a:t>
            </a:r>
            <a:r>
              <a:rPr lang="pt-PT" dirty="0"/>
              <a:t>, </a:t>
            </a:r>
            <a:r>
              <a:rPr lang="pt-PT" dirty="0" err="1"/>
              <a:t>select</a:t>
            </a:r>
            <a:r>
              <a:rPr lang="pt-PT" dirty="0"/>
              <a:t> </a:t>
            </a:r>
            <a:r>
              <a:rPr lang="pt-PT" dirty="0" err="1"/>
              <a:t>one</a:t>
            </a:r>
            <a:r>
              <a:rPr lang="pt-PT" dirty="0"/>
              <a:t>/more)</a:t>
            </a:r>
          </a:p>
        </p:txBody>
      </p:sp>
      <p:sp>
        <p:nvSpPr>
          <p:cNvPr id="7" name="Retângulo 6">
            <a:extLst>
              <a:ext uri="{FF2B5EF4-FFF2-40B4-BE49-F238E27FC236}">
                <a16:creationId xmlns:a16="http://schemas.microsoft.com/office/drawing/2014/main" id="{27AA1AEE-E2A8-4F6B-A7DA-156E25AE1FC6}"/>
              </a:ext>
            </a:extLst>
          </p:cNvPr>
          <p:cNvSpPr/>
          <p:nvPr/>
        </p:nvSpPr>
        <p:spPr>
          <a:xfrm>
            <a:off x="3332747" y="2576764"/>
            <a:ext cx="5727032" cy="2227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err="1"/>
              <a:t>Zoomable</a:t>
            </a:r>
            <a:r>
              <a:rPr lang="pt-PT" dirty="0"/>
              <a:t> </a:t>
            </a:r>
            <a:r>
              <a:rPr lang="pt-PT" dirty="0" err="1"/>
              <a:t>stacked</a:t>
            </a:r>
            <a:r>
              <a:rPr lang="pt-PT" dirty="0"/>
              <a:t> </a:t>
            </a:r>
            <a:r>
              <a:rPr lang="pt-PT" dirty="0" err="1"/>
              <a:t>area</a:t>
            </a:r>
            <a:r>
              <a:rPr lang="pt-PT" dirty="0"/>
              <a:t> time series render </a:t>
            </a:r>
            <a:r>
              <a:rPr lang="pt-PT" dirty="0" err="1"/>
              <a:t>here</a:t>
            </a:r>
            <a:endParaRPr lang="pt-PT" dirty="0"/>
          </a:p>
        </p:txBody>
      </p:sp>
      <p:pic>
        <p:nvPicPr>
          <p:cNvPr id="3" name="Imagem 2">
            <a:extLst>
              <a:ext uri="{FF2B5EF4-FFF2-40B4-BE49-F238E27FC236}">
                <a16:creationId xmlns:a16="http://schemas.microsoft.com/office/drawing/2014/main" id="{D3EE5354-DB55-437F-95F9-C17D051A6830}"/>
              </a:ext>
            </a:extLst>
          </p:cNvPr>
          <p:cNvPicPr>
            <a:picLocks noChangeAspect="1"/>
          </p:cNvPicPr>
          <p:nvPr/>
        </p:nvPicPr>
        <p:blipFill>
          <a:blip r:embed="rId2"/>
          <a:stretch>
            <a:fillRect/>
          </a:stretch>
        </p:blipFill>
        <p:spPr>
          <a:xfrm rot="5400000">
            <a:off x="5124449" y="4838315"/>
            <a:ext cx="1943100" cy="2047875"/>
          </a:xfrm>
          <a:prstGeom prst="rect">
            <a:avLst/>
          </a:prstGeom>
        </p:spPr>
      </p:pic>
      <p:cxnSp>
        <p:nvCxnSpPr>
          <p:cNvPr id="8" name="Conexão reta unidirecional 7">
            <a:extLst>
              <a:ext uri="{FF2B5EF4-FFF2-40B4-BE49-F238E27FC236}">
                <a16:creationId xmlns:a16="http://schemas.microsoft.com/office/drawing/2014/main" id="{6C7F2580-F4DC-4D35-A20F-EAEC2B1A7817}"/>
              </a:ext>
            </a:extLst>
          </p:cNvPr>
          <p:cNvCxnSpPr/>
          <p:nvPr/>
        </p:nvCxnSpPr>
        <p:spPr>
          <a:xfrm>
            <a:off x="4277532" y="3285641"/>
            <a:ext cx="1123627" cy="18288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xão reta unidirecional 9">
            <a:extLst>
              <a:ext uri="{FF2B5EF4-FFF2-40B4-BE49-F238E27FC236}">
                <a16:creationId xmlns:a16="http://schemas.microsoft.com/office/drawing/2014/main" id="{B3E3AE29-B50D-4C86-ABE7-1F0A2C6B820F}"/>
              </a:ext>
            </a:extLst>
          </p:cNvPr>
          <p:cNvCxnSpPr/>
          <p:nvPr/>
        </p:nvCxnSpPr>
        <p:spPr>
          <a:xfrm flipH="1">
            <a:off x="3396343" y="6596743"/>
            <a:ext cx="2857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exão reta unidirecional 11">
            <a:extLst>
              <a:ext uri="{FF2B5EF4-FFF2-40B4-BE49-F238E27FC236}">
                <a16:creationId xmlns:a16="http://schemas.microsoft.com/office/drawing/2014/main" id="{51295E0A-8E6F-4006-841D-A26B7F0F6998}"/>
              </a:ext>
            </a:extLst>
          </p:cNvPr>
          <p:cNvCxnSpPr/>
          <p:nvPr/>
        </p:nvCxnSpPr>
        <p:spPr>
          <a:xfrm>
            <a:off x="6368143" y="6580414"/>
            <a:ext cx="26044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CaixaDeTexto 13">
            <a:extLst>
              <a:ext uri="{FF2B5EF4-FFF2-40B4-BE49-F238E27FC236}">
                <a16:creationId xmlns:a16="http://schemas.microsoft.com/office/drawing/2014/main" id="{84608CD3-EFC8-4C2F-AF30-7677784E10BB}"/>
              </a:ext>
            </a:extLst>
          </p:cNvPr>
          <p:cNvSpPr txBox="1"/>
          <p:nvPr/>
        </p:nvSpPr>
        <p:spPr>
          <a:xfrm>
            <a:off x="4277532" y="3006584"/>
            <a:ext cx="590226" cy="369332"/>
          </a:xfrm>
          <a:prstGeom prst="rect">
            <a:avLst/>
          </a:prstGeom>
          <a:noFill/>
        </p:spPr>
        <p:txBody>
          <a:bodyPr wrap="none" rtlCol="0">
            <a:spAutoFit/>
          </a:bodyPr>
          <a:lstStyle/>
          <a:p>
            <a:r>
              <a:rPr lang="pt-PT" dirty="0" err="1"/>
              <a:t>click</a:t>
            </a:r>
            <a:endParaRPr lang="pt-PT" dirty="0"/>
          </a:p>
        </p:txBody>
      </p:sp>
      <p:sp>
        <p:nvSpPr>
          <p:cNvPr id="15" name="CaixaDeTexto 14">
            <a:extLst>
              <a:ext uri="{FF2B5EF4-FFF2-40B4-BE49-F238E27FC236}">
                <a16:creationId xmlns:a16="http://schemas.microsoft.com/office/drawing/2014/main" id="{D6EB8B7F-9665-4D31-8070-8B3B2A26210B}"/>
              </a:ext>
            </a:extLst>
          </p:cNvPr>
          <p:cNvSpPr txBox="1"/>
          <p:nvPr/>
        </p:nvSpPr>
        <p:spPr>
          <a:xfrm>
            <a:off x="4406087" y="4942937"/>
            <a:ext cx="816442" cy="369332"/>
          </a:xfrm>
          <a:prstGeom prst="rect">
            <a:avLst/>
          </a:prstGeom>
          <a:noFill/>
        </p:spPr>
        <p:txBody>
          <a:bodyPr wrap="none" rtlCol="0">
            <a:spAutoFit/>
          </a:bodyPr>
          <a:lstStyle/>
          <a:p>
            <a:r>
              <a:rPr lang="pt-PT" dirty="0"/>
              <a:t>render</a:t>
            </a:r>
          </a:p>
        </p:txBody>
      </p:sp>
      <p:sp>
        <p:nvSpPr>
          <p:cNvPr id="16" name="CaixaDeTexto 15">
            <a:extLst>
              <a:ext uri="{FF2B5EF4-FFF2-40B4-BE49-F238E27FC236}">
                <a16:creationId xmlns:a16="http://schemas.microsoft.com/office/drawing/2014/main" id="{8B109E93-2380-48FB-8823-11EDAE3FE3B7}"/>
              </a:ext>
            </a:extLst>
          </p:cNvPr>
          <p:cNvSpPr txBox="1"/>
          <p:nvPr/>
        </p:nvSpPr>
        <p:spPr>
          <a:xfrm>
            <a:off x="3332747" y="6175018"/>
            <a:ext cx="1187761" cy="369332"/>
          </a:xfrm>
          <a:prstGeom prst="rect">
            <a:avLst/>
          </a:prstGeom>
          <a:noFill/>
        </p:spPr>
        <p:txBody>
          <a:bodyPr wrap="none" rtlCol="0">
            <a:spAutoFit/>
          </a:bodyPr>
          <a:lstStyle/>
          <a:p>
            <a:r>
              <a:rPr lang="pt-PT" dirty="0" err="1"/>
              <a:t>Pan</a:t>
            </a:r>
            <a:r>
              <a:rPr lang="pt-PT" dirty="0"/>
              <a:t>/ zoom</a:t>
            </a:r>
          </a:p>
        </p:txBody>
      </p:sp>
      <p:sp>
        <p:nvSpPr>
          <p:cNvPr id="17" name="CaixaDeTexto 16">
            <a:extLst>
              <a:ext uri="{FF2B5EF4-FFF2-40B4-BE49-F238E27FC236}">
                <a16:creationId xmlns:a16="http://schemas.microsoft.com/office/drawing/2014/main" id="{8E8EC82F-FB4C-4746-B01C-69DCD9438444}"/>
              </a:ext>
            </a:extLst>
          </p:cNvPr>
          <p:cNvSpPr txBox="1"/>
          <p:nvPr/>
        </p:nvSpPr>
        <p:spPr>
          <a:xfrm>
            <a:off x="7872018" y="6153111"/>
            <a:ext cx="1187761" cy="369332"/>
          </a:xfrm>
          <a:prstGeom prst="rect">
            <a:avLst/>
          </a:prstGeom>
          <a:noFill/>
        </p:spPr>
        <p:txBody>
          <a:bodyPr wrap="none" rtlCol="0">
            <a:spAutoFit/>
          </a:bodyPr>
          <a:lstStyle/>
          <a:p>
            <a:r>
              <a:rPr lang="pt-PT" dirty="0" err="1"/>
              <a:t>Pan</a:t>
            </a:r>
            <a:r>
              <a:rPr lang="pt-PT" dirty="0"/>
              <a:t>/ zoom</a:t>
            </a:r>
          </a:p>
        </p:txBody>
      </p:sp>
      <p:sp>
        <p:nvSpPr>
          <p:cNvPr id="18" name="CaixaDeTexto 17">
            <a:extLst>
              <a:ext uri="{FF2B5EF4-FFF2-40B4-BE49-F238E27FC236}">
                <a16:creationId xmlns:a16="http://schemas.microsoft.com/office/drawing/2014/main" id="{575BAADE-A6BE-4A15-9FF8-453F551797CA}"/>
              </a:ext>
            </a:extLst>
          </p:cNvPr>
          <p:cNvSpPr txBox="1"/>
          <p:nvPr/>
        </p:nvSpPr>
        <p:spPr>
          <a:xfrm>
            <a:off x="6368143" y="5181560"/>
            <a:ext cx="3918317" cy="369332"/>
          </a:xfrm>
          <a:prstGeom prst="rect">
            <a:avLst/>
          </a:prstGeom>
          <a:noFill/>
        </p:spPr>
        <p:txBody>
          <a:bodyPr wrap="none" rtlCol="0">
            <a:spAutoFit/>
          </a:bodyPr>
          <a:lstStyle/>
          <a:p>
            <a:r>
              <a:rPr lang="pt-PT" dirty="0"/>
              <a:t>Show (</a:t>
            </a:r>
            <a:r>
              <a:rPr lang="pt-PT" dirty="0" err="1"/>
              <a:t>possible</a:t>
            </a:r>
            <a:r>
              <a:rPr lang="pt-PT" dirty="0"/>
              <a:t> </a:t>
            </a:r>
            <a:r>
              <a:rPr lang="pt-PT" dirty="0" err="1"/>
              <a:t>based</a:t>
            </a:r>
            <a:r>
              <a:rPr lang="pt-PT" dirty="0"/>
              <a:t> </a:t>
            </a:r>
            <a:r>
              <a:rPr lang="pt-PT" dirty="0" err="1"/>
              <a:t>on</a:t>
            </a:r>
            <a:r>
              <a:rPr lang="pt-PT" dirty="0"/>
              <a:t> data) </a:t>
            </a:r>
            <a:r>
              <a:rPr lang="pt-PT" dirty="0" err="1"/>
              <a:t>germline</a:t>
            </a:r>
            <a:endParaRPr lang="pt-PT" dirty="0"/>
          </a:p>
        </p:txBody>
      </p:sp>
      <p:cxnSp>
        <p:nvCxnSpPr>
          <p:cNvPr id="20" name="Conexão reta unidirecional 19">
            <a:extLst>
              <a:ext uri="{FF2B5EF4-FFF2-40B4-BE49-F238E27FC236}">
                <a16:creationId xmlns:a16="http://schemas.microsoft.com/office/drawing/2014/main" id="{8ED2AFE6-F260-49E1-A533-EB98995A7551}"/>
              </a:ext>
            </a:extLst>
          </p:cNvPr>
          <p:cNvCxnSpPr/>
          <p:nvPr/>
        </p:nvCxnSpPr>
        <p:spPr>
          <a:xfrm>
            <a:off x="2890157" y="1085850"/>
            <a:ext cx="0" cy="587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CaixaDeTexto 20">
            <a:extLst>
              <a:ext uri="{FF2B5EF4-FFF2-40B4-BE49-F238E27FC236}">
                <a16:creationId xmlns:a16="http://schemas.microsoft.com/office/drawing/2014/main" id="{2C97F15A-57EA-4FAF-8D8E-B0C20E981651}"/>
              </a:ext>
            </a:extLst>
          </p:cNvPr>
          <p:cNvSpPr txBox="1"/>
          <p:nvPr/>
        </p:nvSpPr>
        <p:spPr>
          <a:xfrm>
            <a:off x="2523710" y="736169"/>
            <a:ext cx="732893" cy="369332"/>
          </a:xfrm>
          <a:prstGeom prst="rect">
            <a:avLst/>
          </a:prstGeom>
          <a:noFill/>
        </p:spPr>
        <p:txBody>
          <a:bodyPr wrap="none" rtlCol="0">
            <a:spAutoFit/>
          </a:bodyPr>
          <a:lstStyle/>
          <a:p>
            <a:r>
              <a:rPr lang="pt-PT" dirty="0" err="1"/>
              <a:t>select</a:t>
            </a:r>
            <a:endParaRPr lang="pt-PT" dirty="0"/>
          </a:p>
        </p:txBody>
      </p:sp>
      <p:sp>
        <p:nvSpPr>
          <p:cNvPr id="22" name="CaixaDeTexto 21">
            <a:extLst>
              <a:ext uri="{FF2B5EF4-FFF2-40B4-BE49-F238E27FC236}">
                <a16:creationId xmlns:a16="http://schemas.microsoft.com/office/drawing/2014/main" id="{03E81F50-B418-40FF-822D-86394D8B45CC}"/>
              </a:ext>
            </a:extLst>
          </p:cNvPr>
          <p:cNvSpPr txBox="1"/>
          <p:nvPr/>
        </p:nvSpPr>
        <p:spPr>
          <a:xfrm>
            <a:off x="2523709" y="1647770"/>
            <a:ext cx="679994" cy="369332"/>
          </a:xfrm>
          <a:prstGeom prst="rect">
            <a:avLst/>
          </a:prstGeom>
          <a:noFill/>
        </p:spPr>
        <p:txBody>
          <a:bodyPr wrap="none" rtlCol="0">
            <a:spAutoFit/>
          </a:bodyPr>
          <a:lstStyle/>
          <a:p>
            <a:r>
              <a:rPr lang="pt-PT" dirty="0"/>
              <a:t>input</a:t>
            </a:r>
          </a:p>
        </p:txBody>
      </p:sp>
      <p:cxnSp>
        <p:nvCxnSpPr>
          <p:cNvPr id="23" name="Conexão reta unidirecional 22">
            <a:extLst>
              <a:ext uri="{FF2B5EF4-FFF2-40B4-BE49-F238E27FC236}">
                <a16:creationId xmlns:a16="http://schemas.microsoft.com/office/drawing/2014/main" id="{9C16C47E-93EE-4AC8-B07A-22AE2EE18E06}"/>
              </a:ext>
            </a:extLst>
          </p:cNvPr>
          <p:cNvCxnSpPr>
            <a:cxnSpLocks/>
          </p:cNvCxnSpPr>
          <p:nvPr/>
        </p:nvCxnSpPr>
        <p:spPr>
          <a:xfrm>
            <a:off x="2890156" y="2017102"/>
            <a:ext cx="0" cy="1673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CaixaDeTexto 24">
            <a:extLst>
              <a:ext uri="{FF2B5EF4-FFF2-40B4-BE49-F238E27FC236}">
                <a16:creationId xmlns:a16="http://schemas.microsoft.com/office/drawing/2014/main" id="{029AE432-4598-4563-97AF-EE4404734BC1}"/>
              </a:ext>
            </a:extLst>
          </p:cNvPr>
          <p:cNvSpPr txBox="1"/>
          <p:nvPr/>
        </p:nvSpPr>
        <p:spPr>
          <a:xfrm>
            <a:off x="2440161" y="3690981"/>
            <a:ext cx="816442" cy="369332"/>
          </a:xfrm>
          <a:prstGeom prst="rect">
            <a:avLst/>
          </a:prstGeom>
          <a:noFill/>
        </p:spPr>
        <p:txBody>
          <a:bodyPr wrap="none" rtlCol="0">
            <a:spAutoFit/>
          </a:bodyPr>
          <a:lstStyle/>
          <a:p>
            <a:r>
              <a:rPr lang="pt-PT" dirty="0"/>
              <a:t>render</a:t>
            </a:r>
          </a:p>
        </p:txBody>
      </p:sp>
      <p:cxnSp>
        <p:nvCxnSpPr>
          <p:cNvPr id="27" name="Conexão reta unidirecional 26">
            <a:extLst>
              <a:ext uri="{FF2B5EF4-FFF2-40B4-BE49-F238E27FC236}">
                <a16:creationId xmlns:a16="http://schemas.microsoft.com/office/drawing/2014/main" id="{A784A9CB-B59A-45F1-B8F0-E91BC42A4C72}"/>
              </a:ext>
            </a:extLst>
          </p:cNvPr>
          <p:cNvCxnSpPr/>
          <p:nvPr/>
        </p:nvCxnSpPr>
        <p:spPr>
          <a:xfrm flipV="1">
            <a:off x="3256603" y="3191250"/>
            <a:ext cx="956168" cy="4993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6323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4A0AA70-7137-428E-A359-B470AE84C9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6812" y="401638"/>
            <a:ext cx="7833360" cy="3408363"/>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Arrow Connector 29">
            <a:extLst>
              <a:ext uri="{FF2B5EF4-FFF2-40B4-BE49-F238E27FC236}">
                <a16:creationId xmlns:a16="http://schemas.microsoft.com/office/drawing/2014/main" id="{14F337AC-E9DB-403A-8336-114C9A701A7C}"/>
              </a:ext>
            </a:extLst>
          </p:cNvPr>
          <p:cNvCxnSpPr>
            <a:cxnSpLocks/>
            <a:stCxn id="2" idx="4"/>
            <a:endCxn id="17" idx="0"/>
          </p:cNvCxnSpPr>
          <p:nvPr/>
        </p:nvCxnSpPr>
        <p:spPr>
          <a:xfrm>
            <a:off x="9022145" y="3906762"/>
            <a:ext cx="304694" cy="5197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6FD842C8-4003-4DE3-B5EE-A094DD0D3030}"/>
              </a:ext>
            </a:extLst>
          </p:cNvPr>
          <p:cNvCxnSpPr>
            <a:cxnSpLocks/>
            <a:stCxn id="17" idx="4"/>
            <a:endCxn id="22" idx="0"/>
          </p:cNvCxnSpPr>
          <p:nvPr/>
        </p:nvCxnSpPr>
        <p:spPr>
          <a:xfrm>
            <a:off x="9326839" y="4662227"/>
            <a:ext cx="211388" cy="345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808B54E2-5347-433A-96C9-B7875357C6FF}"/>
              </a:ext>
            </a:extLst>
          </p:cNvPr>
          <p:cNvCxnSpPr>
            <a:cxnSpLocks/>
            <a:stCxn id="17" idx="4"/>
            <a:endCxn id="27" idx="0"/>
          </p:cNvCxnSpPr>
          <p:nvPr/>
        </p:nvCxnSpPr>
        <p:spPr>
          <a:xfrm flipH="1">
            <a:off x="9183167" y="4662227"/>
            <a:ext cx="143672" cy="7611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8B09AFF7-7D1B-465B-9163-F84C689BDC03}"/>
              </a:ext>
            </a:extLst>
          </p:cNvPr>
          <p:cNvCxnSpPr>
            <a:cxnSpLocks/>
            <a:stCxn id="22" idx="4"/>
            <a:endCxn id="38" idx="0"/>
          </p:cNvCxnSpPr>
          <p:nvPr/>
        </p:nvCxnSpPr>
        <p:spPr>
          <a:xfrm flipH="1">
            <a:off x="9394495" y="4932458"/>
            <a:ext cx="143732" cy="904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6DDB608C-1CC0-4E29-9E9D-E9B05E33BF90}"/>
              </a:ext>
            </a:extLst>
          </p:cNvPr>
          <p:cNvCxnSpPr>
            <a:cxnSpLocks/>
            <a:stCxn id="77" idx="4"/>
            <a:endCxn id="43" idx="0"/>
          </p:cNvCxnSpPr>
          <p:nvPr/>
        </p:nvCxnSpPr>
        <p:spPr>
          <a:xfrm>
            <a:off x="9262988" y="6110513"/>
            <a:ext cx="27810" cy="3607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4EB35813-82ED-4B70-9155-6B84F1F04203}"/>
              </a:ext>
            </a:extLst>
          </p:cNvPr>
          <p:cNvCxnSpPr>
            <a:cxnSpLocks/>
            <a:stCxn id="22" idx="4"/>
            <a:endCxn id="63" idx="0"/>
          </p:cNvCxnSpPr>
          <p:nvPr/>
        </p:nvCxnSpPr>
        <p:spPr>
          <a:xfrm>
            <a:off x="9538227" y="4932458"/>
            <a:ext cx="294301" cy="10806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262809C3-E53C-4136-B8CB-21C3AE7C5B00}"/>
              </a:ext>
            </a:extLst>
          </p:cNvPr>
          <p:cNvCxnSpPr>
            <a:stCxn id="77" idx="1"/>
            <a:endCxn id="77" idx="7"/>
          </p:cNvCxnSpPr>
          <p:nvPr/>
        </p:nvCxnSpPr>
        <p:spPr>
          <a:xfrm>
            <a:off x="9188272" y="5909320"/>
            <a:ext cx="1494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812FDAD1-0B01-4EA7-8723-6D7E430CA6DC}"/>
              </a:ext>
            </a:extLst>
          </p:cNvPr>
          <p:cNvCxnSpPr>
            <a:cxnSpLocks/>
            <a:stCxn id="27" idx="4"/>
            <a:endCxn id="77" idx="0"/>
          </p:cNvCxnSpPr>
          <p:nvPr/>
        </p:nvCxnSpPr>
        <p:spPr>
          <a:xfrm>
            <a:off x="9183167" y="5659093"/>
            <a:ext cx="79821" cy="2157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C2A36AFF-4ABC-4CCE-BE27-9FD9B5001F69}"/>
              </a:ext>
            </a:extLst>
          </p:cNvPr>
          <p:cNvCxnSpPr>
            <a:cxnSpLocks/>
            <a:stCxn id="27" idx="4"/>
            <a:endCxn id="92" idx="0"/>
          </p:cNvCxnSpPr>
          <p:nvPr/>
        </p:nvCxnSpPr>
        <p:spPr>
          <a:xfrm flipH="1">
            <a:off x="8926246" y="5659093"/>
            <a:ext cx="25692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6" name="Straight Arrow Connector 115">
            <a:extLst>
              <a:ext uri="{FF2B5EF4-FFF2-40B4-BE49-F238E27FC236}">
                <a16:creationId xmlns:a16="http://schemas.microsoft.com/office/drawing/2014/main" id="{64434CAE-11E1-4AD8-BFBC-08FF5AB74433}"/>
              </a:ext>
            </a:extLst>
          </p:cNvPr>
          <p:cNvCxnSpPr>
            <a:cxnSpLocks/>
            <a:stCxn id="2" idx="4"/>
            <a:endCxn id="113" idx="0"/>
          </p:cNvCxnSpPr>
          <p:nvPr/>
        </p:nvCxnSpPr>
        <p:spPr>
          <a:xfrm>
            <a:off x="9022145" y="3906762"/>
            <a:ext cx="7723" cy="1527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3" name="Straight Arrow Connector 122">
            <a:extLst>
              <a:ext uri="{FF2B5EF4-FFF2-40B4-BE49-F238E27FC236}">
                <a16:creationId xmlns:a16="http://schemas.microsoft.com/office/drawing/2014/main" id="{16A2944A-FB6D-499A-B9F5-6DDC05723A8D}"/>
              </a:ext>
            </a:extLst>
          </p:cNvPr>
          <p:cNvCxnSpPr>
            <a:cxnSpLocks/>
            <a:stCxn id="2" idx="4"/>
            <a:endCxn id="121" idx="0"/>
          </p:cNvCxnSpPr>
          <p:nvPr/>
        </p:nvCxnSpPr>
        <p:spPr>
          <a:xfrm flipH="1">
            <a:off x="8701072" y="3906762"/>
            <a:ext cx="321073" cy="3365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6" name="Straight Arrow Connector 135">
            <a:extLst>
              <a:ext uri="{FF2B5EF4-FFF2-40B4-BE49-F238E27FC236}">
                <a16:creationId xmlns:a16="http://schemas.microsoft.com/office/drawing/2014/main" id="{3E514882-33B3-4702-B2B4-120338284E78}"/>
              </a:ext>
            </a:extLst>
          </p:cNvPr>
          <p:cNvCxnSpPr>
            <a:cxnSpLocks/>
            <a:stCxn id="22" idx="4"/>
            <a:endCxn id="134" idx="0"/>
          </p:cNvCxnSpPr>
          <p:nvPr/>
        </p:nvCxnSpPr>
        <p:spPr>
          <a:xfrm>
            <a:off x="9538227" y="4932458"/>
            <a:ext cx="286615" cy="293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039" name="Group 1038">
            <a:extLst>
              <a:ext uri="{FF2B5EF4-FFF2-40B4-BE49-F238E27FC236}">
                <a16:creationId xmlns:a16="http://schemas.microsoft.com/office/drawing/2014/main" id="{676205CB-3DBD-4C65-8664-062A9DD39599}"/>
              </a:ext>
            </a:extLst>
          </p:cNvPr>
          <p:cNvGrpSpPr/>
          <p:nvPr/>
        </p:nvGrpSpPr>
        <p:grpSpPr>
          <a:xfrm>
            <a:off x="2123170" y="4059491"/>
            <a:ext cx="7012362" cy="235712"/>
            <a:chOff x="2123170" y="4059491"/>
            <a:chExt cx="7012362" cy="235712"/>
          </a:xfrm>
        </p:grpSpPr>
        <p:grpSp>
          <p:nvGrpSpPr>
            <p:cNvPr id="117" name="Group 116">
              <a:extLst>
                <a:ext uri="{FF2B5EF4-FFF2-40B4-BE49-F238E27FC236}">
                  <a16:creationId xmlns:a16="http://schemas.microsoft.com/office/drawing/2014/main" id="{4BF6FB91-5921-4F53-9A54-EEE09DDB9430}"/>
                </a:ext>
              </a:extLst>
            </p:cNvPr>
            <p:cNvGrpSpPr/>
            <p:nvPr/>
          </p:nvGrpSpPr>
          <p:grpSpPr>
            <a:xfrm>
              <a:off x="8924204" y="4059491"/>
              <a:ext cx="211328" cy="235712"/>
              <a:chOff x="3343365" y="4218917"/>
              <a:chExt cx="211328" cy="235712"/>
            </a:xfrm>
          </p:grpSpPr>
          <p:sp>
            <p:nvSpPr>
              <p:cNvPr id="113" name="Oval 112">
                <a:extLst>
                  <a:ext uri="{FF2B5EF4-FFF2-40B4-BE49-F238E27FC236}">
                    <a16:creationId xmlns:a16="http://schemas.microsoft.com/office/drawing/2014/main" id="{8AC56F0D-D5B4-47D0-B4DF-8DAD2E81310C}"/>
                  </a:ext>
                </a:extLst>
              </p:cNvPr>
              <p:cNvSpPr/>
              <p:nvPr/>
            </p:nvSpPr>
            <p:spPr>
              <a:xfrm>
                <a:off x="3343365" y="4218917"/>
                <a:ext cx="211328" cy="235712"/>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pt-PT"/>
              </a:p>
            </p:txBody>
          </p:sp>
          <p:cxnSp>
            <p:nvCxnSpPr>
              <p:cNvPr id="114" name="Straight Connector 113">
                <a:extLst>
                  <a:ext uri="{FF2B5EF4-FFF2-40B4-BE49-F238E27FC236}">
                    <a16:creationId xmlns:a16="http://schemas.microsoft.com/office/drawing/2014/main" id="{CA309B3D-65A1-4BEE-9FAD-E21C035832AC}"/>
                  </a:ext>
                </a:extLst>
              </p:cNvPr>
              <p:cNvCxnSpPr>
                <a:cxnSpLocks/>
                <a:stCxn id="113" idx="2"/>
              </p:cNvCxnSpPr>
              <p:nvPr/>
            </p:nvCxnSpPr>
            <p:spPr>
              <a:xfrm>
                <a:off x="3343365" y="4336773"/>
                <a:ext cx="105664" cy="117856"/>
              </a:xfrm>
              <a:prstGeom prst="line">
                <a:avLst/>
              </a:prstGeom>
            </p:spPr>
            <p:style>
              <a:lnRef idx="2">
                <a:schemeClr val="accent4"/>
              </a:lnRef>
              <a:fillRef idx="1">
                <a:schemeClr val="lt1"/>
              </a:fillRef>
              <a:effectRef idx="0">
                <a:schemeClr val="accent4"/>
              </a:effectRef>
              <a:fontRef idx="minor">
                <a:schemeClr val="dk1"/>
              </a:fontRef>
            </p:style>
          </p:cxnSp>
        </p:grpSp>
        <p:cxnSp>
          <p:nvCxnSpPr>
            <p:cNvPr id="127" name="Straight Connector 126">
              <a:extLst>
                <a:ext uri="{FF2B5EF4-FFF2-40B4-BE49-F238E27FC236}">
                  <a16:creationId xmlns:a16="http://schemas.microsoft.com/office/drawing/2014/main" id="{41DAFB5F-9437-418E-A7D9-8925A89E3ABF}"/>
                </a:ext>
              </a:extLst>
            </p:cNvPr>
            <p:cNvCxnSpPr>
              <a:cxnSpLocks/>
              <a:stCxn id="113" idx="2"/>
            </p:cNvCxnSpPr>
            <p:nvPr/>
          </p:nvCxnSpPr>
          <p:spPr>
            <a:xfrm flipH="1">
              <a:off x="2123170" y="4177347"/>
              <a:ext cx="6801034" cy="0"/>
            </a:xfrm>
            <a:prstGeom prst="line">
              <a:avLst/>
            </a:prstGeom>
          </p:spPr>
          <p:style>
            <a:lnRef idx="2">
              <a:schemeClr val="accent4"/>
            </a:lnRef>
            <a:fillRef idx="1">
              <a:schemeClr val="lt1"/>
            </a:fillRef>
            <a:effectRef idx="0">
              <a:schemeClr val="accent4"/>
            </a:effectRef>
            <a:fontRef idx="minor">
              <a:schemeClr val="dk1"/>
            </a:fontRef>
          </p:style>
        </p:cxnSp>
      </p:grpSp>
      <p:grpSp>
        <p:nvGrpSpPr>
          <p:cNvPr id="1038" name="Group 1037">
            <a:extLst>
              <a:ext uri="{FF2B5EF4-FFF2-40B4-BE49-F238E27FC236}">
                <a16:creationId xmlns:a16="http://schemas.microsoft.com/office/drawing/2014/main" id="{CB053857-EAD9-4136-9C69-53CEA5F6132A}"/>
              </a:ext>
            </a:extLst>
          </p:cNvPr>
          <p:cNvGrpSpPr/>
          <p:nvPr/>
        </p:nvGrpSpPr>
        <p:grpSpPr>
          <a:xfrm>
            <a:off x="2096346" y="4243309"/>
            <a:ext cx="6710390" cy="235712"/>
            <a:chOff x="2096346" y="4243309"/>
            <a:chExt cx="6710390" cy="235712"/>
          </a:xfrm>
        </p:grpSpPr>
        <p:grpSp>
          <p:nvGrpSpPr>
            <p:cNvPr id="120" name="Group 119">
              <a:extLst>
                <a:ext uri="{FF2B5EF4-FFF2-40B4-BE49-F238E27FC236}">
                  <a16:creationId xmlns:a16="http://schemas.microsoft.com/office/drawing/2014/main" id="{E2F801F4-31A7-40DC-9962-FD06737B4D31}"/>
                </a:ext>
              </a:extLst>
            </p:cNvPr>
            <p:cNvGrpSpPr/>
            <p:nvPr/>
          </p:nvGrpSpPr>
          <p:grpSpPr>
            <a:xfrm>
              <a:off x="8595408" y="4243309"/>
              <a:ext cx="211328" cy="235712"/>
              <a:chOff x="3343365" y="4218917"/>
              <a:chExt cx="211328" cy="235712"/>
            </a:xfrm>
          </p:grpSpPr>
          <p:sp>
            <p:nvSpPr>
              <p:cNvPr id="121" name="Oval 120">
                <a:extLst>
                  <a:ext uri="{FF2B5EF4-FFF2-40B4-BE49-F238E27FC236}">
                    <a16:creationId xmlns:a16="http://schemas.microsoft.com/office/drawing/2014/main" id="{60E8129D-BE34-41B7-8485-558E10DA6CCE}"/>
                  </a:ext>
                </a:extLst>
              </p:cNvPr>
              <p:cNvSpPr/>
              <p:nvPr/>
            </p:nvSpPr>
            <p:spPr>
              <a:xfrm>
                <a:off x="3343365" y="4218917"/>
                <a:ext cx="211328" cy="235712"/>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pt-PT"/>
              </a:p>
            </p:txBody>
          </p:sp>
          <p:cxnSp>
            <p:nvCxnSpPr>
              <p:cNvPr id="122" name="Straight Connector 121">
                <a:extLst>
                  <a:ext uri="{FF2B5EF4-FFF2-40B4-BE49-F238E27FC236}">
                    <a16:creationId xmlns:a16="http://schemas.microsoft.com/office/drawing/2014/main" id="{ADFF9EE6-5B39-4F8B-8CFE-016DDB8BB397}"/>
                  </a:ext>
                </a:extLst>
              </p:cNvPr>
              <p:cNvCxnSpPr>
                <a:cxnSpLocks/>
                <a:stCxn id="121" idx="2"/>
                <a:endCxn id="121" idx="0"/>
              </p:cNvCxnSpPr>
              <p:nvPr/>
            </p:nvCxnSpPr>
            <p:spPr>
              <a:xfrm flipV="1">
                <a:off x="3343365" y="4218917"/>
                <a:ext cx="105664" cy="117856"/>
              </a:xfrm>
              <a:prstGeom prst="line">
                <a:avLst/>
              </a:prstGeom>
            </p:spPr>
            <p:style>
              <a:lnRef idx="2">
                <a:schemeClr val="accent4"/>
              </a:lnRef>
              <a:fillRef idx="1">
                <a:schemeClr val="lt1"/>
              </a:fillRef>
              <a:effectRef idx="0">
                <a:schemeClr val="accent4"/>
              </a:effectRef>
              <a:fontRef idx="minor">
                <a:schemeClr val="dk1"/>
              </a:fontRef>
            </p:style>
          </p:cxnSp>
        </p:grpSp>
        <p:cxnSp>
          <p:nvCxnSpPr>
            <p:cNvPr id="137" name="Straight Connector 136">
              <a:extLst>
                <a:ext uri="{FF2B5EF4-FFF2-40B4-BE49-F238E27FC236}">
                  <a16:creationId xmlns:a16="http://schemas.microsoft.com/office/drawing/2014/main" id="{892B7B94-2D42-419B-9446-BC02E69564BA}"/>
                </a:ext>
              </a:extLst>
            </p:cNvPr>
            <p:cNvCxnSpPr>
              <a:cxnSpLocks/>
              <a:stCxn id="121" idx="2"/>
            </p:cNvCxnSpPr>
            <p:nvPr/>
          </p:nvCxnSpPr>
          <p:spPr>
            <a:xfrm flipH="1">
              <a:off x="2096346" y="4361165"/>
              <a:ext cx="6499062" cy="0"/>
            </a:xfrm>
            <a:prstGeom prst="line">
              <a:avLst/>
            </a:prstGeom>
          </p:spPr>
          <p:style>
            <a:lnRef idx="2">
              <a:schemeClr val="accent4"/>
            </a:lnRef>
            <a:fillRef idx="1">
              <a:schemeClr val="lt1"/>
            </a:fillRef>
            <a:effectRef idx="0">
              <a:schemeClr val="accent4"/>
            </a:effectRef>
            <a:fontRef idx="minor">
              <a:schemeClr val="dk1"/>
            </a:fontRef>
          </p:style>
        </p:cxnSp>
      </p:grpSp>
      <p:grpSp>
        <p:nvGrpSpPr>
          <p:cNvPr id="1037" name="Group 1036">
            <a:extLst>
              <a:ext uri="{FF2B5EF4-FFF2-40B4-BE49-F238E27FC236}">
                <a16:creationId xmlns:a16="http://schemas.microsoft.com/office/drawing/2014/main" id="{E2DFC6D3-224D-4795-8FDE-136058D4FD0C}"/>
              </a:ext>
            </a:extLst>
          </p:cNvPr>
          <p:cNvGrpSpPr/>
          <p:nvPr/>
        </p:nvGrpSpPr>
        <p:grpSpPr>
          <a:xfrm>
            <a:off x="4048567" y="4426515"/>
            <a:ext cx="5383936" cy="235712"/>
            <a:chOff x="4048567" y="4426515"/>
            <a:chExt cx="5383936" cy="235712"/>
          </a:xfrm>
        </p:grpSpPr>
        <p:grpSp>
          <p:nvGrpSpPr>
            <p:cNvPr id="6" name="Group 5">
              <a:extLst>
                <a:ext uri="{FF2B5EF4-FFF2-40B4-BE49-F238E27FC236}">
                  <a16:creationId xmlns:a16="http://schemas.microsoft.com/office/drawing/2014/main" id="{DBB75BF2-56D1-4FC2-87F0-244C32DD0D4E}"/>
                </a:ext>
              </a:extLst>
            </p:cNvPr>
            <p:cNvGrpSpPr/>
            <p:nvPr/>
          </p:nvGrpSpPr>
          <p:grpSpPr>
            <a:xfrm>
              <a:off x="9221175" y="4426515"/>
              <a:ext cx="211328" cy="235712"/>
              <a:chOff x="5057648" y="4086352"/>
              <a:chExt cx="211328" cy="235712"/>
            </a:xfrm>
          </p:grpSpPr>
          <p:sp>
            <p:nvSpPr>
              <p:cNvPr id="17" name="Oval 16">
                <a:extLst>
                  <a:ext uri="{FF2B5EF4-FFF2-40B4-BE49-F238E27FC236}">
                    <a16:creationId xmlns:a16="http://schemas.microsoft.com/office/drawing/2014/main" id="{98ABBB47-6F34-4A7D-B8FC-FA6B07653E58}"/>
                  </a:ext>
                </a:extLst>
              </p:cNvPr>
              <p:cNvSpPr/>
              <p:nvPr/>
            </p:nvSpPr>
            <p:spPr>
              <a:xfrm>
                <a:off x="5057648" y="4086352"/>
                <a:ext cx="211328" cy="23571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pt-PT"/>
              </a:p>
            </p:txBody>
          </p:sp>
          <p:cxnSp>
            <p:nvCxnSpPr>
              <p:cNvPr id="4" name="Straight Connector 3">
                <a:extLst>
                  <a:ext uri="{FF2B5EF4-FFF2-40B4-BE49-F238E27FC236}">
                    <a16:creationId xmlns:a16="http://schemas.microsoft.com/office/drawing/2014/main" id="{5B5C58E2-82F8-4011-B180-E8EE91786D92}"/>
                  </a:ext>
                </a:extLst>
              </p:cNvPr>
              <p:cNvCxnSpPr>
                <a:stCxn id="17" idx="0"/>
                <a:endCxn id="17" idx="4"/>
              </p:cNvCxnSpPr>
              <p:nvPr/>
            </p:nvCxnSpPr>
            <p:spPr>
              <a:xfrm>
                <a:off x="5163312" y="4086352"/>
                <a:ext cx="0" cy="235712"/>
              </a:xfrm>
              <a:prstGeom prst="line">
                <a:avLst/>
              </a:prstGeom>
            </p:spPr>
            <p:style>
              <a:lnRef idx="2">
                <a:schemeClr val="accent6"/>
              </a:lnRef>
              <a:fillRef idx="1">
                <a:schemeClr val="lt1"/>
              </a:fillRef>
              <a:effectRef idx="0">
                <a:schemeClr val="accent6"/>
              </a:effectRef>
              <a:fontRef idx="minor">
                <a:schemeClr val="dk1"/>
              </a:fontRef>
            </p:style>
          </p:cxnSp>
        </p:grpSp>
        <p:cxnSp>
          <p:nvCxnSpPr>
            <p:cNvPr id="138" name="Straight Connector 137">
              <a:extLst>
                <a:ext uri="{FF2B5EF4-FFF2-40B4-BE49-F238E27FC236}">
                  <a16:creationId xmlns:a16="http://schemas.microsoft.com/office/drawing/2014/main" id="{885B3CCF-5772-4603-BCD7-7738E3673BA1}"/>
                </a:ext>
              </a:extLst>
            </p:cNvPr>
            <p:cNvCxnSpPr>
              <a:cxnSpLocks/>
            </p:cNvCxnSpPr>
            <p:nvPr/>
          </p:nvCxnSpPr>
          <p:spPr>
            <a:xfrm flipH="1">
              <a:off x="4048567" y="4544371"/>
              <a:ext cx="5187627" cy="0"/>
            </a:xfrm>
            <a:prstGeom prst="line">
              <a:avLst/>
            </a:prstGeom>
          </p:spPr>
          <p:style>
            <a:lnRef idx="2">
              <a:schemeClr val="accent6"/>
            </a:lnRef>
            <a:fillRef idx="1">
              <a:schemeClr val="lt1"/>
            </a:fillRef>
            <a:effectRef idx="0">
              <a:schemeClr val="accent6"/>
            </a:effectRef>
            <a:fontRef idx="minor">
              <a:schemeClr val="dk1"/>
            </a:fontRef>
          </p:style>
        </p:cxnSp>
      </p:grpSp>
      <p:grpSp>
        <p:nvGrpSpPr>
          <p:cNvPr id="1036" name="Group 1035">
            <a:extLst>
              <a:ext uri="{FF2B5EF4-FFF2-40B4-BE49-F238E27FC236}">
                <a16:creationId xmlns:a16="http://schemas.microsoft.com/office/drawing/2014/main" id="{E7A71E23-EF8B-41C0-A44A-192888B55639}"/>
              </a:ext>
            </a:extLst>
          </p:cNvPr>
          <p:cNvGrpSpPr/>
          <p:nvPr/>
        </p:nvGrpSpPr>
        <p:grpSpPr>
          <a:xfrm>
            <a:off x="5000160" y="4696746"/>
            <a:ext cx="4643731" cy="235712"/>
            <a:chOff x="5000160" y="4696746"/>
            <a:chExt cx="4643731" cy="235712"/>
          </a:xfrm>
        </p:grpSpPr>
        <p:grpSp>
          <p:nvGrpSpPr>
            <p:cNvPr id="48" name="Group 47">
              <a:extLst>
                <a:ext uri="{FF2B5EF4-FFF2-40B4-BE49-F238E27FC236}">
                  <a16:creationId xmlns:a16="http://schemas.microsoft.com/office/drawing/2014/main" id="{2D589E44-8012-49A6-B69F-BAEC5D00E902}"/>
                </a:ext>
              </a:extLst>
            </p:cNvPr>
            <p:cNvGrpSpPr/>
            <p:nvPr/>
          </p:nvGrpSpPr>
          <p:grpSpPr>
            <a:xfrm>
              <a:off x="9371603" y="4696746"/>
              <a:ext cx="272288" cy="235712"/>
              <a:chOff x="5965952" y="4360672"/>
              <a:chExt cx="272288" cy="235712"/>
            </a:xfrm>
          </p:grpSpPr>
          <p:grpSp>
            <p:nvGrpSpPr>
              <p:cNvPr id="21" name="Group 20">
                <a:extLst>
                  <a:ext uri="{FF2B5EF4-FFF2-40B4-BE49-F238E27FC236}">
                    <a16:creationId xmlns:a16="http://schemas.microsoft.com/office/drawing/2014/main" id="{CB6A8306-0B50-41BA-95A2-A350858DA62B}"/>
                  </a:ext>
                </a:extLst>
              </p:cNvPr>
              <p:cNvGrpSpPr/>
              <p:nvPr/>
            </p:nvGrpSpPr>
            <p:grpSpPr>
              <a:xfrm>
                <a:off x="6026912" y="4360672"/>
                <a:ext cx="211328" cy="235712"/>
                <a:chOff x="5057648" y="4086352"/>
                <a:chExt cx="211328" cy="235712"/>
              </a:xfrm>
            </p:grpSpPr>
            <p:sp>
              <p:nvSpPr>
                <p:cNvPr id="22" name="Oval 21">
                  <a:extLst>
                    <a:ext uri="{FF2B5EF4-FFF2-40B4-BE49-F238E27FC236}">
                      <a16:creationId xmlns:a16="http://schemas.microsoft.com/office/drawing/2014/main" id="{4E9B40E9-9A02-41C6-BEFB-7A0369498AD5}"/>
                    </a:ext>
                  </a:extLst>
                </p:cNvPr>
                <p:cNvSpPr/>
                <p:nvPr/>
              </p:nvSpPr>
              <p:spPr>
                <a:xfrm>
                  <a:off x="5057648" y="4086352"/>
                  <a:ext cx="211328" cy="2357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PT"/>
                </a:p>
              </p:txBody>
            </p:sp>
            <p:cxnSp>
              <p:nvCxnSpPr>
                <p:cNvPr id="23" name="Straight Connector 22">
                  <a:extLst>
                    <a:ext uri="{FF2B5EF4-FFF2-40B4-BE49-F238E27FC236}">
                      <a16:creationId xmlns:a16="http://schemas.microsoft.com/office/drawing/2014/main" id="{80A1392D-D238-41B7-880B-5B7D9781654A}"/>
                    </a:ext>
                  </a:extLst>
                </p:cNvPr>
                <p:cNvCxnSpPr>
                  <a:stCxn id="22" idx="0"/>
                  <a:endCxn id="22" idx="4"/>
                </p:cNvCxnSpPr>
                <p:nvPr/>
              </p:nvCxnSpPr>
              <p:spPr>
                <a:xfrm>
                  <a:off x="5163312" y="4086352"/>
                  <a:ext cx="0" cy="235712"/>
                </a:xfrm>
                <a:prstGeom prst="line">
                  <a:avLst/>
                </a:prstGeom>
              </p:spPr>
              <p:style>
                <a:lnRef idx="2">
                  <a:schemeClr val="accent1"/>
                </a:lnRef>
                <a:fillRef idx="1">
                  <a:schemeClr val="lt1"/>
                </a:fillRef>
                <a:effectRef idx="0">
                  <a:schemeClr val="accent1"/>
                </a:effectRef>
                <a:fontRef idx="minor">
                  <a:schemeClr val="dk1"/>
                </a:fontRef>
              </p:style>
            </p:cxnSp>
          </p:grpSp>
          <p:cxnSp>
            <p:nvCxnSpPr>
              <p:cNvPr id="8" name="Straight Connector 7">
                <a:extLst>
                  <a:ext uri="{FF2B5EF4-FFF2-40B4-BE49-F238E27FC236}">
                    <a16:creationId xmlns:a16="http://schemas.microsoft.com/office/drawing/2014/main" id="{FBD9360F-01D6-4EE2-9320-BE62C1E4AA52}"/>
                  </a:ext>
                </a:extLst>
              </p:cNvPr>
              <p:cNvCxnSpPr/>
              <p:nvPr/>
            </p:nvCxnSpPr>
            <p:spPr>
              <a:xfrm>
                <a:off x="5965952" y="4486656"/>
                <a:ext cx="0" cy="0"/>
              </a:xfrm>
              <a:prstGeom prst="line">
                <a:avLst/>
              </a:prstGeom>
            </p:spPr>
            <p:style>
              <a:lnRef idx="2">
                <a:schemeClr val="accent1"/>
              </a:lnRef>
              <a:fillRef idx="1">
                <a:schemeClr val="lt1"/>
              </a:fillRef>
              <a:effectRef idx="0">
                <a:schemeClr val="accent1"/>
              </a:effectRef>
              <a:fontRef idx="minor">
                <a:schemeClr val="dk1"/>
              </a:fontRef>
            </p:style>
          </p:cxnSp>
          <p:cxnSp>
            <p:nvCxnSpPr>
              <p:cNvPr id="13" name="Straight Connector 12">
                <a:extLst>
                  <a:ext uri="{FF2B5EF4-FFF2-40B4-BE49-F238E27FC236}">
                    <a16:creationId xmlns:a16="http://schemas.microsoft.com/office/drawing/2014/main" id="{C0F185A2-92A7-4E67-8623-398154C51B71}"/>
                  </a:ext>
                </a:extLst>
              </p:cNvPr>
              <p:cNvCxnSpPr>
                <a:stCxn id="22" idx="2"/>
                <a:endCxn id="22" idx="6"/>
              </p:cNvCxnSpPr>
              <p:nvPr/>
            </p:nvCxnSpPr>
            <p:spPr>
              <a:xfrm>
                <a:off x="6026912" y="4478528"/>
                <a:ext cx="211328" cy="0"/>
              </a:xfrm>
              <a:prstGeom prst="line">
                <a:avLst/>
              </a:prstGeom>
            </p:spPr>
            <p:style>
              <a:lnRef idx="2">
                <a:schemeClr val="accent1"/>
              </a:lnRef>
              <a:fillRef idx="1">
                <a:schemeClr val="lt1"/>
              </a:fillRef>
              <a:effectRef idx="0">
                <a:schemeClr val="accent1"/>
              </a:effectRef>
              <a:fontRef idx="minor">
                <a:schemeClr val="dk1"/>
              </a:fontRef>
            </p:style>
          </p:cxnSp>
        </p:grpSp>
        <p:cxnSp>
          <p:nvCxnSpPr>
            <p:cNvPr id="139" name="Straight Connector 138">
              <a:extLst>
                <a:ext uri="{FF2B5EF4-FFF2-40B4-BE49-F238E27FC236}">
                  <a16:creationId xmlns:a16="http://schemas.microsoft.com/office/drawing/2014/main" id="{D7D4BFED-C35B-4245-8854-20EAA30B93E6}"/>
                </a:ext>
              </a:extLst>
            </p:cNvPr>
            <p:cNvCxnSpPr>
              <a:cxnSpLocks/>
            </p:cNvCxnSpPr>
            <p:nvPr/>
          </p:nvCxnSpPr>
          <p:spPr>
            <a:xfrm flipH="1">
              <a:off x="5000160" y="4814602"/>
              <a:ext cx="4460096" cy="0"/>
            </a:xfrm>
            <a:prstGeom prst="line">
              <a:avLst/>
            </a:prstGeom>
          </p:spPr>
          <p:style>
            <a:lnRef idx="2">
              <a:schemeClr val="accent1"/>
            </a:lnRef>
            <a:fillRef idx="1">
              <a:schemeClr val="lt1"/>
            </a:fillRef>
            <a:effectRef idx="0">
              <a:schemeClr val="accent1"/>
            </a:effectRef>
            <a:fontRef idx="minor">
              <a:schemeClr val="dk1"/>
            </a:fontRef>
          </p:style>
        </p:cxnSp>
      </p:grpSp>
      <p:grpSp>
        <p:nvGrpSpPr>
          <p:cNvPr id="1035" name="Group 1034">
            <a:extLst>
              <a:ext uri="{FF2B5EF4-FFF2-40B4-BE49-F238E27FC236}">
                <a16:creationId xmlns:a16="http://schemas.microsoft.com/office/drawing/2014/main" id="{EB837836-D371-4EEC-A826-E6C288F9C4F0}"/>
              </a:ext>
            </a:extLst>
          </p:cNvPr>
          <p:cNvGrpSpPr/>
          <p:nvPr/>
        </p:nvGrpSpPr>
        <p:grpSpPr>
          <a:xfrm>
            <a:off x="5000160" y="5022944"/>
            <a:ext cx="4499999" cy="235712"/>
            <a:chOff x="5000160" y="5022944"/>
            <a:chExt cx="4499999" cy="235712"/>
          </a:xfrm>
        </p:grpSpPr>
        <p:grpSp>
          <p:nvGrpSpPr>
            <p:cNvPr id="49" name="Group 48">
              <a:extLst>
                <a:ext uri="{FF2B5EF4-FFF2-40B4-BE49-F238E27FC236}">
                  <a16:creationId xmlns:a16="http://schemas.microsoft.com/office/drawing/2014/main" id="{58B38E2E-DB42-45CA-9B9D-1650CDCBCF2E}"/>
                </a:ext>
              </a:extLst>
            </p:cNvPr>
            <p:cNvGrpSpPr/>
            <p:nvPr/>
          </p:nvGrpSpPr>
          <p:grpSpPr>
            <a:xfrm>
              <a:off x="9227871" y="5022944"/>
              <a:ext cx="272288" cy="235712"/>
              <a:chOff x="6967728" y="4322064"/>
              <a:chExt cx="272288" cy="235712"/>
            </a:xfrm>
          </p:grpSpPr>
          <p:grpSp>
            <p:nvGrpSpPr>
              <p:cNvPr id="37" name="Group 36">
                <a:extLst>
                  <a:ext uri="{FF2B5EF4-FFF2-40B4-BE49-F238E27FC236}">
                    <a16:creationId xmlns:a16="http://schemas.microsoft.com/office/drawing/2014/main" id="{B374979D-BF5E-40B6-8DB1-A6AD8681B88E}"/>
                  </a:ext>
                </a:extLst>
              </p:cNvPr>
              <p:cNvGrpSpPr/>
              <p:nvPr/>
            </p:nvGrpSpPr>
            <p:grpSpPr>
              <a:xfrm>
                <a:off x="7028688" y="4322064"/>
                <a:ext cx="211328" cy="235712"/>
                <a:chOff x="5057648" y="4086352"/>
                <a:chExt cx="211328" cy="235712"/>
              </a:xfrm>
            </p:grpSpPr>
            <p:sp>
              <p:nvSpPr>
                <p:cNvPr id="38" name="Oval 37">
                  <a:extLst>
                    <a:ext uri="{FF2B5EF4-FFF2-40B4-BE49-F238E27FC236}">
                      <a16:creationId xmlns:a16="http://schemas.microsoft.com/office/drawing/2014/main" id="{F69A27B8-3CE2-41FD-A6EB-10A0CFE1C38F}"/>
                    </a:ext>
                  </a:extLst>
                </p:cNvPr>
                <p:cNvSpPr/>
                <p:nvPr/>
              </p:nvSpPr>
              <p:spPr>
                <a:xfrm>
                  <a:off x="5057648" y="4086352"/>
                  <a:ext cx="211328" cy="2357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PT"/>
                </a:p>
              </p:txBody>
            </p:sp>
            <p:cxnSp>
              <p:nvCxnSpPr>
                <p:cNvPr id="39" name="Straight Connector 38">
                  <a:extLst>
                    <a:ext uri="{FF2B5EF4-FFF2-40B4-BE49-F238E27FC236}">
                      <a16:creationId xmlns:a16="http://schemas.microsoft.com/office/drawing/2014/main" id="{9B83E159-1581-4A7C-A015-D3E0021143F9}"/>
                    </a:ext>
                  </a:extLst>
                </p:cNvPr>
                <p:cNvCxnSpPr>
                  <a:stCxn id="38" idx="0"/>
                  <a:endCxn id="38" idx="4"/>
                </p:cNvCxnSpPr>
                <p:nvPr/>
              </p:nvCxnSpPr>
              <p:spPr>
                <a:xfrm>
                  <a:off x="5163312" y="4086352"/>
                  <a:ext cx="0" cy="235712"/>
                </a:xfrm>
                <a:prstGeom prst="line">
                  <a:avLst/>
                </a:prstGeom>
              </p:spPr>
              <p:style>
                <a:lnRef idx="2">
                  <a:schemeClr val="accent1"/>
                </a:lnRef>
                <a:fillRef idx="1">
                  <a:schemeClr val="lt1"/>
                </a:fillRef>
                <a:effectRef idx="0">
                  <a:schemeClr val="accent1"/>
                </a:effectRef>
                <a:fontRef idx="minor">
                  <a:schemeClr val="dk1"/>
                </a:fontRef>
              </p:style>
            </p:cxnSp>
          </p:grpSp>
          <p:cxnSp>
            <p:nvCxnSpPr>
              <p:cNvPr id="40" name="Straight Connector 39">
                <a:extLst>
                  <a:ext uri="{FF2B5EF4-FFF2-40B4-BE49-F238E27FC236}">
                    <a16:creationId xmlns:a16="http://schemas.microsoft.com/office/drawing/2014/main" id="{77ED8E89-F856-41A8-9917-62E2321A0DE9}"/>
                  </a:ext>
                </a:extLst>
              </p:cNvPr>
              <p:cNvCxnSpPr/>
              <p:nvPr/>
            </p:nvCxnSpPr>
            <p:spPr>
              <a:xfrm>
                <a:off x="6967728" y="4448048"/>
                <a:ext cx="0" cy="0"/>
              </a:xfrm>
              <a:prstGeom prst="line">
                <a:avLst/>
              </a:prstGeom>
            </p:spPr>
            <p:style>
              <a:lnRef idx="2">
                <a:schemeClr val="accent1"/>
              </a:lnRef>
              <a:fillRef idx="1">
                <a:schemeClr val="lt1"/>
              </a:fillRef>
              <a:effectRef idx="0">
                <a:schemeClr val="accent1"/>
              </a:effectRef>
              <a:fontRef idx="minor">
                <a:schemeClr val="dk1"/>
              </a:fontRef>
            </p:style>
          </p:cxnSp>
          <p:cxnSp>
            <p:nvCxnSpPr>
              <p:cNvPr id="41" name="Straight Connector 40">
                <a:extLst>
                  <a:ext uri="{FF2B5EF4-FFF2-40B4-BE49-F238E27FC236}">
                    <a16:creationId xmlns:a16="http://schemas.microsoft.com/office/drawing/2014/main" id="{42E3280E-B641-4BA9-91EB-C26952E215C0}"/>
                  </a:ext>
                </a:extLst>
              </p:cNvPr>
              <p:cNvCxnSpPr>
                <a:stCxn id="38" idx="2"/>
                <a:endCxn id="38" idx="6"/>
              </p:cNvCxnSpPr>
              <p:nvPr/>
            </p:nvCxnSpPr>
            <p:spPr>
              <a:xfrm>
                <a:off x="7028688" y="4439920"/>
                <a:ext cx="211328" cy="0"/>
              </a:xfrm>
              <a:prstGeom prst="line">
                <a:avLst/>
              </a:prstGeom>
            </p:spPr>
            <p:style>
              <a:lnRef idx="2">
                <a:schemeClr val="accent1"/>
              </a:lnRef>
              <a:fillRef idx="1">
                <a:schemeClr val="lt1"/>
              </a:fillRef>
              <a:effectRef idx="0">
                <a:schemeClr val="accent1"/>
              </a:effectRef>
              <a:fontRef idx="minor">
                <a:schemeClr val="dk1"/>
              </a:fontRef>
            </p:style>
          </p:cxnSp>
          <p:cxnSp>
            <p:nvCxnSpPr>
              <p:cNvPr id="47" name="Straight Connector 46">
                <a:extLst>
                  <a:ext uri="{FF2B5EF4-FFF2-40B4-BE49-F238E27FC236}">
                    <a16:creationId xmlns:a16="http://schemas.microsoft.com/office/drawing/2014/main" id="{E47EBAC8-A080-4DE2-AE4A-C8946C921335}"/>
                  </a:ext>
                </a:extLst>
              </p:cNvPr>
              <p:cNvCxnSpPr>
                <a:stCxn id="38" idx="1"/>
                <a:endCxn id="38" idx="5"/>
              </p:cNvCxnSpPr>
              <p:nvPr/>
            </p:nvCxnSpPr>
            <p:spPr>
              <a:xfrm>
                <a:off x="7059636" y="4356583"/>
                <a:ext cx="149432" cy="166674"/>
              </a:xfrm>
              <a:prstGeom prst="line">
                <a:avLst/>
              </a:prstGeom>
            </p:spPr>
            <p:style>
              <a:lnRef idx="2">
                <a:schemeClr val="accent1"/>
              </a:lnRef>
              <a:fillRef idx="1">
                <a:schemeClr val="lt1"/>
              </a:fillRef>
              <a:effectRef idx="0">
                <a:schemeClr val="accent1"/>
              </a:effectRef>
              <a:fontRef idx="minor">
                <a:schemeClr val="dk1"/>
              </a:fontRef>
            </p:style>
          </p:cxnSp>
        </p:grpSp>
        <p:cxnSp>
          <p:nvCxnSpPr>
            <p:cNvPr id="140" name="Straight Connector 139">
              <a:extLst>
                <a:ext uri="{FF2B5EF4-FFF2-40B4-BE49-F238E27FC236}">
                  <a16:creationId xmlns:a16="http://schemas.microsoft.com/office/drawing/2014/main" id="{60885353-74BC-4BBB-843F-BD0CAB44407F}"/>
                </a:ext>
              </a:extLst>
            </p:cNvPr>
            <p:cNvCxnSpPr>
              <a:cxnSpLocks/>
            </p:cNvCxnSpPr>
            <p:nvPr/>
          </p:nvCxnSpPr>
          <p:spPr>
            <a:xfrm flipH="1">
              <a:off x="5000160" y="5154802"/>
              <a:ext cx="4288671" cy="0"/>
            </a:xfrm>
            <a:prstGeom prst="line">
              <a:avLst/>
            </a:prstGeom>
          </p:spPr>
          <p:style>
            <a:lnRef idx="2">
              <a:schemeClr val="accent1"/>
            </a:lnRef>
            <a:fillRef idx="1">
              <a:schemeClr val="lt1"/>
            </a:fillRef>
            <a:effectRef idx="0">
              <a:schemeClr val="accent1"/>
            </a:effectRef>
            <a:fontRef idx="minor">
              <a:schemeClr val="dk1"/>
            </a:fontRef>
          </p:style>
        </p:cxnSp>
      </p:grpSp>
      <p:grpSp>
        <p:nvGrpSpPr>
          <p:cNvPr id="1034" name="Group 1033">
            <a:extLst>
              <a:ext uri="{FF2B5EF4-FFF2-40B4-BE49-F238E27FC236}">
                <a16:creationId xmlns:a16="http://schemas.microsoft.com/office/drawing/2014/main" id="{C0DD3447-900A-40EE-B5DC-A912BE3E7DD1}"/>
              </a:ext>
            </a:extLst>
          </p:cNvPr>
          <p:cNvGrpSpPr/>
          <p:nvPr/>
        </p:nvGrpSpPr>
        <p:grpSpPr>
          <a:xfrm>
            <a:off x="5000160" y="5226356"/>
            <a:ext cx="4930346" cy="235712"/>
            <a:chOff x="5000160" y="5226356"/>
            <a:chExt cx="4930346" cy="235712"/>
          </a:xfrm>
        </p:grpSpPr>
        <p:grpSp>
          <p:nvGrpSpPr>
            <p:cNvPr id="128" name="Group 127">
              <a:extLst>
                <a:ext uri="{FF2B5EF4-FFF2-40B4-BE49-F238E27FC236}">
                  <a16:creationId xmlns:a16="http://schemas.microsoft.com/office/drawing/2014/main" id="{D398BC22-F159-4108-A367-9A119B7B8465}"/>
                </a:ext>
              </a:extLst>
            </p:cNvPr>
            <p:cNvGrpSpPr/>
            <p:nvPr/>
          </p:nvGrpSpPr>
          <p:grpSpPr>
            <a:xfrm>
              <a:off x="9658218" y="5226356"/>
              <a:ext cx="272288" cy="235712"/>
              <a:chOff x="6118352" y="4496791"/>
              <a:chExt cx="272288" cy="235712"/>
            </a:xfrm>
          </p:grpSpPr>
          <p:grpSp>
            <p:nvGrpSpPr>
              <p:cNvPr id="129" name="Group 128">
                <a:extLst>
                  <a:ext uri="{FF2B5EF4-FFF2-40B4-BE49-F238E27FC236}">
                    <a16:creationId xmlns:a16="http://schemas.microsoft.com/office/drawing/2014/main" id="{5C0FF740-B18C-4D79-83A8-03318879C7DE}"/>
                  </a:ext>
                </a:extLst>
              </p:cNvPr>
              <p:cNvGrpSpPr/>
              <p:nvPr/>
            </p:nvGrpSpPr>
            <p:grpSpPr>
              <a:xfrm>
                <a:off x="6118352" y="4496791"/>
                <a:ext cx="272288" cy="235712"/>
                <a:chOff x="5965952" y="4360672"/>
                <a:chExt cx="272288" cy="235712"/>
              </a:xfrm>
            </p:grpSpPr>
            <p:grpSp>
              <p:nvGrpSpPr>
                <p:cNvPr id="131" name="Group 130">
                  <a:extLst>
                    <a:ext uri="{FF2B5EF4-FFF2-40B4-BE49-F238E27FC236}">
                      <a16:creationId xmlns:a16="http://schemas.microsoft.com/office/drawing/2014/main" id="{DDFC7D88-B239-4CEA-B850-6FEB527FF904}"/>
                    </a:ext>
                  </a:extLst>
                </p:cNvPr>
                <p:cNvGrpSpPr/>
                <p:nvPr/>
              </p:nvGrpSpPr>
              <p:grpSpPr>
                <a:xfrm>
                  <a:off x="6026912" y="4360672"/>
                  <a:ext cx="211328" cy="235712"/>
                  <a:chOff x="5057648" y="4086352"/>
                  <a:chExt cx="211328" cy="235712"/>
                </a:xfrm>
              </p:grpSpPr>
              <p:sp>
                <p:nvSpPr>
                  <p:cNvPr id="134" name="Oval 133">
                    <a:extLst>
                      <a:ext uri="{FF2B5EF4-FFF2-40B4-BE49-F238E27FC236}">
                        <a16:creationId xmlns:a16="http://schemas.microsoft.com/office/drawing/2014/main" id="{E7F5D4B6-F702-4EB9-99DF-B78491FD1512}"/>
                      </a:ext>
                    </a:extLst>
                  </p:cNvPr>
                  <p:cNvSpPr/>
                  <p:nvPr/>
                </p:nvSpPr>
                <p:spPr>
                  <a:xfrm>
                    <a:off x="5057648" y="4086352"/>
                    <a:ext cx="211328" cy="2357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PT"/>
                  </a:p>
                </p:txBody>
              </p:sp>
              <p:cxnSp>
                <p:nvCxnSpPr>
                  <p:cNvPr id="135" name="Straight Connector 134">
                    <a:extLst>
                      <a:ext uri="{FF2B5EF4-FFF2-40B4-BE49-F238E27FC236}">
                        <a16:creationId xmlns:a16="http://schemas.microsoft.com/office/drawing/2014/main" id="{A494CD3B-F643-4ADA-B821-339085C91172}"/>
                      </a:ext>
                    </a:extLst>
                  </p:cNvPr>
                  <p:cNvCxnSpPr>
                    <a:stCxn id="134" idx="0"/>
                    <a:endCxn id="134" idx="4"/>
                  </p:cNvCxnSpPr>
                  <p:nvPr/>
                </p:nvCxnSpPr>
                <p:spPr>
                  <a:xfrm>
                    <a:off x="5163312" y="4086352"/>
                    <a:ext cx="0" cy="235712"/>
                  </a:xfrm>
                  <a:prstGeom prst="line">
                    <a:avLst/>
                  </a:prstGeom>
                </p:spPr>
                <p:style>
                  <a:lnRef idx="2">
                    <a:schemeClr val="accent1"/>
                  </a:lnRef>
                  <a:fillRef idx="1">
                    <a:schemeClr val="lt1"/>
                  </a:fillRef>
                  <a:effectRef idx="0">
                    <a:schemeClr val="accent1"/>
                  </a:effectRef>
                  <a:fontRef idx="minor">
                    <a:schemeClr val="dk1"/>
                  </a:fontRef>
                </p:style>
              </p:cxnSp>
            </p:grpSp>
            <p:cxnSp>
              <p:nvCxnSpPr>
                <p:cNvPr id="132" name="Straight Connector 131">
                  <a:extLst>
                    <a:ext uri="{FF2B5EF4-FFF2-40B4-BE49-F238E27FC236}">
                      <a16:creationId xmlns:a16="http://schemas.microsoft.com/office/drawing/2014/main" id="{0F28A9F4-0E07-4D5E-A590-326454A05EA0}"/>
                    </a:ext>
                  </a:extLst>
                </p:cNvPr>
                <p:cNvCxnSpPr/>
                <p:nvPr/>
              </p:nvCxnSpPr>
              <p:spPr>
                <a:xfrm>
                  <a:off x="5965952" y="4486656"/>
                  <a:ext cx="0" cy="0"/>
                </a:xfrm>
                <a:prstGeom prst="line">
                  <a:avLst/>
                </a:prstGeom>
              </p:spPr>
              <p:style>
                <a:lnRef idx="2">
                  <a:schemeClr val="accent1"/>
                </a:lnRef>
                <a:fillRef idx="1">
                  <a:schemeClr val="lt1"/>
                </a:fillRef>
                <a:effectRef idx="0">
                  <a:schemeClr val="accent1"/>
                </a:effectRef>
                <a:fontRef idx="minor">
                  <a:schemeClr val="dk1"/>
                </a:fontRef>
              </p:style>
            </p:cxnSp>
            <p:cxnSp>
              <p:nvCxnSpPr>
                <p:cNvPr id="133" name="Straight Connector 132">
                  <a:extLst>
                    <a:ext uri="{FF2B5EF4-FFF2-40B4-BE49-F238E27FC236}">
                      <a16:creationId xmlns:a16="http://schemas.microsoft.com/office/drawing/2014/main" id="{FB6D5813-106A-426E-932B-5C5F034308E1}"/>
                    </a:ext>
                  </a:extLst>
                </p:cNvPr>
                <p:cNvCxnSpPr>
                  <a:stCxn id="134" idx="2"/>
                  <a:endCxn id="134" idx="6"/>
                </p:cNvCxnSpPr>
                <p:nvPr/>
              </p:nvCxnSpPr>
              <p:spPr>
                <a:xfrm>
                  <a:off x="6026912" y="4478528"/>
                  <a:ext cx="211328" cy="0"/>
                </a:xfrm>
                <a:prstGeom prst="line">
                  <a:avLst/>
                </a:prstGeom>
              </p:spPr>
              <p:style>
                <a:lnRef idx="2">
                  <a:schemeClr val="accent1"/>
                </a:lnRef>
                <a:fillRef idx="1">
                  <a:schemeClr val="lt1"/>
                </a:fillRef>
                <a:effectRef idx="0">
                  <a:schemeClr val="accent1"/>
                </a:effectRef>
                <a:fontRef idx="minor">
                  <a:schemeClr val="dk1"/>
                </a:fontRef>
              </p:style>
            </p:cxnSp>
          </p:grpSp>
          <p:cxnSp>
            <p:nvCxnSpPr>
              <p:cNvPr id="130" name="Straight Connector 129">
                <a:extLst>
                  <a:ext uri="{FF2B5EF4-FFF2-40B4-BE49-F238E27FC236}">
                    <a16:creationId xmlns:a16="http://schemas.microsoft.com/office/drawing/2014/main" id="{09450D09-EB07-4A10-ABB7-27F668F863D8}"/>
                  </a:ext>
                </a:extLst>
              </p:cNvPr>
              <p:cNvCxnSpPr>
                <a:cxnSpLocks/>
                <a:stCxn id="134" idx="0"/>
                <a:endCxn id="134" idx="2"/>
              </p:cNvCxnSpPr>
              <p:nvPr/>
            </p:nvCxnSpPr>
            <p:spPr>
              <a:xfrm flipH="1">
                <a:off x="6179312" y="4496791"/>
                <a:ext cx="105664" cy="117856"/>
              </a:xfrm>
              <a:prstGeom prst="line">
                <a:avLst/>
              </a:prstGeom>
            </p:spPr>
            <p:style>
              <a:lnRef idx="2">
                <a:schemeClr val="accent1"/>
              </a:lnRef>
              <a:fillRef idx="1">
                <a:schemeClr val="lt1"/>
              </a:fillRef>
              <a:effectRef idx="0">
                <a:schemeClr val="accent1"/>
              </a:effectRef>
              <a:fontRef idx="minor">
                <a:schemeClr val="dk1"/>
              </a:fontRef>
            </p:style>
          </p:cxnSp>
        </p:grpSp>
        <p:cxnSp>
          <p:nvCxnSpPr>
            <p:cNvPr id="141" name="Straight Connector 140">
              <a:extLst>
                <a:ext uri="{FF2B5EF4-FFF2-40B4-BE49-F238E27FC236}">
                  <a16:creationId xmlns:a16="http://schemas.microsoft.com/office/drawing/2014/main" id="{F2BFD9EA-8BDF-47CB-9B58-483739E39B23}"/>
                </a:ext>
              </a:extLst>
            </p:cNvPr>
            <p:cNvCxnSpPr>
              <a:cxnSpLocks/>
            </p:cNvCxnSpPr>
            <p:nvPr/>
          </p:nvCxnSpPr>
          <p:spPr>
            <a:xfrm flipH="1">
              <a:off x="5000160" y="5352771"/>
              <a:ext cx="4726704" cy="0"/>
            </a:xfrm>
            <a:prstGeom prst="line">
              <a:avLst/>
            </a:prstGeom>
          </p:spPr>
          <p:style>
            <a:lnRef idx="2">
              <a:schemeClr val="accent1"/>
            </a:lnRef>
            <a:fillRef idx="1">
              <a:schemeClr val="lt1"/>
            </a:fillRef>
            <a:effectRef idx="0">
              <a:schemeClr val="accent1"/>
            </a:effectRef>
            <a:fontRef idx="minor">
              <a:schemeClr val="dk1"/>
            </a:fontRef>
          </p:style>
        </p:cxnSp>
      </p:grpSp>
      <p:grpSp>
        <p:nvGrpSpPr>
          <p:cNvPr id="1033" name="Group 1032">
            <a:extLst>
              <a:ext uri="{FF2B5EF4-FFF2-40B4-BE49-F238E27FC236}">
                <a16:creationId xmlns:a16="http://schemas.microsoft.com/office/drawing/2014/main" id="{4ADD8E25-F96E-42FD-85F6-BF0E93433189}"/>
              </a:ext>
            </a:extLst>
          </p:cNvPr>
          <p:cNvGrpSpPr/>
          <p:nvPr/>
        </p:nvGrpSpPr>
        <p:grpSpPr>
          <a:xfrm>
            <a:off x="5000160" y="5423381"/>
            <a:ext cx="4288671" cy="235712"/>
            <a:chOff x="5000160" y="5423381"/>
            <a:chExt cx="4288671" cy="235712"/>
          </a:xfrm>
        </p:grpSpPr>
        <p:grpSp>
          <p:nvGrpSpPr>
            <p:cNvPr id="36" name="Group 35">
              <a:extLst>
                <a:ext uri="{FF2B5EF4-FFF2-40B4-BE49-F238E27FC236}">
                  <a16:creationId xmlns:a16="http://schemas.microsoft.com/office/drawing/2014/main" id="{2BD0C931-51E9-494C-8C3F-E6F28AB87FC8}"/>
                </a:ext>
              </a:extLst>
            </p:cNvPr>
            <p:cNvGrpSpPr/>
            <p:nvPr/>
          </p:nvGrpSpPr>
          <p:grpSpPr>
            <a:xfrm>
              <a:off x="9077503" y="5423381"/>
              <a:ext cx="211328" cy="235712"/>
              <a:chOff x="6043168" y="4874768"/>
              <a:chExt cx="211328" cy="235712"/>
            </a:xfrm>
          </p:grpSpPr>
          <p:grpSp>
            <p:nvGrpSpPr>
              <p:cNvPr id="26" name="Group 25">
                <a:extLst>
                  <a:ext uri="{FF2B5EF4-FFF2-40B4-BE49-F238E27FC236}">
                    <a16:creationId xmlns:a16="http://schemas.microsoft.com/office/drawing/2014/main" id="{7DF15C37-A263-4B3B-BA94-3BE3BAFF88E8}"/>
                  </a:ext>
                </a:extLst>
              </p:cNvPr>
              <p:cNvGrpSpPr/>
              <p:nvPr/>
            </p:nvGrpSpPr>
            <p:grpSpPr>
              <a:xfrm>
                <a:off x="6043168" y="4874768"/>
                <a:ext cx="211328" cy="235712"/>
                <a:chOff x="5057648" y="4086352"/>
                <a:chExt cx="211328" cy="235712"/>
              </a:xfrm>
            </p:grpSpPr>
            <p:sp>
              <p:nvSpPr>
                <p:cNvPr id="27" name="Oval 26">
                  <a:extLst>
                    <a:ext uri="{FF2B5EF4-FFF2-40B4-BE49-F238E27FC236}">
                      <a16:creationId xmlns:a16="http://schemas.microsoft.com/office/drawing/2014/main" id="{5C81F594-FE16-49D9-80FE-EE97183241C7}"/>
                    </a:ext>
                  </a:extLst>
                </p:cNvPr>
                <p:cNvSpPr/>
                <p:nvPr/>
              </p:nvSpPr>
              <p:spPr>
                <a:xfrm>
                  <a:off x="5057648" y="4086352"/>
                  <a:ext cx="211328" cy="2357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PT"/>
                </a:p>
              </p:txBody>
            </p:sp>
            <p:cxnSp>
              <p:nvCxnSpPr>
                <p:cNvPr id="29" name="Straight Connector 28">
                  <a:extLst>
                    <a:ext uri="{FF2B5EF4-FFF2-40B4-BE49-F238E27FC236}">
                      <a16:creationId xmlns:a16="http://schemas.microsoft.com/office/drawing/2014/main" id="{DB3CDDA4-B6DA-463A-AE55-B61C029CB17C}"/>
                    </a:ext>
                  </a:extLst>
                </p:cNvPr>
                <p:cNvCxnSpPr>
                  <a:stCxn id="27" idx="0"/>
                  <a:endCxn id="27" idx="4"/>
                </p:cNvCxnSpPr>
                <p:nvPr/>
              </p:nvCxnSpPr>
              <p:spPr>
                <a:xfrm>
                  <a:off x="5163312" y="4086352"/>
                  <a:ext cx="0" cy="235712"/>
                </a:xfrm>
                <a:prstGeom prst="line">
                  <a:avLst/>
                </a:prstGeom>
              </p:spPr>
              <p:style>
                <a:lnRef idx="2">
                  <a:schemeClr val="accent1"/>
                </a:lnRef>
                <a:fillRef idx="1">
                  <a:schemeClr val="lt1"/>
                </a:fillRef>
                <a:effectRef idx="0">
                  <a:schemeClr val="accent1"/>
                </a:effectRef>
                <a:fontRef idx="minor">
                  <a:schemeClr val="dk1"/>
                </a:fontRef>
              </p:style>
            </p:cxnSp>
          </p:grpSp>
          <p:cxnSp>
            <p:nvCxnSpPr>
              <p:cNvPr id="24" name="Straight Connector 23">
                <a:extLst>
                  <a:ext uri="{FF2B5EF4-FFF2-40B4-BE49-F238E27FC236}">
                    <a16:creationId xmlns:a16="http://schemas.microsoft.com/office/drawing/2014/main" id="{8A5461F3-D84B-4A47-ACC2-DCA62FF56615}"/>
                  </a:ext>
                </a:extLst>
              </p:cNvPr>
              <p:cNvCxnSpPr>
                <a:stCxn id="27" idx="3"/>
                <a:endCxn id="27" idx="7"/>
              </p:cNvCxnSpPr>
              <p:nvPr/>
            </p:nvCxnSpPr>
            <p:spPr>
              <a:xfrm flipV="1">
                <a:off x="6074116" y="4909287"/>
                <a:ext cx="149432" cy="166674"/>
              </a:xfrm>
              <a:prstGeom prst="line">
                <a:avLst/>
              </a:prstGeom>
            </p:spPr>
            <p:style>
              <a:lnRef idx="2">
                <a:schemeClr val="accent1"/>
              </a:lnRef>
              <a:fillRef idx="1">
                <a:schemeClr val="lt1"/>
              </a:fillRef>
              <a:effectRef idx="0">
                <a:schemeClr val="accent1"/>
              </a:effectRef>
              <a:fontRef idx="minor">
                <a:schemeClr val="dk1"/>
              </a:fontRef>
            </p:style>
          </p:cxnSp>
        </p:grpSp>
        <p:cxnSp>
          <p:nvCxnSpPr>
            <p:cNvPr id="142" name="Straight Connector 141">
              <a:extLst>
                <a:ext uri="{FF2B5EF4-FFF2-40B4-BE49-F238E27FC236}">
                  <a16:creationId xmlns:a16="http://schemas.microsoft.com/office/drawing/2014/main" id="{D992659F-A6E1-4683-AAD5-DD0484ADDD85}"/>
                </a:ext>
              </a:extLst>
            </p:cNvPr>
            <p:cNvCxnSpPr>
              <a:cxnSpLocks/>
            </p:cNvCxnSpPr>
            <p:nvPr/>
          </p:nvCxnSpPr>
          <p:spPr>
            <a:xfrm flipH="1" flipV="1">
              <a:off x="5000160" y="5541237"/>
              <a:ext cx="4077343" cy="395"/>
            </a:xfrm>
            <a:prstGeom prst="line">
              <a:avLst/>
            </a:prstGeom>
          </p:spPr>
          <p:style>
            <a:lnRef idx="2">
              <a:schemeClr val="accent1"/>
            </a:lnRef>
            <a:fillRef idx="1">
              <a:schemeClr val="lt1"/>
            </a:fillRef>
            <a:effectRef idx="0">
              <a:schemeClr val="accent1"/>
            </a:effectRef>
            <a:fontRef idx="minor">
              <a:schemeClr val="dk1"/>
            </a:fontRef>
          </p:style>
        </p:cxnSp>
      </p:grpSp>
      <p:grpSp>
        <p:nvGrpSpPr>
          <p:cNvPr id="1032" name="Group 1031">
            <a:extLst>
              <a:ext uri="{FF2B5EF4-FFF2-40B4-BE49-F238E27FC236}">
                <a16:creationId xmlns:a16="http://schemas.microsoft.com/office/drawing/2014/main" id="{526F87E4-5B22-4319-BF29-C6BC955B52FA}"/>
              </a:ext>
            </a:extLst>
          </p:cNvPr>
          <p:cNvGrpSpPr/>
          <p:nvPr/>
        </p:nvGrpSpPr>
        <p:grpSpPr>
          <a:xfrm>
            <a:off x="5954474" y="5659093"/>
            <a:ext cx="3077436" cy="235712"/>
            <a:chOff x="5954474" y="5659093"/>
            <a:chExt cx="3077436" cy="235712"/>
          </a:xfrm>
        </p:grpSpPr>
        <p:grpSp>
          <p:nvGrpSpPr>
            <p:cNvPr id="97" name="Group 96">
              <a:extLst>
                <a:ext uri="{FF2B5EF4-FFF2-40B4-BE49-F238E27FC236}">
                  <a16:creationId xmlns:a16="http://schemas.microsoft.com/office/drawing/2014/main" id="{0693D541-B5B4-4980-BCF5-25D5B71409CC}"/>
                </a:ext>
              </a:extLst>
            </p:cNvPr>
            <p:cNvGrpSpPr/>
            <p:nvPr/>
          </p:nvGrpSpPr>
          <p:grpSpPr>
            <a:xfrm>
              <a:off x="8820582" y="5659093"/>
              <a:ext cx="211328" cy="235712"/>
              <a:chOff x="5840436" y="5636641"/>
              <a:chExt cx="211328" cy="235712"/>
            </a:xfrm>
          </p:grpSpPr>
          <p:grpSp>
            <p:nvGrpSpPr>
              <p:cNvPr id="89" name="Group 88">
                <a:extLst>
                  <a:ext uri="{FF2B5EF4-FFF2-40B4-BE49-F238E27FC236}">
                    <a16:creationId xmlns:a16="http://schemas.microsoft.com/office/drawing/2014/main" id="{912C756F-C7E8-4E0B-9C57-DF1ADC9308E0}"/>
                  </a:ext>
                </a:extLst>
              </p:cNvPr>
              <p:cNvGrpSpPr/>
              <p:nvPr/>
            </p:nvGrpSpPr>
            <p:grpSpPr>
              <a:xfrm>
                <a:off x="5840436" y="5636641"/>
                <a:ext cx="211328" cy="235712"/>
                <a:chOff x="6043168" y="4874768"/>
                <a:chExt cx="211328" cy="235712"/>
              </a:xfrm>
            </p:grpSpPr>
            <p:grpSp>
              <p:nvGrpSpPr>
                <p:cNvPr id="90" name="Group 89">
                  <a:extLst>
                    <a:ext uri="{FF2B5EF4-FFF2-40B4-BE49-F238E27FC236}">
                      <a16:creationId xmlns:a16="http://schemas.microsoft.com/office/drawing/2014/main" id="{FAA2E777-1287-4963-B0FB-F1AB51E8A443}"/>
                    </a:ext>
                  </a:extLst>
                </p:cNvPr>
                <p:cNvGrpSpPr/>
                <p:nvPr/>
              </p:nvGrpSpPr>
              <p:grpSpPr>
                <a:xfrm>
                  <a:off x="6043168" y="4874768"/>
                  <a:ext cx="211328" cy="235712"/>
                  <a:chOff x="5057648" y="4086352"/>
                  <a:chExt cx="211328" cy="235712"/>
                </a:xfrm>
              </p:grpSpPr>
              <p:sp>
                <p:nvSpPr>
                  <p:cNvPr id="92" name="Oval 91">
                    <a:extLst>
                      <a:ext uri="{FF2B5EF4-FFF2-40B4-BE49-F238E27FC236}">
                        <a16:creationId xmlns:a16="http://schemas.microsoft.com/office/drawing/2014/main" id="{87027925-C9CB-4BDA-8360-77E1DEE51063}"/>
                      </a:ext>
                    </a:extLst>
                  </p:cNvPr>
                  <p:cNvSpPr/>
                  <p:nvPr/>
                </p:nvSpPr>
                <p:spPr>
                  <a:xfrm>
                    <a:off x="5057648" y="4086352"/>
                    <a:ext cx="211328" cy="23571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pt-PT"/>
                  </a:p>
                </p:txBody>
              </p:sp>
              <p:cxnSp>
                <p:nvCxnSpPr>
                  <p:cNvPr id="93" name="Straight Connector 92">
                    <a:extLst>
                      <a:ext uri="{FF2B5EF4-FFF2-40B4-BE49-F238E27FC236}">
                        <a16:creationId xmlns:a16="http://schemas.microsoft.com/office/drawing/2014/main" id="{94035720-7BB3-40E8-906C-5FCB714C1526}"/>
                      </a:ext>
                    </a:extLst>
                  </p:cNvPr>
                  <p:cNvCxnSpPr>
                    <a:stCxn id="92" idx="0"/>
                    <a:endCxn id="92" idx="4"/>
                  </p:cNvCxnSpPr>
                  <p:nvPr/>
                </p:nvCxnSpPr>
                <p:spPr>
                  <a:xfrm>
                    <a:off x="5163312" y="4086352"/>
                    <a:ext cx="0" cy="235712"/>
                  </a:xfrm>
                  <a:prstGeom prst="line">
                    <a:avLst/>
                  </a:prstGeom>
                </p:spPr>
                <p:style>
                  <a:lnRef idx="2">
                    <a:schemeClr val="accent2"/>
                  </a:lnRef>
                  <a:fillRef idx="1">
                    <a:schemeClr val="lt1"/>
                  </a:fillRef>
                  <a:effectRef idx="0">
                    <a:schemeClr val="accent2"/>
                  </a:effectRef>
                  <a:fontRef idx="minor">
                    <a:schemeClr val="dk1"/>
                  </a:fontRef>
                </p:style>
              </p:cxnSp>
            </p:grpSp>
            <p:cxnSp>
              <p:nvCxnSpPr>
                <p:cNvPr id="91" name="Straight Connector 90">
                  <a:extLst>
                    <a:ext uri="{FF2B5EF4-FFF2-40B4-BE49-F238E27FC236}">
                      <a16:creationId xmlns:a16="http://schemas.microsoft.com/office/drawing/2014/main" id="{275E21CC-140F-4D9B-9A22-50B9EF26C3D5}"/>
                    </a:ext>
                  </a:extLst>
                </p:cNvPr>
                <p:cNvCxnSpPr>
                  <a:stCxn id="92" idx="3"/>
                  <a:endCxn id="92" idx="7"/>
                </p:cNvCxnSpPr>
                <p:nvPr/>
              </p:nvCxnSpPr>
              <p:spPr>
                <a:xfrm flipV="1">
                  <a:off x="6074116" y="4909287"/>
                  <a:ext cx="149432" cy="166674"/>
                </a:xfrm>
                <a:prstGeom prst="line">
                  <a:avLst/>
                </a:prstGeom>
              </p:spPr>
              <p:style>
                <a:lnRef idx="2">
                  <a:schemeClr val="accent2"/>
                </a:lnRef>
                <a:fillRef idx="1">
                  <a:schemeClr val="lt1"/>
                </a:fillRef>
                <a:effectRef idx="0">
                  <a:schemeClr val="accent2"/>
                </a:effectRef>
                <a:fontRef idx="minor">
                  <a:schemeClr val="dk1"/>
                </a:fontRef>
              </p:style>
            </p:cxnSp>
          </p:grpSp>
          <p:cxnSp>
            <p:nvCxnSpPr>
              <p:cNvPr id="96" name="Straight Connector 95">
                <a:extLst>
                  <a:ext uri="{FF2B5EF4-FFF2-40B4-BE49-F238E27FC236}">
                    <a16:creationId xmlns:a16="http://schemas.microsoft.com/office/drawing/2014/main" id="{EAD19581-3E6A-4F46-A81E-FE0E96E45C2E}"/>
                  </a:ext>
                </a:extLst>
              </p:cNvPr>
              <p:cNvCxnSpPr>
                <a:stCxn id="92" idx="2"/>
                <a:endCxn id="92" idx="6"/>
              </p:cNvCxnSpPr>
              <p:nvPr/>
            </p:nvCxnSpPr>
            <p:spPr>
              <a:xfrm>
                <a:off x="5840436" y="5754497"/>
                <a:ext cx="211328" cy="0"/>
              </a:xfrm>
              <a:prstGeom prst="line">
                <a:avLst/>
              </a:prstGeom>
            </p:spPr>
            <p:style>
              <a:lnRef idx="2">
                <a:schemeClr val="accent2"/>
              </a:lnRef>
              <a:fillRef idx="1">
                <a:schemeClr val="lt1"/>
              </a:fillRef>
              <a:effectRef idx="0">
                <a:schemeClr val="accent2"/>
              </a:effectRef>
              <a:fontRef idx="minor">
                <a:schemeClr val="dk1"/>
              </a:fontRef>
            </p:style>
          </p:cxnSp>
        </p:grpSp>
        <p:cxnSp>
          <p:nvCxnSpPr>
            <p:cNvPr id="143" name="Straight Connector 142">
              <a:extLst>
                <a:ext uri="{FF2B5EF4-FFF2-40B4-BE49-F238E27FC236}">
                  <a16:creationId xmlns:a16="http://schemas.microsoft.com/office/drawing/2014/main" id="{065EDDA2-1330-4E24-BB4D-6EF86FF8FBCE}"/>
                </a:ext>
              </a:extLst>
            </p:cNvPr>
            <p:cNvCxnSpPr>
              <a:cxnSpLocks/>
            </p:cNvCxnSpPr>
            <p:nvPr/>
          </p:nvCxnSpPr>
          <p:spPr>
            <a:xfrm flipH="1">
              <a:off x="5954474" y="5777344"/>
              <a:ext cx="2866108" cy="0"/>
            </a:xfrm>
            <a:prstGeom prst="line">
              <a:avLst/>
            </a:prstGeom>
          </p:spPr>
          <p:style>
            <a:lnRef idx="2">
              <a:schemeClr val="accent2"/>
            </a:lnRef>
            <a:fillRef idx="1">
              <a:schemeClr val="lt1"/>
            </a:fillRef>
            <a:effectRef idx="0">
              <a:schemeClr val="accent2"/>
            </a:effectRef>
            <a:fontRef idx="minor">
              <a:schemeClr val="dk1"/>
            </a:fontRef>
          </p:style>
        </p:cxnSp>
      </p:grpSp>
      <p:grpSp>
        <p:nvGrpSpPr>
          <p:cNvPr id="1031" name="Group 1030">
            <a:extLst>
              <a:ext uri="{FF2B5EF4-FFF2-40B4-BE49-F238E27FC236}">
                <a16:creationId xmlns:a16="http://schemas.microsoft.com/office/drawing/2014/main" id="{8CF0906C-1F82-453E-87D4-4672490D4BEF}"/>
              </a:ext>
            </a:extLst>
          </p:cNvPr>
          <p:cNvGrpSpPr/>
          <p:nvPr/>
        </p:nvGrpSpPr>
        <p:grpSpPr>
          <a:xfrm>
            <a:off x="5000160" y="5874801"/>
            <a:ext cx="4368492" cy="235712"/>
            <a:chOff x="5000160" y="5874801"/>
            <a:chExt cx="4368492" cy="235712"/>
          </a:xfrm>
        </p:grpSpPr>
        <p:grpSp>
          <p:nvGrpSpPr>
            <p:cNvPr id="74" name="Group 73">
              <a:extLst>
                <a:ext uri="{FF2B5EF4-FFF2-40B4-BE49-F238E27FC236}">
                  <a16:creationId xmlns:a16="http://schemas.microsoft.com/office/drawing/2014/main" id="{13E26C01-D616-4922-9A23-B41F7AC1D741}"/>
                </a:ext>
              </a:extLst>
            </p:cNvPr>
            <p:cNvGrpSpPr/>
            <p:nvPr/>
          </p:nvGrpSpPr>
          <p:grpSpPr>
            <a:xfrm>
              <a:off x="9157324" y="5874801"/>
              <a:ext cx="211328" cy="235712"/>
              <a:chOff x="6043168" y="4874768"/>
              <a:chExt cx="211328" cy="235712"/>
            </a:xfrm>
          </p:grpSpPr>
          <p:grpSp>
            <p:nvGrpSpPr>
              <p:cNvPr id="75" name="Group 74">
                <a:extLst>
                  <a:ext uri="{FF2B5EF4-FFF2-40B4-BE49-F238E27FC236}">
                    <a16:creationId xmlns:a16="http://schemas.microsoft.com/office/drawing/2014/main" id="{CBD9951E-AFAE-4E67-A949-A0A3E3F479B8}"/>
                  </a:ext>
                </a:extLst>
              </p:cNvPr>
              <p:cNvGrpSpPr/>
              <p:nvPr/>
            </p:nvGrpSpPr>
            <p:grpSpPr>
              <a:xfrm>
                <a:off x="6043168" y="4874768"/>
                <a:ext cx="211328" cy="235712"/>
                <a:chOff x="5057648" y="4086352"/>
                <a:chExt cx="211328" cy="235712"/>
              </a:xfrm>
            </p:grpSpPr>
            <p:sp>
              <p:nvSpPr>
                <p:cNvPr id="77" name="Oval 76">
                  <a:extLst>
                    <a:ext uri="{FF2B5EF4-FFF2-40B4-BE49-F238E27FC236}">
                      <a16:creationId xmlns:a16="http://schemas.microsoft.com/office/drawing/2014/main" id="{8A69C8BF-4EF3-44BB-BB38-674358679C2B}"/>
                    </a:ext>
                  </a:extLst>
                </p:cNvPr>
                <p:cNvSpPr/>
                <p:nvPr/>
              </p:nvSpPr>
              <p:spPr>
                <a:xfrm>
                  <a:off x="5057648" y="4086352"/>
                  <a:ext cx="211328" cy="2357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PT"/>
                </a:p>
              </p:txBody>
            </p:sp>
            <p:cxnSp>
              <p:nvCxnSpPr>
                <p:cNvPr id="78" name="Straight Connector 77">
                  <a:extLst>
                    <a:ext uri="{FF2B5EF4-FFF2-40B4-BE49-F238E27FC236}">
                      <a16:creationId xmlns:a16="http://schemas.microsoft.com/office/drawing/2014/main" id="{8A8827ED-A7FE-424B-9D17-CFA2C63BFA85}"/>
                    </a:ext>
                  </a:extLst>
                </p:cNvPr>
                <p:cNvCxnSpPr>
                  <a:stCxn id="77" idx="0"/>
                  <a:endCxn id="77" idx="4"/>
                </p:cNvCxnSpPr>
                <p:nvPr/>
              </p:nvCxnSpPr>
              <p:spPr>
                <a:xfrm>
                  <a:off x="5163312" y="4086352"/>
                  <a:ext cx="0" cy="235712"/>
                </a:xfrm>
                <a:prstGeom prst="line">
                  <a:avLst/>
                </a:prstGeom>
              </p:spPr>
              <p:style>
                <a:lnRef idx="2">
                  <a:schemeClr val="accent1"/>
                </a:lnRef>
                <a:fillRef idx="1">
                  <a:schemeClr val="lt1"/>
                </a:fillRef>
                <a:effectRef idx="0">
                  <a:schemeClr val="accent1"/>
                </a:effectRef>
                <a:fontRef idx="minor">
                  <a:schemeClr val="dk1"/>
                </a:fontRef>
              </p:style>
            </p:cxnSp>
          </p:grpSp>
          <p:cxnSp>
            <p:nvCxnSpPr>
              <p:cNvPr id="76" name="Straight Connector 75">
                <a:extLst>
                  <a:ext uri="{FF2B5EF4-FFF2-40B4-BE49-F238E27FC236}">
                    <a16:creationId xmlns:a16="http://schemas.microsoft.com/office/drawing/2014/main" id="{3879EB8D-437C-444C-B186-C5A642AE9D44}"/>
                  </a:ext>
                </a:extLst>
              </p:cNvPr>
              <p:cNvCxnSpPr>
                <a:stCxn id="77" idx="3"/>
                <a:endCxn id="77" idx="7"/>
              </p:cNvCxnSpPr>
              <p:nvPr/>
            </p:nvCxnSpPr>
            <p:spPr>
              <a:xfrm flipV="1">
                <a:off x="6074116" y="4909287"/>
                <a:ext cx="149432" cy="166674"/>
              </a:xfrm>
              <a:prstGeom prst="line">
                <a:avLst/>
              </a:prstGeom>
            </p:spPr>
            <p:style>
              <a:lnRef idx="2">
                <a:schemeClr val="accent1"/>
              </a:lnRef>
              <a:fillRef idx="1">
                <a:schemeClr val="lt1"/>
              </a:fillRef>
              <a:effectRef idx="0">
                <a:schemeClr val="accent1"/>
              </a:effectRef>
              <a:fontRef idx="minor">
                <a:schemeClr val="dk1"/>
              </a:fontRef>
            </p:style>
          </p:cxnSp>
        </p:grpSp>
        <p:cxnSp>
          <p:nvCxnSpPr>
            <p:cNvPr id="144" name="Straight Connector 143">
              <a:extLst>
                <a:ext uri="{FF2B5EF4-FFF2-40B4-BE49-F238E27FC236}">
                  <a16:creationId xmlns:a16="http://schemas.microsoft.com/office/drawing/2014/main" id="{A62C50E2-6ED6-4E37-9B74-AA966439CCEF}"/>
                </a:ext>
              </a:extLst>
            </p:cNvPr>
            <p:cNvCxnSpPr>
              <a:cxnSpLocks/>
            </p:cNvCxnSpPr>
            <p:nvPr/>
          </p:nvCxnSpPr>
          <p:spPr>
            <a:xfrm flipH="1">
              <a:off x="5000160" y="6010794"/>
              <a:ext cx="4174332" cy="2327"/>
            </a:xfrm>
            <a:prstGeom prst="line">
              <a:avLst/>
            </a:prstGeom>
          </p:spPr>
          <p:style>
            <a:lnRef idx="2">
              <a:schemeClr val="accent1"/>
            </a:lnRef>
            <a:fillRef idx="1">
              <a:schemeClr val="lt1"/>
            </a:fillRef>
            <a:effectRef idx="0">
              <a:schemeClr val="accent1"/>
            </a:effectRef>
            <a:fontRef idx="minor">
              <a:schemeClr val="dk1"/>
            </a:fontRef>
          </p:style>
        </p:cxnSp>
      </p:grpSp>
      <p:grpSp>
        <p:nvGrpSpPr>
          <p:cNvPr id="1030" name="Group 1029">
            <a:extLst>
              <a:ext uri="{FF2B5EF4-FFF2-40B4-BE49-F238E27FC236}">
                <a16:creationId xmlns:a16="http://schemas.microsoft.com/office/drawing/2014/main" id="{3A3F98B8-C1A8-4B75-A692-F0DD4EB31E7A}"/>
              </a:ext>
            </a:extLst>
          </p:cNvPr>
          <p:cNvGrpSpPr/>
          <p:nvPr/>
        </p:nvGrpSpPr>
        <p:grpSpPr>
          <a:xfrm>
            <a:off x="5000160" y="6013121"/>
            <a:ext cx="4938032" cy="235712"/>
            <a:chOff x="5000160" y="6013121"/>
            <a:chExt cx="4938032" cy="235712"/>
          </a:xfrm>
        </p:grpSpPr>
        <p:grpSp>
          <p:nvGrpSpPr>
            <p:cNvPr id="70" name="Group 69">
              <a:extLst>
                <a:ext uri="{FF2B5EF4-FFF2-40B4-BE49-F238E27FC236}">
                  <a16:creationId xmlns:a16="http://schemas.microsoft.com/office/drawing/2014/main" id="{26108046-98DA-4ACF-88C5-0BE5C3B548BF}"/>
                </a:ext>
              </a:extLst>
            </p:cNvPr>
            <p:cNvGrpSpPr/>
            <p:nvPr/>
          </p:nvGrpSpPr>
          <p:grpSpPr>
            <a:xfrm>
              <a:off x="9665904" y="6013121"/>
              <a:ext cx="272288" cy="235712"/>
              <a:chOff x="6118352" y="4496791"/>
              <a:chExt cx="272288" cy="235712"/>
            </a:xfrm>
          </p:grpSpPr>
          <p:grpSp>
            <p:nvGrpSpPr>
              <p:cNvPr id="59" name="Group 58">
                <a:extLst>
                  <a:ext uri="{FF2B5EF4-FFF2-40B4-BE49-F238E27FC236}">
                    <a16:creationId xmlns:a16="http://schemas.microsoft.com/office/drawing/2014/main" id="{E1B0CEDC-322C-4E74-B162-890ED88C5FFA}"/>
                  </a:ext>
                </a:extLst>
              </p:cNvPr>
              <p:cNvGrpSpPr/>
              <p:nvPr/>
            </p:nvGrpSpPr>
            <p:grpSpPr>
              <a:xfrm>
                <a:off x="6118352" y="4496791"/>
                <a:ext cx="272288" cy="235712"/>
                <a:chOff x="5965952" y="4360672"/>
                <a:chExt cx="272288" cy="235712"/>
              </a:xfrm>
            </p:grpSpPr>
            <p:grpSp>
              <p:nvGrpSpPr>
                <p:cNvPr id="60" name="Group 59">
                  <a:extLst>
                    <a:ext uri="{FF2B5EF4-FFF2-40B4-BE49-F238E27FC236}">
                      <a16:creationId xmlns:a16="http://schemas.microsoft.com/office/drawing/2014/main" id="{ADBBA692-BB9B-46CE-8B6A-8363FDF9E2FA}"/>
                    </a:ext>
                  </a:extLst>
                </p:cNvPr>
                <p:cNvGrpSpPr/>
                <p:nvPr/>
              </p:nvGrpSpPr>
              <p:grpSpPr>
                <a:xfrm>
                  <a:off x="6026912" y="4360672"/>
                  <a:ext cx="211328" cy="235712"/>
                  <a:chOff x="5057648" y="4086352"/>
                  <a:chExt cx="211328" cy="235712"/>
                </a:xfrm>
              </p:grpSpPr>
              <p:sp>
                <p:nvSpPr>
                  <p:cNvPr id="63" name="Oval 62">
                    <a:extLst>
                      <a:ext uri="{FF2B5EF4-FFF2-40B4-BE49-F238E27FC236}">
                        <a16:creationId xmlns:a16="http://schemas.microsoft.com/office/drawing/2014/main" id="{816A22AF-AE1E-42AF-9DF6-1E313516EF9D}"/>
                      </a:ext>
                    </a:extLst>
                  </p:cNvPr>
                  <p:cNvSpPr/>
                  <p:nvPr/>
                </p:nvSpPr>
                <p:spPr>
                  <a:xfrm>
                    <a:off x="5057648" y="4086352"/>
                    <a:ext cx="211328" cy="2357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PT"/>
                  </a:p>
                </p:txBody>
              </p:sp>
              <p:cxnSp>
                <p:nvCxnSpPr>
                  <p:cNvPr id="64" name="Straight Connector 63">
                    <a:extLst>
                      <a:ext uri="{FF2B5EF4-FFF2-40B4-BE49-F238E27FC236}">
                        <a16:creationId xmlns:a16="http://schemas.microsoft.com/office/drawing/2014/main" id="{1DFEFBDB-C671-4866-BD4B-9BBC3E72027E}"/>
                      </a:ext>
                    </a:extLst>
                  </p:cNvPr>
                  <p:cNvCxnSpPr>
                    <a:stCxn id="63" idx="0"/>
                    <a:endCxn id="63" idx="4"/>
                  </p:cNvCxnSpPr>
                  <p:nvPr/>
                </p:nvCxnSpPr>
                <p:spPr>
                  <a:xfrm>
                    <a:off x="5163312" y="4086352"/>
                    <a:ext cx="0" cy="235712"/>
                  </a:xfrm>
                  <a:prstGeom prst="line">
                    <a:avLst/>
                  </a:prstGeom>
                </p:spPr>
                <p:style>
                  <a:lnRef idx="2">
                    <a:schemeClr val="accent1"/>
                  </a:lnRef>
                  <a:fillRef idx="1">
                    <a:schemeClr val="lt1"/>
                  </a:fillRef>
                  <a:effectRef idx="0">
                    <a:schemeClr val="accent1"/>
                  </a:effectRef>
                  <a:fontRef idx="minor">
                    <a:schemeClr val="dk1"/>
                  </a:fontRef>
                </p:style>
              </p:cxnSp>
            </p:grpSp>
            <p:cxnSp>
              <p:nvCxnSpPr>
                <p:cNvPr id="61" name="Straight Connector 60">
                  <a:extLst>
                    <a:ext uri="{FF2B5EF4-FFF2-40B4-BE49-F238E27FC236}">
                      <a16:creationId xmlns:a16="http://schemas.microsoft.com/office/drawing/2014/main" id="{1696C41D-1561-45F0-9099-19D0AF95E0F8}"/>
                    </a:ext>
                  </a:extLst>
                </p:cNvPr>
                <p:cNvCxnSpPr/>
                <p:nvPr/>
              </p:nvCxnSpPr>
              <p:spPr>
                <a:xfrm>
                  <a:off x="5965952" y="4486656"/>
                  <a:ext cx="0" cy="0"/>
                </a:xfrm>
                <a:prstGeom prst="line">
                  <a:avLst/>
                </a:prstGeom>
              </p:spPr>
              <p:style>
                <a:lnRef idx="2">
                  <a:schemeClr val="accent1"/>
                </a:lnRef>
                <a:fillRef idx="1">
                  <a:schemeClr val="lt1"/>
                </a:fillRef>
                <a:effectRef idx="0">
                  <a:schemeClr val="accent1"/>
                </a:effectRef>
                <a:fontRef idx="minor">
                  <a:schemeClr val="dk1"/>
                </a:fontRef>
              </p:style>
            </p:cxnSp>
            <p:cxnSp>
              <p:nvCxnSpPr>
                <p:cNvPr id="62" name="Straight Connector 61">
                  <a:extLst>
                    <a:ext uri="{FF2B5EF4-FFF2-40B4-BE49-F238E27FC236}">
                      <a16:creationId xmlns:a16="http://schemas.microsoft.com/office/drawing/2014/main" id="{0E5844A1-B2E1-4E29-8197-DDBEAC0141BC}"/>
                    </a:ext>
                  </a:extLst>
                </p:cNvPr>
                <p:cNvCxnSpPr>
                  <a:stCxn id="63" idx="2"/>
                  <a:endCxn id="63" idx="6"/>
                </p:cNvCxnSpPr>
                <p:nvPr/>
              </p:nvCxnSpPr>
              <p:spPr>
                <a:xfrm>
                  <a:off x="6026912" y="4478528"/>
                  <a:ext cx="211328" cy="0"/>
                </a:xfrm>
                <a:prstGeom prst="line">
                  <a:avLst/>
                </a:prstGeom>
              </p:spPr>
              <p:style>
                <a:lnRef idx="2">
                  <a:schemeClr val="accent1"/>
                </a:lnRef>
                <a:fillRef idx="1">
                  <a:schemeClr val="lt1"/>
                </a:fillRef>
                <a:effectRef idx="0">
                  <a:schemeClr val="accent1"/>
                </a:effectRef>
                <a:fontRef idx="minor">
                  <a:schemeClr val="dk1"/>
                </a:fontRef>
              </p:style>
            </p:cxnSp>
          </p:grpSp>
          <p:cxnSp>
            <p:nvCxnSpPr>
              <p:cNvPr id="68" name="Straight Connector 67">
                <a:extLst>
                  <a:ext uri="{FF2B5EF4-FFF2-40B4-BE49-F238E27FC236}">
                    <a16:creationId xmlns:a16="http://schemas.microsoft.com/office/drawing/2014/main" id="{79978542-6896-42EB-833D-311FFC907A23}"/>
                  </a:ext>
                </a:extLst>
              </p:cNvPr>
              <p:cNvCxnSpPr>
                <a:cxnSpLocks/>
                <a:stCxn id="63" idx="6"/>
                <a:endCxn id="63" idx="3"/>
              </p:cNvCxnSpPr>
              <p:nvPr/>
            </p:nvCxnSpPr>
            <p:spPr>
              <a:xfrm flipH="1">
                <a:off x="6210260" y="4614647"/>
                <a:ext cx="180380" cy="83337"/>
              </a:xfrm>
              <a:prstGeom prst="line">
                <a:avLst/>
              </a:prstGeom>
            </p:spPr>
            <p:style>
              <a:lnRef idx="2">
                <a:schemeClr val="accent1"/>
              </a:lnRef>
              <a:fillRef idx="1">
                <a:schemeClr val="lt1"/>
              </a:fillRef>
              <a:effectRef idx="0">
                <a:schemeClr val="accent1"/>
              </a:effectRef>
              <a:fontRef idx="minor">
                <a:schemeClr val="dk1"/>
              </a:fontRef>
            </p:style>
          </p:cxnSp>
        </p:grpSp>
        <p:cxnSp>
          <p:nvCxnSpPr>
            <p:cNvPr id="145" name="Straight Connector 144">
              <a:extLst>
                <a:ext uri="{FF2B5EF4-FFF2-40B4-BE49-F238E27FC236}">
                  <a16:creationId xmlns:a16="http://schemas.microsoft.com/office/drawing/2014/main" id="{D0B43EF2-B61A-4346-BB83-481D78697E15}"/>
                </a:ext>
              </a:extLst>
            </p:cNvPr>
            <p:cNvCxnSpPr>
              <a:cxnSpLocks/>
            </p:cNvCxnSpPr>
            <p:nvPr/>
          </p:nvCxnSpPr>
          <p:spPr>
            <a:xfrm flipH="1">
              <a:off x="5000160" y="6130977"/>
              <a:ext cx="4757652" cy="0"/>
            </a:xfrm>
            <a:prstGeom prst="line">
              <a:avLst/>
            </a:prstGeom>
          </p:spPr>
          <p:style>
            <a:lnRef idx="2">
              <a:schemeClr val="accent1"/>
            </a:lnRef>
            <a:fillRef idx="1">
              <a:schemeClr val="lt1"/>
            </a:fillRef>
            <a:effectRef idx="0">
              <a:schemeClr val="accent1"/>
            </a:effectRef>
            <a:fontRef idx="minor">
              <a:schemeClr val="dk1"/>
            </a:fontRef>
          </p:style>
        </p:cxnSp>
      </p:grpSp>
      <p:grpSp>
        <p:nvGrpSpPr>
          <p:cNvPr id="1027" name="Group 1026">
            <a:extLst>
              <a:ext uri="{FF2B5EF4-FFF2-40B4-BE49-F238E27FC236}">
                <a16:creationId xmlns:a16="http://schemas.microsoft.com/office/drawing/2014/main" id="{7E68EA3E-8452-4B2E-A9FE-FBD6CADEC067}"/>
              </a:ext>
            </a:extLst>
          </p:cNvPr>
          <p:cNvGrpSpPr/>
          <p:nvPr/>
        </p:nvGrpSpPr>
        <p:grpSpPr>
          <a:xfrm>
            <a:off x="2035629" y="6332170"/>
            <a:ext cx="8046717" cy="235712"/>
            <a:chOff x="2035629" y="6332170"/>
            <a:chExt cx="8046717" cy="235712"/>
          </a:xfrm>
        </p:grpSpPr>
        <p:grpSp>
          <p:nvGrpSpPr>
            <p:cNvPr id="110" name="Group 109">
              <a:extLst>
                <a:ext uri="{FF2B5EF4-FFF2-40B4-BE49-F238E27FC236}">
                  <a16:creationId xmlns:a16="http://schemas.microsoft.com/office/drawing/2014/main" id="{BB1F4852-47F6-4696-B4D6-817F1CCA362A}"/>
                </a:ext>
              </a:extLst>
            </p:cNvPr>
            <p:cNvGrpSpPr/>
            <p:nvPr/>
          </p:nvGrpSpPr>
          <p:grpSpPr>
            <a:xfrm>
              <a:off x="9871018" y="6332170"/>
              <a:ext cx="211328" cy="235712"/>
              <a:chOff x="7916527" y="4833337"/>
              <a:chExt cx="211328" cy="235712"/>
            </a:xfrm>
          </p:grpSpPr>
          <p:grpSp>
            <p:nvGrpSpPr>
              <p:cNvPr id="100" name="Group 99">
                <a:extLst>
                  <a:ext uri="{FF2B5EF4-FFF2-40B4-BE49-F238E27FC236}">
                    <a16:creationId xmlns:a16="http://schemas.microsoft.com/office/drawing/2014/main" id="{B59E6F80-9FB1-4A49-A58E-49AA95D5EE07}"/>
                  </a:ext>
                </a:extLst>
              </p:cNvPr>
              <p:cNvGrpSpPr/>
              <p:nvPr/>
            </p:nvGrpSpPr>
            <p:grpSpPr>
              <a:xfrm>
                <a:off x="7916527" y="4833337"/>
                <a:ext cx="211328" cy="235712"/>
                <a:chOff x="5840436" y="5636641"/>
                <a:chExt cx="211328" cy="235712"/>
              </a:xfrm>
            </p:grpSpPr>
            <p:grpSp>
              <p:nvGrpSpPr>
                <p:cNvPr id="101" name="Group 100">
                  <a:extLst>
                    <a:ext uri="{FF2B5EF4-FFF2-40B4-BE49-F238E27FC236}">
                      <a16:creationId xmlns:a16="http://schemas.microsoft.com/office/drawing/2014/main" id="{BD596F77-43BF-48B8-80EA-22427A03AC8F}"/>
                    </a:ext>
                  </a:extLst>
                </p:cNvPr>
                <p:cNvGrpSpPr/>
                <p:nvPr/>
              </p:nvGrpSpPr>
              <p:grpSpPr>
                <a:xfrm>
                  <a:off x="5840436" y="5636641"/>
                  <a:ext cx="211328" cy="235712"/>
                  <a:chOff x="6043168" y="4874768"/>
                  <a:chExt cx="211328" cy="235712"/>
                </a:xfrm>
              </p:grpSpPr>
              <p:grpSp>
                <p:nvGrpSpPr>
                  <p:cNvPr id="103" name="Group 102">
                    <a:extLst>
                      <a:ext uri="{FF2B5EF4-FFF2-40B4-BE49-F238E27FC236}">
                        <a16:creationId xmlns:a16="http://schemas.microsoft.com/office/drawing/2014/main" id="{6B177DFD-306A-4010-A712-543FA425518E}"/>
                      </a:ext>
                    </a:extLst>
                  </p:cNvPr>
                  <p:cNvGrpSpPr/>
                  <p:nvPr/>
                </p:nvGrpSpPr>
                <p:grpSpPr>
                  <a:xfrm>
                    <a:off x="6043168" y="4874768"/>
                    <a:ext cx="211328" cy="235712"/>
                    <a:chOff x="5057648" y="4086352"/>
                    <a:chExt cx="211328" cy="235712"/>
                  </a:xfrm>
                </p:grpSpPr>
                <p:sp>
                  <p:nvSpPr>
                    <p:cNvPr id="105" name="Oval 104">
                      <a:extLst>
                        <a:ext uri="{FF2B5EF4-FFF2-40B4-BE49-F238E27FC236}">
                          <a16:creationId xmlns:a16="http://schemas.microsoft.com/office/drawing/2014/main" id="{CCECED3B-0804-4931-88A3-795BFFE7B785}"/>
                        </a:ext>
                      </a:extLst>
                    </p:cNvPr>
                    <p:cNvSpPr/>
                    <p:nvPr/>
                  </p:nvSpPr>
                  <p:spPr>
                    <a:xfrm>
                      <a:off x="5057648" y="4086352"/>
                      <a:ext cx="211328" cy="235712"/>
                    </a:xfrm>
                    <a:prstGeom prst="ellipse">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PT"/>
                    </a:p>
                  </p:txBody>
                </p:sp>
                <p:cxnSp>
                  <p:nvCxnSpPr>
                    <p:cNvPr id="106" name="Straight Connector 105">
                      <a:extLst>
                        <a:ext uri="{FF2B5EF4-FFF2-40B4-BE49-F238E27FC236}">
                          <a16:creationId xmlns:a16="http://schemas.microsoft.com/office/drawing/2014/main" id="{7413C08E-AE8D-44A0-9F46-37089252B0E7}"/>
                        </a:ext>
                      </a:extLst>
                    </p:cNvPr>
                    <p:cNvCxnSpPr>
                      <a:stCxn id="105" idx="0"/>
                      <a:endCxn id="105" idx="4"/>
                    </p:cNvCxnSpPr>
                    <p:nvPr/>
                  </p:nvCxnSpPr>
                  <p:spPr>
                    <a:xfrm>
                      <a:off x="5163312" y="4086352"/>
                      <a:ext cx="0" cy="235712"/>
                    </a:xfrm>
                    <a:prstGeom prst="line">
                      <a:avLst/>
                    </a:prstGeom>
                    <a:ln>
                      <a:solidFill>
                        <a:srgbClr val="FFC000"/>
                      </a:solidFill>
                    </a:ln>
                  </p:spPr>
                  <p:style>
                    <a:lnRef idx="2">
                      <a:schemeClr val="accent6"/>
                    </a:lnRef>
                    <a:fillRef idx="1">
                      <a:schemeClr val="lt1"/>
                    </a:fillRef>
                    <a:effectRef idx="0">
                      <a:schemeClr val="accent6"/>
                    </a:effectRef>
                    <a:fontRef idx="minor">
                      <a:schemeClr val="dk1"/>
                    </a:fontRef>
                  </p:style>
                </p:cxnSp>
              </p:grpSp>
              <p:cxnSp>
                <p:nvCxnSpPr>
                  <p:cNvPr id="104" name="Straight Connector 103">
                    <a:extLst>
                      <a:ext uri="{FF2B5EF4-FFF2-40B4-BE49-F238E27FC236}">
                        <a16:creationId xmlns:a16="http://schemas.microsoft.com/office/drawing/2014/main" id="{3A622C51-DC57-49A4-BB98-2CF24C74BD72}"/>
                      </a:ext>
                    </a:extLst>
                  </p:cNvPr>
                  <p:cNvCxnSpPr>
                    <a:stCxn id="105" idx="3"/>
                    <a:endCxn id="105" idx="7"/>
                  </p:cNvCxnSpPr>
                  <p:nvPr/>
                </p:nvCxnSpPr>
                <p:spPr>
                  <a:xfrm flipV="1">
                    <a:off x="6074116" y="4909287"/>
                    <a:ext cx="149432" cy="166674"/>
                  </a:xfrm>
                  <a:prstGeom prst="line">
                    <a:avLst/>
                  </a:prstGeom>
                  <a:ln>
                    <a:solidFill>
                      <a:srgbClr val="FFC000"/>
                    </a:solidFill>
                  </a:ln>
                </p:spPr>
                <p:style>
                  <a:lnRef idx="2">
                    <a:schemeClr val="accent6"/>
                  </a:lnRef>
                  <a:fillRef idx="1">
                    <a:schemeClr val="lt1"/>
                  </a:fillRef>
                  <a:effectRef idx="0">
                    <a:schemeClr val="accent6"/>
                  </a:effectRef>
                  <a:fontRef idx="minor">
                    <a:schemeClr val="dk1"/>
                  </a:fontRef>
                </p:style>
              </p:cxnSp>
            </p:grpSp>
            <p:cxnSp>
              <p:nvCxnSpPr>
                <p:cNvPr id="102" name="Straight Connector 101">
                  <a:extLst>
                    <a:ext uri="{FF2B5EF4-FFF2-40B4-BE49-F238E27FC236}">
                      <a16:creationId xmlns:a16="http://schemas.microsoft.com/office/drawing/2014/main" id="{7CACFAF8-4AB6-49EC-BA10-DCAA545C835B}"/>
                    </a:ext>
                  </a:extLst>
                </p:cNvPr>
                <p:cNvCxnSpPr>
                  <a:stCxn id="105" idx="2"/>
                  <a:endCxn id="105" idx="6"/>
                </p:cNvCxnSpPr>
                <p:nvPr/>
              </p:nvCxnSpPr>
              <p:spPr>
                <a:xfrm>
                  <a:off x="5840436" y="5754497"/>
                  <a:ext cx="211328" cy="0"/>
                </a:xfrm>
                <a:prstGeom prst="line">
                  <a:avLst/>
                </a:prstGeom>
                <a:ln>
                  <a:solidFill>
                    <a:srgbClr val="FFC000"/>
                  </a:solidFill>
                </a:ln>
              </p:spPr>
              <p:style>
                <a:lnRef idx="2">
                  <a:schemeClr val="accent6"/>
                </a:lnRef>
                <a:fillRef idx="1">
                  <a:schemeClr val="lt1"/>
                </a:fillRef>
                <a:effectRef idx="0">
                  <a:schemeClr val="accent6"/>
                </a:effectRef>
                <a:fontRef idx="minor">
                  <a:schemeClr val="dk1"/>
                </a:fontRef>
              </p:style>
            </p:cxnSp>
          </p:grpSp>
          <p:cxnSp>
            <p:nvCxnSpPr>
              <p:cNvPr id="109" name="Straight Connector 108">
                <a:extLst>
                  <a:ext uri="{FF2B5EF4-FFF2-40B4-BE49-F238E27FC236}">
                    <a16:creationId xmlns:a16="http://schemas.microsoft.com/office/drawing/2014/main" id="{E6ED00BA-4585-46F3-80B9-F2688A9BE466}"/>
                  </a:ext>
                </a:extLst>
              </p:cNvPr>
              <p:cNvCxnSpPr>
                <a:stCxn id="105" idx="6"/>
                <a:endCxn id="105" idx="3"/>
              </p:cNvCxnSpPr>
              <p:nvPr/>
            </p:nvCxnSpPr>
            <p:spPr>
              <a:xfrm flipH="1">
                <a:off x="7947475" y="4951193"/>
                <a:ext cx="180380" cy="83337"/>
              </a:xfrm>
              <a:prstGeom prst="line">
                <a:avLst/>
              </a:prstGeom>
              <a:ln>
                <a:solidFill>
                  <a:srgbClr val="FFC000"/>
                </a:solidFill>
              </a:ln>
            </p:spPr>
            <p:style>
              <a:lnRef idx="2">
                <a:schemeClr val="accent6"/>
              </a:lnRef>
              <a:fillRef idx="1">
                <a:schemeClr val="lt1"/>
              </a:fillRef>
              <a:effectRef idx="0">
                <a:schemeClr val="accent6"/>
              </a:effectRef>
              <a:fontRef idx="minor">
                <a:schemeClr val="dk1"/>
              </a:fontRef>
            </p:style>
          </p:cxnSp>
        </p:grpSp>
        <p:cxnSp>
          <p:nvCxnSpPr>
            <p:cNvPr id="146" name="Straight Connector 145">
              <a:extLst>
                <a:ext uri="{FF2B5EF4-FFF2-40B4-BE49-F238E27FC236}">
                  <a16:creationId xmlns:a16="http://schemas.microsoft.com/office/drawing/2014/main" id="{D3314B60-AE0F-4E3F-966A-84417C4802B7}"/>
                </a:ext>
              </a:extLst>
            </p:cNvPr>
            <p:cNvCxnSpPr>
              <a:cxnSpLocks/>
            </p:cNvCxnSpPr>
            <p:nvPr/>
          </p:nvCxnSpPr>
          <p:spPr>
            <a:xfrm flipH="1" flipV="1">
              <a:off x="2035629" y="6422412"/>
              <a:ext cx="7860572" cy="27614"/>
            </a:xfrm>
            <a:prstGeom prst="line">
              <a:avLst/>
            </a:prstGeom>
            <a:ln>
              <a:solidFill>
                <a:srgbClr val="FFC000"/>
              </a:solidFill>
            </a:ln>
          </p:spPr>
          <p:style>
            <a:lnRef idx="2">
              <a:schemeClr val="accent6"/>
            </a:lnRef>
            <a:fillRef idx="1">
              <a:schemeClr val="lt1"/>
            </a:fillRef>
            <a:effectRef idx="0">
              <a:schemeClr val="accent6"/>
            </a:effectRef>
            <a:fontRef idx="minor">
              <a:schemeClr val="dk1"/>
            </a:fontRef>
          </p:style>
        </p:cxnSp>
      </p:grpSp>
      <p:grpSp>
        <p:nvGrpSpPr>
          <p:cNvPr id="1024" name="Group 1023">
            <a:extLst>
              <a:ext uri="{FF2B5EF4-FFF2-40B4-BE49-F238E27FC236}">
                <a16:creationId xmlns:a16="http://schemas.microsoft.com/office/drawing/2014/main" id="{4DD3A26E-CCF7-452E-B8EF-CFF43A1CFA42}"/>
              </a:ext>
            </a:extLst>
          </p:cNvPr>
          <p:cNvGrpSpPr/>
          <p:nvPr/>
        </p:nvGrpSpPr>
        <p:grpSpPr>
          <a:xfrm>
            <a:off x="7893648" y="6471230"/>
            <a:ext cx="1502814" cy="235712"/>
            <a:chOff x="7893648" y="6471230"/>
            <a:chExt cx="1502814" cy="235712"/>
          </a:xfrm>
        </p:grpSpPr>
        <p:grpSp>
          <p:nvGrpSpPr>
            <p:cNvPr id="83" name="Group 82">
              <a:extLst>
                <a:ext uri="{FF2B5EF4-FFF2-40B4-BE49-F238E27FC236}">
                  <a16:creationId xmlns:a16="http://schemas.microsoft.com/office/drawing/2014/main" id="{0D6867B7-BFED-4B38-B9DC-CC3D4E732BF2}"/>
                </a:ext>
              </a:extLst>
            </p:cNvPr>
            <p:cNvGrpSpPr/>
            <p:nvPr/>
          </p:nvGrpSpPr>
          <p:grpSpPr>
            <a:xfrm>
              <a:off x="9185134" y="6471230"/>
              <a:ext cx="211328" cy="235712"/>
              <a:chOff x="8943268" y="5602122"/>
              <a:chExt cx="211328" cy="235712"/>
            </a:xfrm>
          </p:grpSpPr>
          <p:grpSp>
            <p:nvGrpSpPr>
              <p:cNvPr id="66" name="Group 65">
                <a:extLst>
                  <a:ext uri="{FF2B5EF4-FFF2-40B4-BE49-F238E27FC236}">
                    <a16:creationId xmlns:a16="http://schemas.microsoft.com/office/drawing/2014/main" id="{8DACB27A-3FC0-4959-9EEF-B20664A812EC}"/>
                  </a:ext>
                </a:extLst>
              </p:cNvPr>
              <p:cNvGrpSpPr/>
              <p:nvPr/>
            </p:nvGrpSpPr>
            <p:grpSpPr>
              <a:xfrm>
                <a:off x="8943268" y="5602122"/>
                <a:ext cx="211328" cy="235712"/>
                <a:chOff x="8971280" y="4830114"/>
                <a:chExt cx="211328" cy="235712"/>
              </a:xfrm>
            </p:grpSpPr>
            <p:grpSp>
              <p:nvGrpSpPr>
                <p:cNvPr id="35" name="Group 34">
                  <a:extLst>
                    <a:ext uri="{FF2B5EF4-FFF2-40B4-BE49-F238E27FC236}">
                      <a16:creationId xmlns:a16="http://schemas.microsoft.com/office/drawing/2014/main" id="{C38C85B7-10FD-4279-BC72-EA9EF7ABB473}"/>
                    </a:ext>
                  </a:extLst>
                </p:cNvPr>
                <p:cNvGrpSpPr/>
                <p:nvPr/>
              </p:nvGrpSpPr>
              <p:grpSpPr>
                <a:xfrm>
                  <a:off x="8971280" y="4830114"/>
                  <a:ext cx="211328" cy="235712"/>
                  <a:chOff x="8971280" y="4830114"/>
                  <a:chExt cx="211328" cy="235712"/>
                </a:xfrm>
              </p:grpSpPr>
              <p:grpSp>
                <p:nvGrpSpPr>
                  <p:cNvPr id="42" name="Group 41">
                    <a:extLst>
                      <a:ext uri="{FF2B5EF4-FFF2-40B4-BE49-F238E27FC236}">
                        <a16:creationId xmlns:a16="http://schemas.microsoft.com/office/drawing/2014/main" id="{93C1611A-A90B-4D1B-AC05-490C2FF3DEFC}"/>
                      </a:ext>
                    </a:extLst>
                  </p:cNvPr>
                  <p:cNvGrpSpPr/>
                  <p:nvPr/>
                </p:nvGrpSpPr>
                <p:grpSpPr>
                  <a:xfrm>
                    <a:off x="8971280" y="4830114"/>
                    <a:ext cx="211328" cy="235712"/>
                    <a:chOff x="5057648" y="4086352"/>
                    <a:chExt cx="211328" cy="235712"/>
                  </a:xfrm>
                </p:grpSpPr>
                <p:sp>
                  <p:nvSpPr>
                    <p:cNvPr id="43" name="Oval 42">
                      <a:extLst>
                        <a:ext uri="{FF2B5EF4-FFF2-40B4-BE49-F238E27FC236}">
                          <a16:creationId xmlns:a16="http://schemas.microsoft.com/office/drawing/2014/main" id="{5C434FB0-52AB-4686-9784-8CCFAE0DF496}"/>
                        </a:ext>
                      </a:extLst>
                    </p:cNvPr>
                    <p:cNvSpPr/>
                    <p:nvPr/>
                  </p:nvSpPr>
                  <p:spPr>
                    <a:xfrm>
                      <a:off x="5057648" y="4086352"/>
                      <a:ext cx="211328" cy="235712"/>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pt-PT"/>
                    </a:p>
                  </p:txBody>
                </p:sp>
                <p:cxnSp>
                  <p:nvCxnSpPr>
                    <p:cNvPr id="44" name="Straight Connector 43">
                      <a:extLst>
                        <a:ext uri="{FF2B5EF4-FFF2-40B4-BE49-F238E27FC236}">
                          <a16:creationId xmlns:a16="http://schemas.microsoft.com/office/drawing/2014/main" id="{D56FAA81-A302-4F72-9F91-8153CB49C364}"/>
                        </a:ext>
                      </a:extLst>
                    </p:cNvPr>
                    <p:cNvCxnSpPr>
                      <a:stCxn id="43" idx="0"/>
                      <a:endCxn id="43" idx="4"/>
                    </p:cNvCxnSpPr>
                    <p:nvPr/>
                  </p:nvCxnSpPr>
                  <p:spPr>
                    <a:xfrm>
                      <a:off x="5163312" y="4086352"/>
                      <a:ext cx="0" cy="235712"/>
                    </a:xfrm>
                    <a:prstGeom prst="line">
                      <a:avLst/>
                    </a:prstGeom>
                  </p:spPr>
                  <p:style>
                    <a:lnRef idx="2">
                      <a:schemeClr val="accent3"/>
                    </a:lnRef>
                    <a:fillRef idx="1">
                      <a:schemeClr val="lt1"/>
                    </a:fillRef>
                    <a:effectRef idx="0">
                      <a:schemeClr val="accent3"/>
                    </a:effectRef>
                    <a:fontRef idx="minor">
                      <a:schemeClr val="dk1"/>
                    </a:fontRef>
                  </p:style>
                </p:cxnSp>
              </p:grpSp>
              <p:cxnSp>
                <p:nvCxnSpPr>
                  <p:cNvPr id="45" name="Straight Connector 44">
                    <a:extLst>
                      <a:ext uri="{FF2B5EF4-FFF2-40B4-BE49-F238E27FC236}">
                        <a16:creationId xmlns:a16="http://schemas.microsoft.com/office/drawing/2014/main" id="{28D0AA17-1E6E-41D1-B1DE-88511DB3E374}"/>
                      </a:ext>
                    </a:extLst>
                  </p:cNvPr>
                  <p:cNvCxnSpPr>
                    <a:stCxn id="43" idx="3"/>
                    <a:endCxn id="43" idx="7"/>
                  </p:cNvCxnSpPr>
                  <p:nvPr/>
                </p:nvCxnSpPr>
                <p:spPr>
                  <a:xfrm flipV="1">
                    <a:off x="9002228" y="4864633"/>
                    <a:ext cx="149432" cy="166674"/>
                  </a:xfrm>
                  <a:prstGeom prst="line">
                    <a:avLst/>
                  </a:prstGeom>
                </p:spPr>
                <p:style>
                  <a:lnRef idx="2">
                    <a:schemeClr val="accent3"/>
                  </a:lnRef>
                  <a:fillRef idx="1">
                    <a:schemeClr val="lt1"/>
                  </a:fillRef>
                  <a:effectRef idx="0">
                    <a:schemeClr val="accent3"/>
                  </a:effectRef>
                  <a:fontRef idx="minor">
                    <a:schemeClr val="dk1"/>
                  </a:fontRef>
                </p:style>
              </p:cxnSp>
            </p:grpSp>
            <p:cxnSp>
              <p:nvCxnSpPr>
                <p:cNvPr id="51" name="Straight Connector 50">
                  <a:extLst>
                    <a:ext uri="{FF2B5EF4-FFF2-40B4-BE49-F238E27FC236}">
                      <a16:creationId xmlns:a16="http://schemas.microsoft.com/office/drawing/2014/main" id="{629A8857-E289-48E3-8A5F-3882C9BA22FB}"/>
                    </a:ext>
                  </a:extLst>
                </p:cNvPr>
                <p:cNvCxnSpPr>
                  <a:cxnSpLocks/>
                  <a:stCxn id="43" idx="2"/>
                  <a:endCxn id="43" idx="6"/>
                </p:cNvCxnSpPr>
                <p:nvPr/>
              </p:nvCxnSpPr>
              <p:spPr>
                <a:xfrm>
                  <a:off x="8971280" y="4947970"/>
                  <a:ext cx="211328" cy="0"/>
                </a:xfrm>
                <a:prstGeom prst="line">
                  <a:avLst/>
                </a:prstGeom>
              </p:spPr>
              <p:style>
                <a:lnRef idx="2">
                  <a:schemeClr val="accent3"/>
                </a:lnRef>
                <a:fillRef idx="1">
                  <a:schemeClr val="lt1"/>
                </a:fillRef>
                <a:effectRef idx="0">
                  <a:schemeClr val="accent3"/>
                </a:effectRef>
                <a:fontRef idx="minor">
                  <a:schemeClr val="dk1"/>
                </a:fontRef>
              </p:style>
            </p:cxnSp>
          </p:grpSp>
          <p:cxnSp>
            <p:nvCxnSpPr>
              <p:cNvPr id="82" name="Straight Connector 81">
                <a:extLst>
                  <a:ext uri="{FF2B5EF4-FFF2-40B4-BE49-F238E27FC236}">
                    <a16:creationId xmlns:a16="http://schemas.microsoft.com/office/drawing/2014/main" id="{916AED24-1DAD-4019-9183-F262BEA35AEC}"/>
                  </a:ext>
                </a:extLst>
              </p:cNvPr>
              <p:cNvCxnSpPr>
                <a:cxnSpLocks/>
                <a:stCxn id="43" idx="1"/>
                <a:endCxn id="43" idx="7"/>
              </p:cNvCxnSpPr>
              <p:nvPr/>
            </p:nvCxnSpPr>
            <p:spPr>
              <a:xfrm>
                <a:off x="8974216" y="5636641"/>
                <a:ext cx="149432" cy="0"/>
              </a:xfrm>
              <a:prstGeom prst="line">
                <a:avLst/>
              </a:prstGeom>
            </p:spPr>
            <p:style>
              <a:lnRef idx="2">
                <a:schemeClr val="accent3"/>
              </a:lnRef>
              <a:fillRef idx="1">
                <a:schemeClr val="lt1"/>
              </a:fillRef>
              <a:effectRef idx="0">
                <a:schemeClr val="accent3"/>
              </a:effectRef>
              <a:fontRef idx="minor">
                <a:schemeClr val="dk1"/>
              </a:fontRef>
            </p:style>
          </p:cxnSp>
        </p:grpSp>
        <p:cxnSp>
          <p:nvCxnSpPr>
            <p:cNvPr id="147" name="Straight Connector 146">
              <a:extLst>
                <a:ext uri="{FF2B5EF4-FFF2-40B4-BE49-F238E27FC236}">
                  <a16:creationId xmlns:a16="http://schemas.microsoft.com/office/drawing/2014/main" id="{D44CCCF1-715F-4498-8E37-278709C81D80}"/>
                </a:ext>
              </a:extLst>
            </p:cNvPr>
            <p:cNvCxnSpPr>
              <a:cxnSpLocks/>
            </p:cNvCxnSpPr>
            <p:nvPr/>
          </p:nvCxnSpPr>
          <p:spPr>
            <a:xfrm flipH="1">
              <a:off x="7893648" y="6589086"/>
              <a:ext cx="1289519" cy="0"/>
            </a:xfrm>
            <a:prstGeom prst="line">
              <a:avLst/>
            </a:prstGeom>
          </p:spPr>
          <p:style>
            <a:lnRef idx="2">
              <a:schemeClr val="accent3"/>
            </a:lnRef>
            <a:fillRef idx="1">
              <a:schemeClr val="lt1"/>
            </a:fillRef>
            <a:effectRef idx="0">
              <a:schemeClr val="accent3"/>
            </a:effectRef>
            <a:fontRef idx="minor">
              <a:schemeClr val="dk1"/>
            </a:fontRef>
          </p:style>
        </p:cxnSp>
      </p:grpSp>
      <p:grpSp>
        <p:nvGrpSpPr>
          <p:cNvPr id="1042" name="Group 1041">
            <a:extLst>
              <a:ext uri="{FF2B5EF4-FFF2-40B4-BE49-F238E27FC236}">
                <a16:creationId xmlns:a16="http://schemas.microsoft.com/office/drawing/2014/main" id="{F5FAF664-5C95-40CF-96D2-336174448B48}"/>
              </a:ext>
            </a:extLst>
          </p:cNvPr>
          <p:cNvGrpSpPr/>
          <p:nvPr/>
        </p:nvGrpSpPr>
        <p:grpSpPr>
          <a:xfrm>
            <a:off x="2115446" y="3671050"/>
            <a:ext cx="7012363" cy="235712"/>
            <a:chOff x="2115446" y="3671050"/>
            <a:chExt cx="7012363" cy="235712"/>
          </a:xfrm>
        </p:grpSpPr>
        <p:grpSp>
          <p:nvGrpSpPr>
            <p:cNvPr id="1040" name="Group 1039">
              <a:extLst>
                <a:ext uri="{FF2B5EF4-FFF2-40B4-BE49-F238E27FC236}">
                  <a16:creationId xmlns:a16="http://schemas.microsoft.com/office/drawing/2014/main" id="{52778AFD-EE29-4586-9634-D0F189667D8F}"/>
                </a:ext>
              </a:extLst>
            </p:cNvPr>
            <p:cNvGrpSpPr/>
            <p:nvPr/>
          </p:nvGrpSpPr>
          <p:grpSpPr>
            <a:xfrm>
              <a:off x="2115446" y="3671050"/>
              <a:ext cx="7012363" cy="235712"/>
              <a:chOff x="2115446" y="3671050"/>
              <a:chExt cx="7012363" cy="235712"/>
            </a:xfrm>
          </p:grpSpPr>
          <p:sp>
            <p:nvSpPr>
              <p:cNvPr id="2" name="Oval 1">
                <a:extLst>
                  <a:ext uri="{FF2B5EF4-FFF2-40B4-BE49-F238E27FC236}">
                    <a16:creationId xmlns:a16="http://schemas.microsoft.com/office/drawing/2014/main" id="{6B56096D-6644-488A-BEB4-43F7BBB5BB1B}"/>
                  </a:ext>
                </a:extLst>
              </p:cNvPr>
              <p:cNvSpPr/>
              <p:nvPr/>
            </p:nvSpPr>
            <p:spPr>
              <a:xfrm>
                <a:off x="8916481" y="3671050"/>
                <a:ext cx="211328" cy="235712"/>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pt-PT"/>
              </a:p>
            </p:txBody>
          </p:sp>
          <p:cxnSp>
            <p:nvCxnSpPr>
              <p:cNvPr id="67" name="Straight Connector 66">
                <a:extLst>
                  <a:ext uri="{FF2B5EF4-FFF2-40B4-BE49-F238E27FC236}">
                    <a16:creationId xmlns:a16="http://schemas.microsoft.com/office/drawing/2014/main" id="{C00ABBE6-C2B2-4224-8395-52C7A87E4235}"/>
                  </a:ext>
                </a:extLst>
              </p:cNvPr>
              <p:cNvCxnSpPr>
                <a:cxnSpLocks/>
                <a:stCxn id="2" idx="2"/>
              </p:cNvCxnSpPr>
              <p:nvPr/>
            </p:nvCxnSpPr>
            <p:spPr>
              <a:xfrm flipH="1">
                <a:off x="2115446" y="3788906"/>
                <a:ext cx="6801035" cy="0"/>
              </a:xfrm>
              <a:prstGeom prst="line">
                <a:avLst/>
              </a:prstGeom>
            </p:spPr>
            <p:style>
              <a:lnRef idx="2">
                <a:schemeClr val="accent4"/>
              </a:lnRef>
              <a:fillRef idx="1">
                <a:schemeClr val="lt1"/>
              </a:fillRef>
              <a:effectRef idx="0">
                <a:schemeClr val="accent4"/>
              </a:effectRef>
              <a:fontRef idx="minor">
                <a:schemeClr val="dk1"/>
              </a:fontRef>
            </p:style>
          </p:cxnSp>
        </p:grpSp>
        <p:sp>
          <p:nvSpPr>
            <p:cNvPr id="1041" name="Rectangle 1040">
              <a:extLst>
                <a:ext uri="{FF2B5EF4-FFF2-40B4-BE49-F238E27FC236}">
                  <a16:creationId xmlns:a16="http://schemas.microsoft.com/office/drawing/2014/main" id="{85AEA523-74E5-47D3-95B9-B6F2D253375E}"/>
                </a:ext>
              </a:extLst>
            </p:cNvPr>
            <p:cNvSpPr/>
            <p:nvPr/>
          </p:nvSpPr>
          <p:spPr>
            <a:xfrm>
              <a:off x="2123170" y="3766166"/>
              <a:ext cx="2876990" cy="457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pt-PT"/>
            </a:p>
          </p:txBody>
        </p:sp>
      </p:grpSp>
      <p:sp>
        <p:nvSpPr>
          <p:cNvPr id="167" name="Rectangle 166">
            <a:extLst>
              <a:ext uri="{FF2B5EF4-FFF2-40B4-BE49-F238E27FC236}">
                <a16:creationId xmlns:a16="http://schemas.microsoft.com/office/drawing/2014/main" id="{77613059-2647-4280-BC4A-428CEA752AA0}"/>
              </a:ext>
            </a:extLst>
          </p:cNvPr>
          <p:cNvSpPr/>
          <p:nvPr/>
        </p:nvSpPr>
        <p:spPr>
          <a:xfrm>
            <a:off x="7038831" y="6408864"/>
            <a:ext cx="1072555" cy="457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pt-PT"/>
          </a:p>
        </p:txBody>
      </p:sp>
      <p:sp>
        <p:nvSpPr>
          <p:cNvPr id="1047" name="Callout: Line 1046">
            <a:extLst>
              <a:ext uri="{FF2B5EF4-FFF2-40B4-BE49-F238E27FC236}">
                <a16:creationId xmlns:a16="http://schemas.microsoft.com/office/drawing/2014/main" id="{90D8B44A-512E-4C2A-AFA7-382C03A9BEEE}"/>
              </a:ext>
            </a:extLst>
          </p:cNvPr>
          <p:cNvSpPr/>
          <p:nvPr/>
        </p:nvSpPr>
        <p:spPr>
          <a:xfrm>
            <a:off x="8684106" y="2481937"/>
            <a:ext cx="1307195" cy="673077"/>
          </a:xfrm>
          <a:prstGeom prst="borderCallout1">
            <a:avLst>
              <a:gd name="adj1" fmla="val 25219"/>
              <a:gd name="adj2" fmla="val -8055"/>
              <a:gd name="adj3" fmla="val 582058"/>
              <a:gd name="adj4" fmla="val -1238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err="1"/>
              <a:t>Found</a:t>
            </a:r>
            <a:r>
              <a:rPr lang="pt-PT" dirty="0"/>
              <a:t> </a:t>
            </a:r>
            <a:r>
              <a:rPr lang="pt-PT" dirty="0" err="1"/>
              <a:t>it</a:t>
            </a:r>
            <a:r>
              <a:rPr lang="pt-PT" dirty="0"/>
              <a:t> </a:t>
            </a:r>
            <a:r>
              <a:rPr lang="pt-PT" dirty="0" err="1"/>
              <a:t>here</a:t>
            </a:r>
            <a:endParaRPr lang="pt-PT" dirty="0"/>
          </a:p>
        </p:txBody>
      </p:sp>
      <p:sp>
        <p:nvSpPr>
          <p:cNvPr id="173" name="Callout: Line 172">
            <a:extLst>
              <a:ext uri="{FF2B5EF4-FFF2-40B4-BE49-F238E27FC236}">
                <a16:creationId xmlns:a16="http://schemas.microsoft.com/office/drawing/2014/main" id="{25D15C9E-6E6F-4470-9FC1-3633FFAF4A8C}"/>
              </a:ext>
            </a:extLst>
          </p:cNvPr>
          <p:cNvSpPr/>
          <p:nvPr/>
        </p:nvSpPr>
        <p:spPr>
          <a:xfrm>
            <a:off x="9538227" y="1659518"/>
            <a:ext cx="1307195" cy="673077"/>
          </a:xfrm>
          <a:prstGeom prst="borderCallout1">
            <a:avLst>
              <a:gd name="adj1" fmla="val 18750"/>
              <a:gd name="adj2" fmla="val -8333"/>
              <a:gd name="adj3" fmla="val 312507"/>
              <a:gd name="adj4" fmla="val -3456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Desapeares </a:t>
            </a:r>
            <a:r>
              <a:rPr lang="pt-PT" dirty="0" err="1"/>
              <a:t>here</a:t>
            </a:r>
            <a:endParaRPr lang="pt-PT" dirty="0"/>
          </a:p>
        </p:txBody>
      </p:sp>
    </p:spTree>
    <p:extLst>
      <p:ext uri="{BB962C8B-B14F-4D97-AF65-F5344CB8AC3E}">
        <p14:creationId xmlns:p14="http://schemas.microsoft.com/office/powerpoint/2010/main" val="3420762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4A0AA70-7137-428E-A359-B470AE84C9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6811" y="401638"/>
            <a:ext cx="7196791" cy="31313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8885D6F-AEFF-4B7C-8EFC-D3EF87C68F54}"/>
              </a:ext>
            </a:extLst>
          </p:cNvPr>
          <p:cNvPicPr>
            <a:picLocks noChangeAspect="1"/>
          </p:cNvPicPr>
          <p:nvPr/>
        </p:nvPicPr>
        <p:blipFill>
          <a:blip r:embed="rId3"/>
          <a:stretch>
            <a:fillRect/>
          </a:stretch>
        </p:blipFill>
        <p:spPr>
          <a:xfrm>
            <a:off x="4485206" y="3294604"/>
            <a:ext cx="4794378" cy="3323376"/>
          </a:xfrm>
          <a:prstGeom prst="rect">
            <a:avLst/>
          </a:prstGeom>
        </p:spPr>
      </p:pic>
    </p:spTree>
    <p:extLst>
      <p:ext uri="{BB962C8B-B14F-4D97-AF65-F5344CB8AC3E}">
        <p14:creationId xmlns:p14="http://schemas.microsoft.com/office/powerpoint/2010/main" val="2298735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4A0AA70-7137-428E-A359-B470AE84C9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6811" y="401638"/>
            <a:ext cx="7778007" cy="338427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08A8373-EED7-480D-AF40-B014690AB4FC}"/>
              </a:ext>
            </a:extLst>
          </p:cNvPr>
          <p:cNvPicPr>
            <a:picLocks noChangeAspect="1"/>
          </p:cNvPicPr>
          <p:nvPr/>
        </p:nvPicPr>
        <p:blipFill>
          <a:blip r:embed="rId3"/>
          <a:stretch>
            <a:fillRect/>
          </a:stretch>
        </p:blipFill>
        <p:spPr>
          <a:xfrm>
            <a:off x="2914650" y="3916973"/>
            <a:ext cx="5452118" cy="1524062"/>
          </a:xfrm>
          <a:prstGeom prst="rect">
            <a:avLst/>
          </a:prstGeom>
        </p:spPr>
      </p:pic>
    </p:spTree>
    <p:extLst>
      <p:ext uri="{BB962C8B-B14F-4D97-AF65-F5344CB8AC3E}">
        <p14:creationId xmlns:p14="http://schemas.microsoft.com/office/powerpoint/2010/main" val="2354441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4A0AA70-7137-428E-A359-B470AE84C9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923" y="120952"/>
            <a:ext cx="6678120" cy="2905709"/>
          </a:xfrm>
          <a:prstGeom prst="rect">
            <a:avLst/>
          </a:prstGeom>
          <a:noFill/>
          <a:extLst>
            <a:ext uri="{909E8E84-426E-40DD-AFC4-6F175D3DCCD1}">
              <a14:hiddenFill xmlns:a14="http://schemas.microsoft.com/office/drawing/2010/main">
                <a:solidFill>
                  <a:srgbClr val="FFFFFF"/>
                </a:solidFill>
              </a14:hiddenFill>
            </a:ext>
          </a:extLst>
        </p:spPr>
      </p:pic>
      <p:sp>
        <p:nvSpPr>
          <p:cNvPr id="2" name="Arrow: Right 1">
            <a:extLst>
              <a:ext uri="{FF2B5EF4-FFF2-40B4-BE49-F238E27FC236}">
                <a16:creationId xmlns:a16="http://schemas.microsoft.com/office/drawing/2014/main" id="{09287359-A9CB-4522-A6AB-8504DEAD154C}"/>
              </a:ext>
            </a:extLst>
          </p:cNvPr>
          <p:cNvSpPr/>
          <p:nvPr/>
        </p:nvSpPr>
        <p:spPr>
          <a:xfrm rot="19304836">
            <a:off x="2692934" y="1065624"/>
            <a:ext cx="348343" cy="1823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 name="Arrow: Right 4">
            <a:extLst>
              <a:ext uri="{FF2B5EF4-FFF2-40B4-BE49-F238E27FC236}">
                <a16:creationId xmlns:a16="http://schemas.microsoft.com/office/drawing/2014/main" id="{A6C737AF-9723-4CA3-A12D-DF10949934B3}"/>
              </a:ext>
            </a:extLst>
          </p:cNvPr>
          <p:cNvSpPr/>
          <p:nvPr/>
        </p:nvSpPr>
        <p:spPr>
          <a:xfrm rot="19304836">
            <a:off x="1632377" y="1555049"/>
            <a:ext cx="348343" cy="1823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Arrow: Right 5">
            <a:extLst>
              <a:ext uri="{FF2B5EF4-FFF2-40B4-BE49-F238E27FC236}">
                <a16:creationId xmlns:a16="http://schemas.microsoft.com/office/drawing/2014/main" id="{293F3D9C-B9F3-41C3-BFAB-FF0BC714EB91}"/>
              </a:ext>
            </a:extLst>
          </p:cNvPr>
          <p:cNvSpPr/>
          <p:nvPr/>
        </p:nvSpPr>
        <p:spPr>
          <a:xfrm rot="19304836">
            <a:off x="2869504" y="1731416"/>
            <a:ext cx="348343" cy="1823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 name="Arrow: Right 7">
            <a:extLst>
              <a:ext uri="{FF2B5EF4-FFF2-40B4-BE49-F238E27FC236}">
                <a16:creationId xmlns:a16="http://schemas.microsoft.com/office/drawing/2014/main" id="{21BA965C-4CE9-4B48-9EDD-CAC5AA8257ED}"/>
              </a:ext>
            </a:extLst>
          </p:cNvPr>
          <p:cNvSpPr/>
          <p:nvPr/>
        </p:nvSpPr>
        <p:spPr>
          <a:xfrm rot="19304836">
            <a:off x="1632378" y="1913907"/>
            <a:ext cx="348343" cy="1823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4" name="Picture 3">
            <a:extLst>
              <a:ext uri="{FF2B5EF4-FFF2-40B4-BE49-F238E27FC236}">
                <a16:creationId xmlns:a16="http://schemas.microsoft.com/office/drawing/2014/main" id="{F3E8A52E-6163-4EB6-8B40-FF0CB1D83BC2}"/>
              </a:ext>
            </a:extLst>
          </p:cNvPr>
          <p:cNvPicPr>
            <a:picLocks noChangeAspect="1"/>
          </p:cNvPicPr>
          <p:nvPr/>
        </p:nvPicPr>
        <p:blipFill>
          <a:blip r:embed="rId3"/>
          <a:stretch>
            <a:fillRect/>
          </a:stretch>
        </p:blipFill>
        <p:spPr>
          <a:xfrm>
            <a:off x="2170455" y="2979171"/>
            <a:ext cx="3592730" cy="2560193"/>
          </a:xfrm>
          <a:prstGeom prst="rect">
            <a:avLst/>
          </a:prstGeom>
        </p:spPr>
      </p:pic>
      <p:sp>
        <p:nvSpPr>
          <p:cNvPr id="15" name="TextBox 14">
            <a:extLst>
              <a:ext uri="{FF2B5EF4-FFF2-40B4-BE49-F238E27FC236}">
                <a16:creationId xmlns:a16="http://schemas.microsoft.com/office/drawing/2014/main" id="{2FBEB3EF-2060-4DB8-8ACE-A9F2F867752D}"/>
              </a:ext>
            </a:extLst>
          </p:cNvPr>
          <p:cNvSpPr txBox="1"/>
          <p:nvPr/>
        </p:nvSpPr>
        <p:spPr>
          <a:xfrm>
            <a:off x="7461918" y="2079080"/>
            <a:ext cx="3860147" cy="2031325"/>
          </a:xfrm>
          <a:prstGeom prst="rect">
            <a:avLst/>
          </a:prstGeom>
          <a:noFill/>
        </p:spPr>
        <p:txBody>
          <a:bodyPr wrap="square" rtlCol="0">
            <a:spAutoFit/>
          </a:bodyPr>
          <a:lstStyle/>
          <a:p>
            <a:r>
              <a:rPr lang="pt-PT" dirty="0" err="1"/>
              <a:t>Change</a:t>
            </a:r>
            <a:r>
              <a:rPr lang="pt-PT" dirty="0"/>
              <a:t> color </a:t>
            </a:r>
            <a:r>
              <a:rPr lang="pt-PT" dirty="0" err="1"/>
              <a:t>gradient</a:t>
            </a:r>
            <a:r>
              <a:rPr lang="pt-PT" dirty="0"/>
              <a:t> </a:t>
            </a:r>
            <a:r>
              <a:rPr lang="pt-PT" dirty="0" err="1"/>
              <a:t>according</a:t>
            </a:r>
            <a:r>
              <a:rPr lang="pt-PT" dirty="0"/>
              <a:t> to:</a:t>
            </a:r>
          </a:p>
          <a:p>
            <a:pPr marL="285750" indent="-285750">
              <a:buFont typeface="Arial" panose="020B0604020202020204" pitchFamily="34" charset="0"/>
              <a:buChar char="•"/>
            </a:pPr>
            <a:r>
              <a:rPr lang="pt-PT" dirty="0" err="1"/>
              <a:t>Mutation</a:t>
            </a:r>
            <a:r>
              <a:rPr lang="pt-PT" dirty="0"/>
              <a:t> </a:t>
            </a:r>
            <a:r>
              <a:rPr lang="pt-PT" dirty="0" err="1"/>
              <a:t>frequency</a:t>
            </a:r>
            <a:endParaRPr lang="pt-PT" dirty="0"/>
          </a:p>
          <a:p>
            <a:pPr marL="285750" indent="-285750">
              <a:buFont typeface="Arial" panose="020B0604020202020204" pitchFamily="34" charset="0"/>
              <a:buChar char="•"/>
            </a:pPr>
            <a:r>
              <a:rPr lang="pt-PT" dirty="0" err="1"/>
              <a:t>Class</a:t>
            </a:r>
            <a:r>
              <a:rPr lang="pt-PT" dirty="0"/>
              <a:t> </a:t>
            </a:r>
            <a:r>
              <a:rPr lang="pt-PT" dirty="0" err="1"/>
              <a:t>switch</a:t>
            </a:r>
            <a:r>
              <a:rPr lang="pt-PT" dirty="0"/>
              <a:t> </a:t>
            </a:r>
            <a:r>
              <a:rPr lang="pt-PT" dirty="0" err="1"/>
              <a:t>frequency</a:t>
            </a:r>
            <a:endParaRPr lang="pt-PT" dirty="0"/>
          </a:p>
          <a:p>
            <a:pPr marL="285750" indent="-285750">
              <a:buFont typeface="Arial" panose="020B0604020202020204" pitchFamily="34" charset="0"/>
              <a:buChar char="•"/>
            </a:pPr>
            <a:r>
              <a:rPr lang="pt-PT" dirty="0" err="1"/>
              <a:t>Hydrophobicity</a:t>
            </a:r>
            <a:endParaRPr lang="pt-PT" dirty="0"/>
          </a:p>
          <a:p>
            <a:pPr marL="285750" indent="-285750">
              <a:buFont typeface="Arial" panose="020B0604020202020204" pitchFamily="34" charset="0"/>
              <a:buChar char="•"/>
            </a:pPr>
            <a:r>
              <a:rPr lang="pt-PT" dirty="0" err="1"/>
              <a:t>Peptide</a:t>
            </a:r>
            <a:r>
              <a:rPr lang="pt-PT" dirty="0"/>
              <a:t> </a:t>
            </a:r>
            <a:r>
              <a:rPr lang="pt-PT" dirty="0" err="1"/>
              <a:t>stats</a:t>
            </a:r>
            <a:endParaRPr lang="pt-PT" dirty="0"/>
          </a:p>
          <a:p>
            <a:pPr marL="285750" indent="-285750">
              <a:buFont typeface="Arial" panose="020B0604020202020204" pitchFamily="34" charset="0"/>
              <a:buChar char="•"/>
            </a:pPr>
            <a:r>
              <a:rPr lang="pt-PT" dirty="0" err="1"/>
              <a:t>Biding</a:t>
            </a:r>
            <a:r>
              <a:rPr lang="pt-PT" dirty="0"/>
              <a:t> </a:t>
            </a:r>
            <a:r>
              <a:rPr lang="pt-PT" dirty="0" err="1"/>
              <a:t>affinity</a:t>
            </a:r>
            <a:r>
              <a:rPr lang="pt-PT" dirty="0"/>
              <a:t> (10x) </a:t>
            </a:r>
          </a:p>
          <a:p>
            <a:pPr marL="285750" indent="-285750">
              <a:buFont typeface="Arial" panose="020B0604020202020204" pitchFamily="34" charset="0"/>
              <a:buChar char="•"/>
            </a:pPr>
            <a:endParaRPr lang="pt-PT" dirty="0"/>
          </a:p>
        </p:txBody>
      </p:sp>
      <p:pic>
        <p:nvPicPr>
          <p:cNvPr id="2052" name="Picture 4">
            <a:extLst>
              <a:ext uri="{FF2B5EF4-FFF2-40B4-BE49-F238E27FC236}">
                <a16:creationId xmlns:a16="http://schemas.microsoft.com/office/drawing/2014/main" id="{951C2C33-1CE4-469C-B86F-AEFC6E62D3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8870" y="3920961"/>
            <a:ext cx="4581525" cy="1533525"/>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Connector: Curved 16">
            <a:extLst>
              <a:ext uri="{FF2B5EF4-FFF2-40B4-BE49-F238E27FC236}">
                <a16:creationId xmlns:a16="http://schemas.microsoft.com/office/drawing/2014/main" id="{451B9956-1DA2-4F4C-8A1E-035D0A97BA3B}"/>
              </a:ext>
            </a:extLst>
          </p:cNvPr>
          <p:cNvCxnSpPr/>
          <p:nvPr/>
        </p:nvCxnSpPr>
        <p:spPr>
          <a:xfrm rot="16200000" flipH="1">
            <a:off x="502823" y="3404507"/>
            <a:ext cx="2793147" cy="740547"/>
          </a:xfrm>
          <a:prstGeom prst="curvedConnector3">
            <a:avLst>
              <a:gd name="adj1" fmla="val 9993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D5B98FD-E692-4B3C-9DE4-38E10233B243}"/>
              </a:ext>
            </a:extLst>
          </p:cNvPr>
          <p:cNvSpPr txBox="1"/>
          <p:nvPr/>
        </p:nvSpPr>
        <p:spPr>
          <a:xfrm>
            <a:off x="3651935" y="5828630"/>
            <a:ext cx="3860147" cy="923330"/>
          </a:xfrm>
          <a:prstGeom prst="rect">
            <a:avLst/>
          </a:prstGeom>
          <a:noFill/>
        </p:spPr>
        <p:txBody>
          <a:bodyPr wrap="square" rtlCol="0">
            <a:spAutoFit/>
          </a:bodyPr>
          <a:lstStyle/>
          <a:p>
            <a:r>
              <a:rPr lang="pt-PT" dirty="0" err="1"/>
              <a:t>Add</a:t>
            </a:r>
            <a:r>
              <a:rPr lang="pt-PT" dirty="0"/>
              <a:t> </a:t>
            </a:r>
            <a:r>
              <a:rPr lang="pt-PT" dirty="0" err="1"/>
              <a:t>metadata</a:t>
            </a:r>
            <a:r>
              <a:rPr lang="pt-PT" dirty="0"/>
              <a:t> </a:t>
            </a:r>
            <a:r>
              <a:rPr lang="pt-PT" dirty="0" err="1"/>
              <a:t>or</a:t>
            </a:r>
            <a:r>
              <a:rPr lang="pt-PT" dirty="0"/>
              <a:t> some </a:t>
            </a:r>
            <a:r>
              <a:rPr lang="pt-PT" dirty="0" err="1"/>
              <a:t>additional</a:t>
            </a:r>
            <a:r>
              <a:rPr lang="pt-PT" dirty="0"/>
              <a:t> </a:t>
            </a:r>
            <a:r>
              <a:rPr lang="pt-PT" dirty="0" err="1"/>
              <a:t>parameters</a:t>
            </a:r>
            <a:r>
              <a:rPr lang="pt-PT" dirty="0"/>
              <a:t> to </a:t>
            </a:r>
            <a:r>
              <a:rPr lang="pt-PT" dirty="0" err="1"/>
              <a:t>enrich</a:t>
            </a:r>
            <a:r>
              <a:rPr lang="pt-PT" dirty="0"/>
              <a:t> </a:t>
            </a:r>
            <a:r>
              <a:rPr lang="pt-PT" dirty="0" err="1"/>
              <a:t>the</a:t>
            </a:r>
            <a:r>
              <a:rPr lang="pt-PT" dirty="0"/>
              <a:t> data </a:t>
            </a:r>
            <a:r>
              <a:rPr lang="pt-PT" dirty="0" err="1"/>
              <a:t>and</a:t>
            </a:r>
            <a:r>
              <a:rPr lang="pt-PT" dirty="0"/>
              <a:t> “</a:t>
            </a:r>
            <a:r>
              <a:rPr lang="pt-PT" dirty="0" err="1"/>
              <a:t>redraw</a:t>
            </a:r>
            <a:r>
              <a:rPr lang="pt-PT" dirty="0"/>
              <a:t>” </a:t>
            </a:r>
            <a:r>
              <a:rPr lang="pt-PT" dirty="0" err="1"/>
              <a:t>the</a:t>
            </a:r>
            <a:r>
              <a:rPr lang="pt-PT" dirty="0"/>
              <a:t> </a:t>
            </a:r>
            <a:r>
              <a:rPr lang="pt-PT" dirty="0" err="1"/>
              <a:t>chart</a:t>
            </a:r>
            <a:endParaRPr lang="pt-PT" dirty="0"/>
          </a:p>
        </p:txBody>
      </p:sp>
      <p:sp>
        <p:nvSpPr>
          <p:cNvPr id="24" name="TextBox 23">
            <a:extLst>
              <a:ext uri="{FF2B5EF4-FFF2-40B4-BE49-F238E27FC236}">
                <a16:creationId xmlns:a16="http://schemas.microsoft.com/office/drawing/2014/main" id="{76D8F66C-0630-43F1-851A-3797CECCE99F}"/>
              </a:ext>
            </a:extLst>
          </p:cNvPr>
          <p:cNvSpPr txBox="1"/>
          <p:nvPr/>
        </p:nvSpPr>
        <p:spPr>
          <a:xfrm rot="16200000">
            <a:off x="-787356" y="3859941"/>
            <a:ext cx="3860147" cy="646331"/>
          </a:xfrm>
          <a:prstGeom prst="rect">
            <a:avLst/>
          </a:prstGeom>
          <a:noFill/>
        </p:spPr>
        <p:txBody>
          <a:bodyPr wrap="square" rtlCol="0">
            <a:spAutoFit/>
          </a:bodyPr>
          <a:lstStyle/>
          <a:p>
            <a:r>
              <a:rPr lang="pt-PT" dirty="0" err="1"/>
              <a:t>Selecting</a:t>
            </a:r>
            <a:r>
              <a:rPr lang="pt-PT" dirty="0"/>
              <a:t> n clones </a:t>
            </a:r>
            <a:r>
              <a:rPr lang="pt-PT" dirty="0" err="1"/>
              <a:t>will</a:t>
            </a:r>
            <a:r>
              <a:rPr lang="pt-PT" dirty="0"/>
              <a:t> </a:t>
            </a:r>
            <a:r>
              <a:rPr lang="pt-PT" dirty="0" err="1"/>
              <a:t>restrict</a:t>
            </a:r>
            <a:r>
              <a:rPr lang="pt-PT" dirty="0"/>
              <a:t> </a:t>
            </a:r>
            <a:r>
              <a:rPr lang="pt-PT" dirty="0" err="1"/>
              <a:t>the</a:t>
            </a:r>
            <a:r>
              <a:rPr lang="pt-PT" dirty="0"/>
              <a:t> </a:t>
            </a:r>
            <a:r>
              <a:rPr lang="pt-PT" dirty="0" err="1"/>
              <a:t>chart</a:t>
            </a:r>
            <a:r>
              <a:rPr lang="pt-PT" dirty="0"/>
              <a:t> to </a:t>
            </a:r>
            <a:r>
              <a:rPr lang="pt-PT" dirty="0" err="1"/>
              <a:t>those</a:t>
            </a:r>
            <a:r>
              <a:rPr lang="pt-PT" dirty="0"/>
              <a:t> clones </a:t>
            </a:r>
          </a:p>
        </p:txBody>
      </p:sp>
      <p:cxnSp>
        <p:nvCxnSpPr>
          <p:cNvPr id="21" name="Connector: Curved 20">
            <a:extLst>
              <a:ext uri="{FF2B5EF4-FFF2-40B4-BE49-F238E27FC236}">
                <a16:creationId xmlns:a16="http://schemas.microsoft.com/office/drawing/2014/main" id="{1D3254E1-42EC-46E2-B88D-128F2A5973A5}"/>
              </a:ext>
            </a:extLst>
          </p:cNvPr>
          <p:cNvCxnSpPr/>
          <p:nvPr/>
        </p:nvCxnSpPr>
        <p:spPr>
          <a:xfrm flipV="1">
            <a:off x="4487034" y="5668216"/>
            <a:ext cx="2189950" cy="10166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8B800BE-CA96-42C5-AF92-0B6210925FB8}"/>
              </a:ext>
            </a:extLst>
          </p:cNvPr>
          <p:cNvSpPr txBox="1"/>
          <p:nvPr/>
        </p:nvSpPr>
        <p:spPr>
          <a:xfrm rot="16200000">
            <a:off x="-1035812" y="1151555"/>
            <a:ext cx="2526654"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pt-PT" dirty="0" err="1"/>
              <a:t>Multiple</a:t>
            </a:r>
            <a:r>
              <a:rPr lang="pt-PT" dirty="0"/>
              <a:t> clones </a:t>
            </a:r>
            <a:r>
              <a:rPr lang="pt-PT" dirty="0" err="1"/>
              <a:t>selection</a:t>
            </a:r>
            <a:endParaRPr lang="pt-PT" dirty="0"/>
          </a:p>
        </p:txBody>
      </p:sp>
    </p:spTree>
    <p:extLst>
      <p:ext uri="{BB962C8B-B14F-4D97-AF65-F5344CB8AC3E}">
        <p14:creationId xmlns:p14="http://schemas.microsoft.com/office/powerpoint/2010/main" val="885880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4A0AA70-7137-428E-A359-B470AE84C9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923" y="120952"/>
            <a:ext cx="6678120" cy="2905709"/>
          </a:xfrm>
          <a:prstGeom prst="rect">
            <a:avLst/>
          </a:prstGeom>
          <a:noFill/>
          <a:extLst>
            <a:ext uri="{909E8E84-426E-40DD-AFC4-6F175D3DCCD1}">
              <a14:hiddenFill xmlns:a14="http://schemas.microsoft.com/office/drawing/2010/main">
                <a:solidFill>
                  <a:srgbClr val="FFFFFF"/>
                </a:solidFill>
              </a14:hiddenFill>
            </a:ext>
          </a:extLst>
        </p:spPr>
      </p:pic>
      <p:sp>
        <p:nvSpPr>
          <p:cNvPr id="2" name="Arrow: Right 1">
            <a:extLst>
              <a:ext uri="{FF2B5EF4-FFF2-40B4-BE49-F238E27FC236}">
                <a16:creationId xmlns:a16="http://schemas.microsoft.com/office/drawing/2014/main" id="{09287359-A9CB-4522-A6AB-8504DEAD154C}"/>
              </a:ext>
            </a:extLst>
          </p:cNvPr>
          <p:cNvSpPr/>
          <p:nvPr/>
        </p:nvSpPr>
        <p:spPr>
          <a:xfrm rot="19304836">
            <a:off x="2981085" y="1100038"/>
            <a:ext cx="348343" cy="1823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TextBox 14">
            <a:extLst>
              <a:ext uri="{FF2B5EF4-FFF2-40B4-BE49-F238E27FC236}">
                <a16:creationId xmlns:a16="http://schemas.microsoft.com/office/drawing/2014/main" id="{2FBEB3EF-2060-4DB8-8ACE-A9F2F867752D}"/>
              </a:ext>
            </a:extLst>
          </p:cNvPr>
          <p:cNvSpPr txBox="1"/>
          <p:nvPr/>
        </p:nvSpPr>
        <p:spPr>
          <a:xfrm>
            <a:off x="2070137" y="3583354"/>
            <a:ext cx="3860147" cy="923330"/>
          </a:xfrm>
          <a:prstGeom prst="rect">
            <a:avLst/>
          </a:prstGeom>
          <a:noFill/>
        </p:spPr>
        <p:txBody>
          <a:bodyPr wrap="square" rtlCol="0">
            <a:spAutoFit/>
          </a:bodyPr>
          <a:lstStyle/>
          <a:p>
            <a:pPr marL="285750" indent="-285750">
              <a:buFont typeface="Arial" panose="020B0604020202020204" pitchFamily="34" charset="0"/>
              <a:buChar char="•"/>
            </a:pPr>
            <a:r>
              <a:rPr lang="pt-PT" dirty="0" err="1"/>
              <a:t>Class</a:t>
            </a:r>
            <a:r>
              <a:rPr lang="pt-PT" dirty="0"/>
              <a:t> </a:t>
            </a:r>
            <a:r>
              <a:rPr lang="pt-PT" dirty="0" err="1"/>
              <a:t>switch</a:t>
            </a:r>
            <a:r>
              <a:rPr lang="pt-PT" dirty="0"/>
              <a:t> </a:t>
            </a:r>
            <a:r>
              <a:rPr lang="pt-PT" dirty="0" err="1"/>
              <a:t>with</a:t>
            </a:r>
            <a:r>
              <a:rPr lang="pt-PT" dirty="0"/>
              <a:t> time</a:t>
            </a:r>
          </a:p>
          <a:p>
            <a:pPr marL="285750" indent="-285750">
              <a:buFont typeface="Arial" panose="020B0604020202020204" pitchFamily="34" charset="0"/>
              <a:buChar char="•"/>
            </a:pPr>
            <a:endParaRPr lang="pt-PT" dirty="0"/>
          </a:p>
          <a:p>
            <a:pPr marL="285750" indent="-285750">
              <a:buFont typeface="Arial" panose="020B0604020202020204" pitchFamily="34" charset="0"/>
              <a:buChar char="•"/>
            </a:pPr>
            <a:endParaRPr lang="pt-PT" dirty="0"/>
          </a:p>
        </p:txBody>
      </p:sp>
      <p:cxnSp>
        <p:nvCxnSpPr>
          <p:cNvPr id="17" name="Connector: Curved 16">
            <a:extLst>
              <a:ext uri="{FF2B5EF4-FFF2-40B4-BE49-F238E27FC236}">
                <a16:creationId xmlns:a16="http://schemas.microsoft.com/office/drawing/2014/main" id="{451B9956-1DA2-4F4C-8A1E-035D0A97BA3B}"/>
              </a:ext>
            </a:extLst>
          </p:cNvPr>
          <p:cNvCxnSpPr/>
          <p:nvPr/>
        </p:nvCxnSpPr>
        <p:spPr>
          <a:xfrm rot="16200000" flipH="1">
            <a:off x="155401" y="3437495"/>
            <a:ext cx="2793147" cy="740547"/>
          </a:xfrm>
          <a:prstGeom prst="curvedConnector3">
            <a:avLst>
              <a:gd name="adj1" fmla="val 99793"/>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6D8F66C-0630-43F1-851A-3797CECCE99F}"/>
              </a:ext>
            </a:extLst>
          </p:cNvPr>
          <p:cNvSpPr txBox="1"/>
          <p:nvPr/>
        </p:nvSpPr>
        <p:spPr>
          <a:xfrm rot="16200000">
            <a:off x="-1047746" y="3655142"/>
            <a:ext cx="3860147" cy="369332"/>
          </a:xfrm>
          <a:prstGeom prst="rect">
            <a:avLst/>
          </a:prstGeom>
          <a:noFill/>
        </p:spPr>
        <p:txBody>
          <a:bodyPr wrap="square" rtlCol="0">
            <a:spAutoFit/>
          </a:bodyPr>
          <a:lstStyle/>
          <a:p>
            <a:r>
              <a:rPr lang="pt-PT" dirty="0" err="1"/>
              <a:t>Selecting</a:t>
            </a:r>
            <a:r>
              <a:rPr lang="pt-PT" dirty="0"/>
              <a:t> 1 clone</a:t>
            </a:r>
          </a:p>
        </p:txBody>
      </p:sp>
      <p:cxnSp>
        <p:nvCxnSpPr>
          <p:cNvPr id="21" name="Connector: Curved 20">
            <a:extLst>
              <a:ext uri="{FF2B5EF4-FFF2-40B4-BE49-F238E27FC236}">
                <a16:creationId xmlns:a16="http://schemas.microsoft.com/office/drawing/2014/main" id="{1D3254E1-42EC-46E2-B88D-128F2A5973A5}"/>
              </a:ext>
            </a:extLst>
          </p:cNvPr>
          <p:cNvCxnSpPr/>
          <p:nvPr/>
        </p:nvCxnSpPr>
        <p:spPr>
          <a:xfrm flipV="1">
            <a:off x="4487034" y="5668216"/>
            <a:ext cx="2189950" cy="10166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8B800BE-CA96-42C5-AF92-0B6210925FB8}"/>
              </a:ext>
            </a:extLst>
          </p:cNvPr>
          <p:cNvSpPr txBox="1"/>
          <p:nvPr/>
        </p:nvSpPr>
        <p:spPr>
          <a:xfrm rot="16200000">
            <a:off x="-873907" y="1151555"/>
            <a:ext cx="220284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pt-PT" dirty="0"/>
              <a:t>Single clone </a:t>
            </a:r>
            <a:r>
              <a:rPr lang="pt-PT" dirty="0" err="1"/>
              <a:t>selection</a:t>
            </a:r>
            <a:endParaRPr lang="pt-PT" dirty="0"/>
          </a:p>
        </p:txBody>
      </p:sp>
      <p:pic>
        <p:nvPicPr>
          <p:cNvPr id="3074" name="Picture 2">
            <a:extLst>
              <a:ext uri="{FF2B5EF4-FFF2-40B4-BE49-F238E27FC236}">
                <a16:creationId xmlns:a16="http://schemas.microsoft.com/office/drawing/2014/main" id="{8A43F054-E454-4C69-9C9E-DA235D85F6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634" y="4268481"/>
            <a:ext cx="3218951" cy="1495968"/>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C841EE0F-364C-474F-9488-D79A12A1A846}"/>
              </a:ext>
            </a:extLst>
          </p:cNvPr>
          <p:cNvSpPr txBox="1"/>
          <p:nvPr/>
        </p:nvSpPr>
        <p:spPr>
          <a:xfrm>
            <a:off x="8700419" y="3655142"/>
            <a:ext cx="1793283" cy="369332"/>
          </a:xfrm>
          <a:prstGeom prst="rect">
            <a:avLst/>
          </a:prstGeom>
          <a:noFill/>
        </p:spPr>
        <p:txBody>
          <a:bodyPr wrap="square" rtlCol="0">
            <a:spAutoFit/>
          </a:bodyPr>
          <a:lstStyle/>
          <a:p>
            <a:r>
              <a:rPr lang="pt-PT" dirty="0"/>
              <a:t>Time </a:t>
            </a:r>
            <a:r>
              <a:rPr lang="pt-PT" dirty="0" err="1"/>
              <a:t>outwards</a:t>
            </a:r>
            <a:endParaRPr lang="pt-PT" dirty="0"/>
          </a:p>
        </p:txBody>
      </p:sp>
      <p:pic>
        <p:nvPicPr>
          <p:cNvPr id="3" name="Picture 2">
            <a:extLst>
              <a:ext uri="{FF2B5EF4-FFF2-40B4-BE49-F238E27FC236}">
                <a16:creationId xmlns:a16="http://schemas.microsoft.com/office/drawing/2014/main" id="{EF1C4BB1-8D88-4D9C-B87D-1503900781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1103" y="2579292"/>
            <a:ext cx="2902412" cy="2783677"/>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73D6C15A-084D-4290-8241-3DD1839AB1B1}"/>
              </a:ext>
            </a:extLst>
          </p:cNvPr>
          <p:cNvCxnSpPr>
            <a:cxnSpLocks/>
          </p:cNvCxnSpPr>
          <p:nvPr/>
        </p:nvCxnSpPr>
        <p:spPr>
          <a:xfrm flipV="1">
            <a:off x="7014479" y="3887604"/>
            <a:ext cx="1498387" cy="499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43123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FAF49F47-E7DA-4ACC-AB44-3D8581DFE750}"/>
              </a:ext>
            </a:extLst>
          </p:cNvPr>
          <p:cNvPicPr>
            <a:picLocks noChangeAspect="1"/>
          </p:cNvPicPr>
          <p:nvPr/>
        </p:nvPicPr>
        <p:blipFill>
          <a:blip r:embed="rId2"/>
          <a:stretch>
            <a:fillRect/>
          </a:stretch>
        </p:blipFill>
        <p:spPr>
          <a:xfrm>
            <a:off x="3203704" y="2628999"/>
            <a:ext cx="5768846" cy="2211522"/>
          </a:xfrm>
          <a:prstGeom prst="rect">
            <a:avLst/>
          </a:prstGeom>
        </p:spPr>
      </p:pic>
      <p:sp>
        <p:nvSpPr>
          <p:cNvPr id="4" name="Retângulo 3">
            <a:extLst>
              <a:ext uri="{FF2B5EF4-FFF2-40B4-BE49-F238E27FC236}">
                <a16:creationId xmlns:a16="http://schemas.microsoft.com/office/drawing/2014/main" id="{539BC2F9-9C9E-451F-9A69-9E14F23C8A8E}"/>
              </a:ext>
            </a:extLst>
          </p:cNvPr>
          <p:cNvSpPr/>
          <p:nvPr/>
        </p:nvSpPr>
        <p:spPr>
          <a:xfrm>
            <a:off x="3332747" y="736169"/>
            <a:ext cx="5727032" cy="5752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err="1"/>
              <a:t>Visualization</a:t>
            </a:r>
            <a:r>
              <a:rPr lang="pt-PT" dirty="0"/>
              <a:t> </a:t>
            </a:r>
            <a:r>
              <a:rPr lang="pt-PT" dirty="0" err="1"/>
              <a:t>type</a:t>
            </a:r>
            <a:r>
              <a:rPr lang="pt-PT" dirty="0"/>
              <a:t> </a:t>
            </a:r>
            <a:r>
              <a:rPr lang="pt-PT" dirty="0" err="1"/>
              <a:t>selection</a:t>
            </a:r>
            <a:r>
              <a:rPr lang="pt-PT" dirty="0"/>
              <a:t> (</a:t>
            </a:r>
            <a:r>
              <a:rPr lang="pt-PT" dirty="0" err="1"/>
              <a:t>ex</a:t>
            </a:r>
            <a:r>
              <a:rPr lang="pt-PT" dirty="0"/>
              <a:t>: clone </a:t>
            </a:r>
            <a:r>
              <a:rPr lang="pt-PT" dirty="0" err="1"/>
              <a:t>mutations</a:t>
            </a:r>
            <a:r>
              <a:rPr lang="pt-PT" dirty="0"/>
              <a:t>, </a:t>
            </a:r>
            <a:r>
              <a:rPr lang="pt-PT" dirty="0" err="1"/>
              <a:t>class</a:t>
            </a:r>
            <a:r>
              <a:rPr lang="pt-PT" dirty="0"/>
              <a:t> </a:t>
            </a:r>
            <a:r>
              <a:rPr lang="pt-PT" dirty="0" err="1"/>
              <a:t>switch</a:t>
            </a:r>
            <a:r>
              <a:rPr lang="pt-PT" dirty="0"/>
              <a:t>)</a:t>
            </a:r>
          </a:p>
        </p:txBody>
      </p:sp>
      <p:sp>
        <p:nvSpPr>
          <p:cNvPr id="5" name="Retângulo 4">
            <a:extLst>
              <a:ext uri="{FF2B5EF4-FFF2-40B4-BE49-F238E27FC236}">
                <a16:creationId xmlns:a16="http://schemas.microsoft.com/office/drawing/2014/main" id="{D0B15B53-7AE1-4DCB-B5C7-8713A064817D}"/>
              </a:ext>
            </a:extLst>
          </p:cNvPr>
          <p:cNvSpPr/>
          <p:nvPr/>
        </p:nvSpPr>
        <p:spPr>
          <a:xfrm>
            <a:off x="3332747" y="1397668"/>
            <a:ext cx="5727032" cy="1092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err="1"/>
              <a:t>query</a:t>
            </a:r>
            <a:r>
              <a:rPr lang="pt-PT" dirty="0"/>
              <a:t> </a:t>
            </a:r>
            <a:r>
              <a:rPr lang="pt-PT" dirty="0" err="1"/>
              <a:t>parameters</a:t>
            </a:r>
            <a:r>
              <a:rPr lang="pt-PT" dirty="0"/>
              <a:t> </a:t>
            </a:r>
            <a:r>
              <a:rPr lang="pt-PT" dirty="0" err="1"/>
              <a:t>that</a:t>
            </a:r>
            <a:r>
              <a:rPr lang="pt-PT" dirty="0"/>
              <a:t> </a:t>
            </a:r>
            <a:r>
              <a:rPr lang="pt-PT" dirty="0" err="1"/>
              <a:t>depend</a:t>
            </a:r>
            <a:r>
              <a:rPr lang="pt-PT" dirty="0"/>
              <a:t> </a:t>
            </a:r>
            <a:r>
              <a:rPr lang="pt-PT" dirty="0" err="1"/>
              <a:t>on</a:t>
            </a:r>
            <a:r>
              <a:rPr lang="pt-PT" dirty="0"/>
              <a:t> </a:t>
            </a:r>
            <a:r>
              <a:rPr lang="pt-PT" dirty="0" err="1"/>
              <a:t>visualization</a:t>
            </a:r>
            <a:r>
              <a:rPr lang="pt-PT" dirty="0"/>
              <a:t> </a:t>
            </a:r>
            <a:r>
              <a:rPr lang="pt-PT" dirty="0" err="1"/>
              <a:t>type</a:t>
            </a:r>
            <a:r>
              <a:rPr lang="pt-PT" dirty="0"/>
              <a:t> </a:t>
            </a:r>
            <a:r>
              <a:rPr lang="pt-PT" dirty="0" err="1"/>
              <a:t>selection</a:t>
            </a:r>
            <a:r>
              <a:rPr lang="pt-PT" dirty="0"/>
              <a:t> (</a:t>
            </a:r>
            <a:r>
              <a:rPr lang="pt-PT" dirty="0" err="1"/>
              <a:t>ex</a:t>
            </a:r>
            <a:r>
              <a:rPr lang="pt-PT" dirty="0"/>
              <a:t>: for </a:t>
            </a:r>
            <a:r>
              <a:rPr lang="pt-PT" dirty="0" err="1"/>
              <a:t>antibody</a:t>
            </a:r>
            <a:r>
              <a:rPr lang="pt-PT" dirty="0"/>
              <a:t> </a:t>
            </a:r>
            <a:r>
              <a:rPr lang="pt-PT" dirty="0" err="1"/>
              <a:t>types</a:t>
            </a:r>
            <a:r>
              <a:rPr lang="pt-PT" dirty="0"/>
              <a:t>, </a:t>
            </a:r>
            <a:r>
              <a:rPr lang="pt-PT" dirty="0" err="1"/>
              <a:t>select</a:t>
            </a:r>
            <a:r>
              <a:rPr lang="pt-PT" dirty="0"/>
              <a:t> </a:t>
            </a:r>
            <a:r>
              <a:rPr lang="pt-PT" dirty="0" err="1"/>
              <a:t>one</a:t>
            </a:r>
            <a:r>
              <a:rPr lang="pt-PT" dirty="0"/>
              <a:t>/more)</a:t>
            </a:r>
          </a:p>
        </p:txBody>
      </p:sp>
      <p:sp>
        <p:nvSpPr>
          <p:cNvPr id="7" name="Retângulo 6">
            <a:extLst>
              <a:ext uri="{FF2B5EF4-FFF2-40B4-BE49-F238E27FC236}">
                <a16:creationId xmlns:a16="http://schemas.microsoft.com/office/drawing/2014/main" id="{27AA1AEE-E2A8-4F6B-A7DA-156E25AE1FC6}"/>
              </a:ext>
            </a:extLst>
          </p:cNvPr>
          <p:cNvSpPr/>
          <p:nvPr/>
        </p:nvSpPr>
        <p:spPr>
          <a:xfrm>
            <a:off x="3332747" y="2576764"/>
            <a:ext cx="5727032" cy="22277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err="1">
                <a:solidFill>
                  <a:schemeClr val="tx1"/>
                </a:solidFill>
              </a:rPr>
              <a:t>Zoomable</a:t>
            </a:r>
            <a:r>
              <a:rPr lang="pt-PT" dirty="0">
                <a:solidFill>
                  <a:schemeClr val="tx1"/>
                </a:solidFill>
              </a:rPr>
              <a:t> </a:t>
            </a:r>
            <a:r>
              <a:rPr lang="pt-PT" dirty="0" err="1">
                <a:solidFill>
                  <a:schemeClr val="tx1"/>
                </a:solidFill>
              </a:rPr>
              <a:t>stacked</a:t>
            </a:r>
            <a:r>
              <a:rPr lang="pt-PT" dirty="0">
                <a:solidFill>
                  <a:schemeClr val="tx1"/>
                </a:solidFill>
              </a:rPr>
              <a:t> </a:t>
            </a:r>
            <a:r>
              <a:rPr lang="pt-PT" dirty="0" err="1">
                <a:solidFill>
                  <a:schemeClr val="tx1"/>
                </a:solidFill>
              </a:rPr>
              <a:t>area</a:t>
            </a:r>
            <a:r>
              <a:rPr lang="pt-PT" dirty="0">
                <a:solidFill>
                  <a:schemeClr val="tx1"/>
                </a:solidFill>
              </a:rPr>
              <a:t> time series render </a:t>
            </a:r>
            <a:r>
              <a:rPr lang="pt-PT" dirty="0" err="1">
                <a:solidFill>
                  <a:schemeClr val="tx1"/>
                </a:solidFill>
              </a:rPr>
              <a:t>here</a:t>
            </a:r>
            <a:endParaRPr lang="pt-PT" dirty="0">
              <a:solidFill>
                <a:schemeClr val="tx1"/>
              </a:solidFill>
            </a:endParaRPr>
          </a:p>
        </p:txBody>
      </p:sp>
      <p:pic>
        <p:nvPicPr>
          <p:cNvPr id="3" name="Imagem 2">
            <a:extLst>
              <a:ext uri="{FF2B5EF4-FFF2-40B4-BE49-F238E27FC236}">
                <a16:creationId xmlns:a16="http://schemas.microsoft.com/office/drawing/2014/main" id="{D3EE5354-DB55-437F-95F9-C17D051A6830}"/>
              </a:ext>
            </a:extLst>
          </p:cNvPr>
          <p:cNvPicPr>
            <a:picLocks noChangeAspect="1"/>
          </p:cNvPicPr>
          <p:nvPr/>
        </p:nvPicPr>
        <p:blipFill>
          <a:blip r:embed="rId3"/>
          <a:stretch>
            <a:fillRect/>
          </a:stretch>
        </p:blipFill>
        <p:spPr>
          <a:xfrm rot="5400000">
            <a:off x="5124449" y="4838315"/>
            <a:ext cx="1943100" cy="2047875"/>
          </a:xfrm>
          <a:prstGeom prst="rect">
            <a:avLst/>
          </a:prstGeom>
        </p:spPr>
      </p:pic>
      <p:cxnSp>
        <p:nvCxnSpPr>
          <p:cNvPr id="8" name="Conexão reta unidirecional 7">
            <a:extLst>
              <a:ext uri="{FF2B5EF4-FFF2-40B4-BE49-F238E27FC236}">
                <a16:creationId xmlns:a16="http://schemas.microsoft.com/office/drawing/2014/main" id="{6C7F2580-F4DC-4D35-A20F-EAEC2B1A7817}"/>
              </a:ext>
            </a:extLst>
          </p:cNvPr>
          <p:cNvCxnSpPr/>
          <p:nvPr/>
        </p:nvCxnSpPr>
        <p:spPr>
          <a:xfrm>
            <a:off x="4277532" y="3285641"/>
            <a:ext cx="1123627" cy="18288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xão reta unidirecional 9">
            <a:extLst>
              <a:ext uri="{FF2B5EF4-FFF2-40B4-BE49-F238E27FC236}">
                <a16:creationId xmlns:a16="http://schemas.microsoft.com/office/drawing/2014/main" id="{B3E3AE29-B50D-4C86-ABE7-1F0A2C6B820F}"/>
              </a:ext>
            </a:extLst>
          </p:cNvPr>
          <p:cNvCxnSpPr/>
          <p:nvPr/>
        </p:nvCxnSpPr>
        <p:spPr>
          <a:xfrm flipH="1">
            <a:off x="3396343" y="6596743"/>
            <a:ext cx="2857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exão reta unidirecional 11">
            <a:extLst>
              <a:ext uri="{FF2B5EF4-FFF2-40B4-BE49-F238E27FC236}">
                <a16:creationId xmlns:a16="http://schemas.microsoft.com/office/drawing/2014/main" id="{51295E0A-8E6F-4006-841D-A26B7F0F6998}"/>
              </a:ext>
            </a:extLst>
          </p:cNvPr>
          <p:cNvCxnSpPr/>
          <p:nvPr/>
        </p:nvCxnSpPr>
        <p:spPr>
          <a:xfrm>
            <a:off x="6368143" y="6580414"/>
            <a:ext cx="26044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CaixaDeTexto 13">
            <a:extLst>
              <a:ext uri="{FF2B5EF4-FFF2-40B4-BE49-F238E27FC236}">
                <a16:creationId xmlns:a16="http://schemas.microsoft.com/office/drawing/2014/main" id="{84608CD3-EFC8-4C2F-AF30-7677784E10BB}"/>
              </a:ext>
            </a:extLst>
          </p:cNvPr>
          <p:cNvSpPr txBox="1"/>
          <p:nvPr/>
        </p:nvSpPr>
        <p:spPr>
          <a:xfrm>
            <a:off x="4277532" y="3006584"/>
            <a:ext cx="590226" cy="369332"/>
          </a:xfrm>
          <a:prstGeom prst="rect">
            <a:avLst/>
          </a:prstGeom>
          <a:noFill/>
        </p:spPr>
        <p:txBody>
          <a:bodyPr wrap="none" rtlCol="0">
            <a:spAutoFit/>
          </a:bodyPr>
          <a:lstStyle/>
          <a:p>
            <a:r>
              <a:rPr lang="pt-PT" dirty="0" err="1"/>
              <a:t>click</a:t>
            </a:r>
            <a:endParaRPr lang="pt-PT" dirty="0"/>
          </a:p>
        </p:txBody>
      </p:sp>
      <p:sp>
        <p:nvSpPr>
          <p:cNvPr id="15" name="CaixaDeTexto 14">
            <a:extLst>
              <a:ext uri="{FF2B5EF4-FFF2-40B4-BE49-F238E27FC236}">
                <a16:creationId xmlns:a16="http://schemas.microsoft.com/office/drawing/2014/main" id="{D6EB8B7F-9665-4D31-8070-8B3B2A26210B}"/>
              </a:ext>
            </a:extLst>
          </p:cNvPr>
          <p:cNvSpPr txBox="1"/>
          <p:nvPr/>
        </p:nvSpPr>
        <p:spPr>
          <a:xfrm>
            <a:off x="4406087" y="4942937"/>
            <a:ext cx="816442" cy="369332"/>
          </a:xfrm>
          <a:prstGeom prst="rect">
            <a:avLst/>
          </a:prstGeom>
          <a:noFill/>
        </p:spPr>
        <p:txBody>
          <a:bodyPr wrap="none" rtlCol="0">
            <a:spAutoFit/>
          </a:bodyPr>
          <a:lstStyle/>
          <a:p>
            <a:r>
              <a:rPr lang="pt-PT" dirty="0"/>
              <a:t>render</a:t>
            </a:r>
          </a:p>
        </p:txBody>
      </p:sp>
      <p:sp>
        <p:nvSpPr>
          <p:cNvPr id="16" name="CaixaDeTexto 15">
            <a:extLst>
              <a:ext uri="{FF2B5EF4-FFF2-40B4-BE49-F238E27FC236}">
                <a16:creationId xmlns:a16="http://schemas.microsoft.com/office/drawing/2014/main" id="{8B109E93-2380-48FB-8823-11EDAE3FE3B7}"/>
              </a:ext>
            </a:extLst>
          </p:cNvPr>
          <p:cNvSpPr txBox="1"/>
          <p:nvPr/>
        </p:nvSpPr>
        <p:spPr>
          <a:xfrm>
            <a:off x="3332747" y="6175018"/>
            <a:ext cx="1187761" cy="369332"/>
          </a:xfrm>
          <a:prstGeom prst="rect">
            <a:avLst/>
          </a:prstGeom>
          <a:noFill/>
        </p:spPr>
        <p:txBody>
          <a:bodyPr wrap="none" rtlCol="0">
            <a:spAutoFit/>
          </a:bodyPr>
          <a:lstStyle/>
          <a:p>
            <a:r>
              <a:rPr lang="pt-PT" dirty="0" err="1"/>
              <a:t>Pan</a:t>
            </a:r>
            <a:r>
              <a:rPr lang="pt-PT" dirty="0"/>
              <a:t>/ zoom</a:t>
            </a:r>
          </a:p>
        </p:txBody>
      </p:sp>
      <p:sp>
        <p:nvSpPr>
          <p:cNvPr id="17" name="CaixaDeTexto 16">
            <a:extLst>
              <a:ext uri="{FF2B5EF4-FFF2-40B4-BE49-F238E27FC236}">
                <a16:creationId xmlns:a16="http://schemas.microsoft.com/office/drawing/2014/main" id="{8E8EC82F-FB4C-4746-B01C-69DCD9438444}"/>
              </a:ext>
            </a:extLst>
          </p:cNvPr>
          <p:cNvSpPr txBox="1"/>
          <p:nvPr/>
        </p:nvSpPr>
        <p:spPr>
          <a:xfrm>
            <a:off x="7872018" y="6153111"/>
            <a:ext cx="1187761" cy="369332"/>
          </a:xfrm>
          <a:prstGeom prst="rect">
            <a:avLst/>
          </a:prstGeom>
          <a:noFill/>
        </p:spPr>
        <p:txBody>
          <a:bodyPr wrap="none" rtlCol="0">
            <a:spAutoFit/>
          </a:bodyPr>
          <a:lstStyle/>
          <a:p>
            <a:r>
              <a:rPr lang="pt-PT" dirty="0" err="1"/>
              <a:t>Pan</a:t>
            </a:r>
            <a:r>
              <a:rPr lang="pt-PT" dirty="0"/>
              <a:t>/ zoom</a:t>
            </a:r>
          </a:p>
        </p:txBody>
      </p:sp>
      <p:sp>
        <p:nvSpPr>
          <p:cNvPr id="18" name="CaixaDeTexto 17">
            <a:extLst>
              <a:ext uri="{FF2B5EF4-FFF2-40B4-BE49-F238E27FC236}">
                <a16:creationId xmlns:a16="http://schemas.microsoft.com/office/drawing/2014/main" id="{575BAADE-A6BE-4A15-9FF8-453F551797CA}"/>
              </a:ext>
            </a:extLst>
          </p:cNvPr>
          <p:cNvSpPr txBox="1"/>
          <p:nvPr/>
        </p:nvSpPr>
        <p:spPr>
          <a:xfrm>
            <a:off x="6368143" y="5181560"/>
            <a:ext cx="3918317" cy="369332"/>
          </a:xfrm>
          <a:prstGeom prst="rect">
            <a:avLst/>
          </a:prstGeom>
          <a:noFill/>
        </p:spPr>
        <p:txBody>
          <a:bodyPr wrap="none" rtlCol="0">
            <a:spAutoFit/>
          </a:bodyPr>
          <a:lstStyle/>
          <a:p>
            <a:r>
              <a:rPr lang="pt-PT" dirty="0"/>
              <a:t>Show (</a:t>
            </a:r>
            <a:r>
              <a:rPr lang="pt-PT" dirty="0" err="1"/>
              <a:t>possible</a:t>
            </a:r>
            <a:r>
              <a:rPr lang="pt-PT" dirty="0"/>
              <a:t> </a:t>
            </a:r>
            <a:r>
              <a:rPr lang="pt-PT" dirty="0" err="1"/>
              <a:t>based</a:t>
            </a:r>
            <a:r>
              <a:rPr lang="pt-PT" dirty="0"/>
              <a:t> </a:t>
            </a:r>
            <a:r>
              <a:rPr lang="pt-PT" dirty="0" err="1"/>
              <a:t>on</a:t>
            </a:r>
            <a:r>
              <a:rPr lang="pt-PT" dirty="0"/>
              <a:t> data) </a:t>
            </a:r>
            <a:r>
              <a:rPr lang="pt-PT" dirty="0" err="1"/>
              <a:t>germline</a:t>
            </a:r>
            <a:endParaRPr lang="pt-PT" dirty="0"/>
          </a:p>
        </p:txBody>
      </p:sp>
      <p:cxnSp>
        <p:nvCxnSpPr>
          <p:cNvPr id="20" name="Conexão reta unidirecional 19">
            <a:extLst>
              <a:ext uri="{FF2B5EF4-FFF2-40B4-BE49-F238E27FC236}">
                <a16:creationId xmlns:a16="http://schemas.microsoft.com/office/drawing/2014/main" id="{8ED2AFE6-F260-49E1-A533-EB98995A7551}"/>
              </a:ext>
            </a:extLst>
          </p:cNvPr>
          <p:cNvCxnSpPr/>
          <p:nvPr/>
        </p:nvCxnSpPr>
        <p:spPr>
          <a:xfrm>
            <a:off x="2890157" y="1085850"/>
            <a:ext cx="0" cy="587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CaixaDeTexto 20">
            <a:extLst>
              <a:ext uri="{FF2B5EF4-FFF2-40B4-BE49-F238E27FC236}">
                <a16:creationId xmlns:a16="http://schemas.microsoft.com/office/drawing/2014/main" id="{2C97F15A-57EA-4FAF-8D8E-B0C20E981651}"/>
              </a:ext>
            </a:extLst>
          </p:cNvPr>
          <p:cNvSpPr txBox="1"/>
          <p:nvPr/>
        </p:nvSpPr>
        <p:spPr>
          <a:xfrm>
            <a:off x="2523710" y="736169"/>
            <a:ext cx="732893" cy="369332"/>
          </a:xfrm>
          <a:prstGeom prst="rect">
            <a:avLst/>
          </a:prstGeom>
          <a:noFill/>
        </p:spPr>
        <p:txBody>
          <a:bodyPr wrap="none" rtlCol="0">
            <a:spAutoFit/>
          </a:bodyPr>
          <a:lstStyle/>
          <a:p>
            <a:r>
              <a:rPr lang="pt-PT" dirty="0" err="1"/>
              <a:t>select</a:t>
            </a:r>
            <a:endParaRPr lang="pt-PT" dirty="0"/>
          </a:p>
        </p:txBody>
      </p:sp>
      <p:sp>
        <p:nvSpPr>
          <p:cNvPr id="22" name="CaixaDeTexto 21">
            <a:extLst>
              <a:ext uri="{FF2B5EF4-FFF2-40B4-BE49-F238E27FC236}">
                <a16:creationId xmlns:a16="http://schemas.microsoft.com/office/drawing/2014/main" id="{03E81F50-B418-40FF-822D-86394D8B45CC}"/>
              </a:ext>
            </a:extLst>
          </p:cNvPr>
          <p:cNvSpPr txBox="1"/>
          <p:nvPr/>
        </p:nvSpPr>
        <p:spPr>
          <a:xfrm>
            <a:off x="2523709" y="1647770"/>
            <a:ext cx="679994" cy="369332"/>
          </a:xfrm>
          <a:prstGeom prst="rect">
            <a:avLst/>
          </a:prstGeom>
          <a:noFill/>
        </p:spPr>
        <p:txBody>
          <a:bodyPr wrap="none" rtlCol="0">
            <a:spAutoFit/>
          </a:bodyPr>
          <a:lstStyle/>
          <a:p>
            <a:r>
              <a:rPr lang="pt-PT" dirty="0"/>
              <a:t>input</a:t>
            </a:r>
          </a:p>
        </p:txBody>
      </p:sp>
      <p:cxnSp>
        <p:nvCxnSpPr>
          <p:cNvPr id="23" name="Conexão reta unidirecional 22">
            <a:extLst>
              <a:ext uri="{FF2B5EF4-FFF2-40B4-BE49-F238E27FC236}">
                <a16:creationId xmlns:a16="http://schemas.microsoft.com/office/drawing/2014/main" id="{9C16C47E-93EE-4AC8-B07A-22AE2EE18E06}"/>
              </a:ext>
            </a:extLst>
          </p:cNvPr>
          <p:cNvCxnSpPr>
            <a:cxnSpLocks/>
          </p:cNvCxnSpPr>
          <p:nvPr/>
        </p:nvCxnSpPr>
        <p:spPr>
          <a:xfrm>
            <a:off x="2890156" y="2017102"/>
            <a:ext cx="0" cy="1673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CaixaDeTexto 24">
            <a:extLst>
              <a:ext uri="{FF2B5EF4-FFF2-40B4-BE49-F238E27FC236}">
                <a16:creationId xmlns:a16="http://schemas.microsoft.com/office/drawing/2014/main" id="{029AE432-4598-4563-97AF-EE4404734BC1}"/>
              </a:ext>
            </a:extLst>
          </p:cNvPr>
          <p:cNvSpPr txBox="1"/>
          <p:nvPr/>
        </p:nvSpPr>
        <p:spPr>
          <a:xfrm>
            <a:off x="2440161" y="3690981"/>
            <a:ext cx="816442" cy="369332"/>
          </a:xfrm>
          <a:prstGeom prst="rect">
            <a:avLst/>
          </a:prstGeom>
          <a:noFill/>
        </p:spPr>
        <p:txBody>
          <a:bodyPr wrap="none" rtlCol="0">
            <a:spAutoFit/>
          </a:bodyPr>
          <a:lstStyle/>
          <a:p>
            <a:r>
              <a:rPr lang="pt-PT" dirty="0"/>
              <a:t>render</a:t>
            </a:r>
          </a:p>
        </p:txBody>
      </p:sp>
      <p:cxnSp>
        <p:nvCxnSpPr>
          <p:cNvPr id="27" name="Conexão reta unidirecional 26">
            <a:extLst>
              <a:ext uri="{FF2B5EF4-FFF2-40B4-BE49-F238E27FC236}">
                <a16:creationId xmlns:a16="http://schemas.microsoft.com/office/drawing/2014/main" id="{A784A9CB-B59A-45F1-B8F0-E91BC42A4C72}"/>
              </a:ext>
            </a:extLst>
          </p:cNvPr>
          <p:cNvCxnSpPr>
            <a:cxnSpLocks/>
          </p:cNvCxnSpPr>
          <p:nvPr/>
        </p:nvCxnSpPr>
        <p:spPr>
          <a:xfrm flipV="1">
            <a:off x="3256603" y="3285641"/>
            <a:ext cx="944785" cy="4049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4595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FAF49F47-E7DA-4ACC-AB44-3D8581DFE750}"/>
              </a:ext>
            </a:extLst>
          </p:cNvPr>
          <p:cNvPicPr>
            <a:picLocks noChangeAspect="1"/>
          </p:cNvPicPr>
          <p:nvPr/>
        </p:nvPicPr>
        <p:blipFill>
          <a:blip r:embed="rId2"/>
          <a:stretch>
            <a:fillRect/>
          </a:stretch>
        </p:blipFill>
        <p:spPr>
          <a:xfrm>
            <a:off x="3203704" y="2628999"/>
            <a:ext cx="5768846" cy="2211522"/>
          </a:xfrm>
          <a:prstGeom prst="rect">
            <a:avLst/>
          </a:prstGeom>
        </p:spPr>
      </p:pic>
      <p:sp>
        <p:nvSpPr>
          <p:cNvPr id="4" name="Retângulo 3">
            <a:extLst>
              <a:ext uri="{FF2B5EF4-FFF2-40B4-BE49-F238E27FC236}">
                <a16:creationId xmlns:a16="http://schemas.microsoft.com/office/drawing/2014/main" id="{539BC2F9-9C9E-451F-9A69-9E14F23C8A8E}"/>
              </a:ext>
            </a:extLst>
          </p:cNvPr>
          <p:cNvSpPr/>
          <p:nvPr/>
        </p:nvSpPr>
        <p:spPr>
          <a:xfrm>
            <a:off x="3332747" y="1886396"/>
            <a:ext cx="5727032" cy="5752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err="1"/>
              <a:t>Visualization</a:t>
            </a:r>
            <a:r>
              <a:rPr lang="pt-PT" dirty="0"/>
              <a:t> </a:t>
            </a:r>
            <a:r>
              <a:rPr lang="pt-PT" dirty="0" err="1"/>
              <a:t>type</a:t>
            </a:r>
            <a:r>
              <a:rPr lang="pt-PT" dirty="0"/>
              <a:t> </a:t>
            </a:r>
            <a:r>
              <a:rPr lang="pt-PT" dirty="0" err="1"/>
              <a:t>selection</a:t>
            </a:r>
            <a:r>
              <a:rPr lang="pt-PT" dirty="0"/>
              <a:t>: clone </a:t>
            </a:r>
            <a:r>
              <a:rPr lang="pt-PT" dirty="0" err="1"/>
              <a:t>frequency</a:t>
            </a:r>
            <a:endParaRPr lang="pt-PT" dirty="0"/>
          </a:p>
        </p:txBody>
      </p:sp>
      <p:sp>
        <p:nvSpPr>
          <p:cNvPr id="5" name="Retângulo 4">
            <a:extLst>
              <a:ext uri="{FF2B5EF4-FFF2-40B4-BE49-F238E27FC236}">
                <a16:creationId xmlns:a16="http://schemas.microsoft.com/office/drawing/2014/main" id="{D0B15B53-7AE1-4DCB-B5C7-8713A064817D}"/>
              </a:ext>
            </a:extLst>
          </p:cNvPr>
          <p:cNvSpPr/>
          <p:nvPr/>
        </p:nvSpPr>
        <p:spPr>
          <a:xfrm>
            <a:off x="3332747" y="742744"/>
            <a:ext cx="5727032" cy="1092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err="1"/>
              <a:t>parameters</a:t>
            </a:r>
            <a:r>
              <a:rPr lang="pt-PT" dirty="0"/>
              <a:t>: </a:t>
            </a:r>
          </a:p>
          <a:p>
            <a:r>
              <a:rPr lang="pt-PT" dirty="0" err="1"/>
              <a:t>select</a:t>
            </a:r>
            <a:r>
              <a:rPr lang="pt-PT" dirty="0"/>
              <a:t> 10/100/100 top clones (</a:t>
            </a:r>
            <a:r>
              <a:rPr lang="pt-PT" dirty="0" err="1"/>
              <a:t>mandatory</a:t>
            </a:r>
            <a:r>
              <a:rPr lang="pt-PT" dirty="0"/>
              <a:t>)</a:t>
            </a:r>
            <a:br>
              <a:rPr lang="pt-PT" dirty="0"/>
            </a:br>
            <a:r>
              <a:rPr lang="pt-PT" dirty="0"/>
              <a:t> </a:t>
            </a:r>
            <a:r>
              <a:rPr lang="pt-PT" dirty="0" err="1"/>
              <a:t>select</a:t>
            </a:r>
            <a:r>
              <a:rPr lang="pt-PT" dirty="0"/>
              <a:t> </a:t>
            </a:r>
            <a:r>
              <a:rPr lang="pt-PT" dirty="0" err="1"/>
              <a:t>one</a:t>
            </a:r>
            <a:r>
              <a:rPr lang="pt-PT" dirty="0"/>
              <a:t>/more </a:t>
            </a:r>
            <a:r>
              <a:rPr lang="pt-PT" dirty="0" err="1"/>
              <a:t>tissues</a:t>
            </a:r>
            <a:r>
              <a:rPr lang="pt-PT" dirty="0"/>
              <a:t> (</a:t>
            </a:r>
            <a:r>
              <a:rPr lang="pt-PT" dirty="0" err="1"/>
              <a:t>optional</a:t>
            </a:r>
            <a:r>
              <a:rPr lang="pt-PT" dirty="0"/>
              <a:t>)</a:t>
            </a:r>
          </a:p>
          <a:p>
            <a:r>
              <a:rPr lang="pt-PT" dirty="0" err="1"/>
              <a:t>Select</a:t>
            </a:r>
            <a:r>
              <a:rPr lang="pt-PT" dirty="0"/>
              <a:t> time </a:t>
            </a:r>
            <a:r>
              <a:rPr lang="pt-PT" dirty="0" err="1"/>
              <a:t>period</a:t>
            </a:r>
            <a:r>
              <a:rPr lang="pt-PT" dirty="0"/>
              <a:t> (</a:t>
            </a:r>
            <a:r>
              <a:rPr lang="pt-PT" dirty="0" err="1"/>
              <a:t>mandatory</a:t>
            </a:r>
            <a:r>
              <a:rPr lang="pt-PT" dirty="0"/>
              <a:t>)</a:t>
            </a:r>
          </a:p>
        </p:txBody>
      </p:sp>
      <p:sp>
        <p:nvSpPr>
          <p:cNvPr id="7" name="Retângulo 6">
            <a:extLst>
              <a:ext uri="{FF2B5EF4-FFF2-40B4-BE49-F238E27FC236}">
                <a16:creationId xmlns:a16="http://schemas.microsoft.com/office/drawing/2014/main" id="{27AA1AEE-E2A8-4F6B-A7DA-156E25AE1FC6}"/>
              </a:ext>
            </a:extLst>
          </p:cNvPr>
          <p:cNvSpPr/>
          <p:nvPr/>
        </p:nvSpPr>
        <p:spPr>
          <a:xfrm>
            <a:off x="3332747" y="2576764"/>
            <a:ext cx="5727032" cy="22277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err="1">
                <a:solidFill>
                  <a:schemeClr val="tx1"/>
                </a:solidFill>
              </a:rPr>
              <a:t>Zoomable</a:t>
            </a:r>
            <a:r>
              <a:rPr lang="pt-PT" dirty="0">
                <a:solidFill>
                  <a:schemeClr val="tx1"/>
                </a:solidFill>
              </a:rPr>
              <a:t> </a:t>
            </a:r>
            <a:r>
              <a:rPr lang="pt-PT" dirty="0" err="1">
                <a:solidFill>
                  <a:schemeClr val="tx1"/>
                </a:solidFill>
              </a:rPr>
              <a:t>stacked</a:t>
            </a:r>
            <a:r>
              <a:rPr lang="pt-PT" dirty="0">
                <a:solidFill>
                  <a:schemeClr val="tx1"/>
                </a:solidFill>
              </a:rPr>
              <a:t> </a:t>
            </a:r>
            <a:r>
              <a:rPr lang="pt-PT" dirty="0" err="1">
                <a:solidFill>
                  <a:schemeClr val="tx1"/>
                </a:solidFill>
              </a:rPr>
              <a:t>area</a:t>
            </a:r>
            <a:r>
              <a:rPr lang="pt-PT" dirty="0">
                <a:solidFill>
                  <a:schemeClr val="tx1"/>
                </a:solidFill>
              </a:rPr>
              <a:t> time series render </a:t>
            </a:r>
            <a:r>
              <a:rPr lang="pt-PT" dirty="0" err="1">
                <a:solidFill>
                  <a:schemeClr val="tx1"/>
                </a:solidFill>
              </a:rPr>
              <a:t>here</a:t>
            </a:r>
            <a:endParaRPr lang="pt-PT" dirty="0">
              <a:solidFill>
                <a:schemeClr val="tx1"/>
              </a:solidFill>
            </a:endParaRPr>
          </a:p>
        </p:txBody>
      </p:sp>
      <p:pic>
        <p:nvPicPr>
          <p:cNvPr id="3" name="Imagem 2">
            <a:extLst>
              <a:ext uri="{FF2B5EF4-FFF2-40B4-BE49-F238E27FC236}">
                <a16:creationId xmlns:a16="http://schemas.microsoft.com/office/drawing/2014/main" id="{D3EE5354-DB55-437F-95F9-C17D051A6830}"/>
              </a:ext>
            </a:extLst>
          </p:cNvPr>
          <p:cNvPicPr>
            <a:picLocks noChangeAspect="1"/>
          </p:cNvPicPr>
          <p:nvPr/>
        </p:nvPicPr>
        <p:blipFill>
          <a:blip r:embed="rId3"/>
          <a:stretch>
            <a:fillRect/>
          </a:stretch>
        </p:blipFill>
        <p:spPr>
          <a:xfrm rot="5400000">
            <a:off x="5124449" y="4838315"/>
            <a:ext cx="1943100" cy="2047875"/>
          </a:xfrm>
          <a:prstGeom prst="rect">
            <a:avLst/>
          </a:prstGeom>
        </p:spPr>
      </p:pic>
      <p:cxnSp>
        <p:nvCxnSpPr>
          <p:cNvPr id="8" name="Conexão reta unidirecional 7">
            <a:extLst>
              <a:ext uri="{FF2B5EF4-FFF2-40B4-BE49-F238E27FC236}">
                <a16:creationId xmlns:a16="http://schemas.microsoft.com/office/drawing/2014/main" id="{6C7F2580-F4DC-4D35-A20F-EAEC2B1A7817}"/>
              </a:ext>
            </a:extLst>
          </p:cNvPr>
          <p:cNvCxnSpPr/>
          <p:nvPr/>
        </p:nvCxnSpPr>
        <p:spPr>
          <a:xfrm>
            <a:off x="4277532" y="3285641"/>
            <a:ext cx="1123627" cy="18288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xão reta unidirecional 9">
            <a:extLst>
              <a:ext uri="{FF2B5EF4-FFF2-40B4-BE49-F238E27FC236}">
                <a16:creationId xmlns:a16="http://schemas.microsoft.com/office/drawing/2014/main" id="{B3E3AE29-B50D-4C86-ABE7-1F0A2C6B820F}"/>
              </a:ext>
            </a:extLst>
          </p:cNvPr>
          <p:cNvCxnSpPr/>
          <p:nvPr/>
        </p:nvCxnSpPr>
        <p:spPr>
          <a:xfrm flipH="1">
            <a:off x="3396343" y="6596743"/>
            <a:ext cx="2857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exão reta unidirecional 11">
            <a:extLst>
              <a:ext uri="{FF2B5EF4-FFF2-40B4-BE49-F238E27FC236}">
                <a16:creationId xmlns:a16="http://schemas.microsoft.com/office/drawing/2014/main" id="{51295E0A-8E6F-4006-841D-A26B7F0F6998}"/>
              </a:ext>
            </a:extLst>
          </p:cNvPr>
          <p:cNvCxnSpPr/>
          <p:nvPr/>
        </p:nvCxnSpPr>
        <p:spPr>
          <a:xfrm>
            <a:off x="6368143" y="6580414"/>
            <a:ext cx="26044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CaixaDeTexto 13">
            <a:extLst>
              <a:ext uri="{FF2B5EF4-FFF2-40B4-BE49-F238E27FC236}">
                <a16:creationId xmlns:a16="http://schemas.microsoft.com/office/drawing/2014/main" id="{84608CD3-EFC8-4C2F-AF30-7677784E10BB}"/>
              </a:ext>
            </a:extLst>
          </p:cNvPr>
          <p:cNvSpPr txBox="1"/>
          <p:nvPr/>
        </p:nvSpPr>
        <p:spPr>
          <a:xfrm>
            <a:off x="4277532" y="3006584"/>
            <a:ext cx="590226" cy="369332"/>
          </a:xfrm>
          <a:prstGeom prst="rect">
            <a:avLst/>
          </a:prstGeom>
          <a:noFill/>
        </p:spPr>
        <p:txBody>
          <a:bodyPr wrap="none" rtlCol="0">
            <a:spAutoFit/>
          </a:bodyPr>
          <a:lstStyle/>
          <a:p>
            <a:r>
              <a:rPr lang="pt-PT" dirty="0" err="1"/>
              <a:t>click</a:t>
            </a:r>
            <a:endParaRPr lang="pt-PT" dirty="0"/>
          </a:p>
        </p:txBody>
      </p:sp>
      <p:sp>
        <p:nvSpPr>
          <p:cNvPr id="15" name="CaixaDeTexto 14">
            <a:extLst>
              <a:ext uri="{FF2B5EF4-FFF2-40B4-BE49-F238E27FC236}">
                <a16:creationId xmlns:a16="http://schemas.microsoft.com/office/drawing/2014/main" id="{D6EB8B7F-9665-4D31-8070-8B3B2A26210B}"/>
              </a:ext>
            </a:extLst>
          </p:cNvPr>
          <p:cNvSpPr txBox="1"/>
          <p:nvPr/>
        </p:nvSpPr>
        <p:spPr>
          <a:xfrm>
            <a:off x="4406087" y="4942937"/>
            <a:ext cx="816442" cy="369332"/>
          </a:xfrm>
          <a:prstGeom prst="rect">
            <a:avLst/>
          </a:prstGeom>
          <a:noFill/>
        </p:spPr>
        <p:txBody>
          <a:bodyPr wrap="none" rtlCol="0">
            <a:spAutoFit/>
          </a:bodyPr>
          <a:lstStyle/>
          <a:p>
            <a:r>
              <a:rPr lang="pt-PT" dirty="0"/>
              <a:t>render</a:t>
            </a:r>
          </a:p>
        </p:txBody>
      </p:sp>
      <p:sp>
        <p:nvSpPr>
          <p:cNvPr id="16" name="CaixaDeTexto 15">
            <a:extLst>
              <a:ext uri="{FF2B5EF4-FFF2-40B4-BE49-F238E27FC236}">
                <a16:creationId xmlns:a16="http://schemas.microsoft.com/office/drawing/2014/main" id="{8B109E93-2380-48FB-8823-11EDAE3FE3B7}"/>
              </a:ext>
            </a:extLst>
          </p:cNvPr>
          <p:cNvSpPr txBox="1"/>
          <p:nvPr/>
        </p:nvSpPr>
        <p:spPr>
          <a:xfrm>
            <a:off x="3332747" y="6175018"/>
            <a:ext cx="1187761" cy="369332"/>
          </a:xfrm>
          <a:prstGeom prst="rect">
            <a:avLst/>
          </a:prstGeom>
          <a:noFill/>
        </p:spPr>
        <p:txBody>
          <a:bodyPr wrap="none" rtlCol="0">
            <a:spAutoFit/>
          </a:bodyPr>
          <a:lstStyle/>
          <a:p>
            <a:r>
              <a:rPr lang="pt-PT" dirty="0" err="1"/>
              <a:t>Pan</a:t>
            </a:r>
            <a:r>
              <a:rPr lang="pt-PT" dirty="0"/>
              <a:t>/ zoom</a:t>
            </a:r>
          </a:p>
        </p:txBody>
      </p:sp>
      <p:sp>
        <p:nvSpPr>
          <p:cNvPr id="17" name="CaixaDeTexto 16">
            <a:extLst>
              <a:ext uri="{FF2B5EF4-FFF2-40B4-BE49-F238E27FC236}">
                <a16:creationId xmlns:a16="http://schemas.microsoft.com/office/drawing/2014/main" id="{8E8EC82F-FB4C-4746-B01C-69DCD9438444}"/>
              </a:ext>
            </a:extLst>
          </p:cNvPr>
          <p:cNvSpPr txBox="1"/>
          <p:nvPr/>
        </p:nvSpPr>
        <p:spPr>
          <a:xfrm>
            <a:off x="7872018" y="6153111"/>
            <a:ext cx="1187761" cy="369332"/>
          </a:xfrm>
          <a:prstGeom prst="rect">
            <a:avLst/>
          </a:prstGeom>
          <a:noFill/>
        </p:spPr>
        <p:txBody>
          <a:bodyPr wrap="none" rtlCol="0">
            <a:spAutoFit/>
          </a:bodyPr>
          <a:lstStyle/>
          <a:p>
            <a:r>
              <a:rPr lang="pt-PT" dirty="0" err="1"/>
              <a:t>Pan</a:t>
            </a:r>
            <a:r>
              <a:rPr lang="pt-PT" dirty="0"/>
              <a:t>/ zoom</a:t>
            </a:r>
          </a:p>
        </p:txBody>
      </p:sp>
      <p:sp>
        <p:nvSpPr>
          <p:cNvPr id="18" name="CaixaDeTexto 17">
            <a:extLst>
              <a:ext uri="{FF2B5EF4-FFF2-40B4-BE49-F238E27FC236}">
                <a16:creationId xmlns:a16="http://schemas.microsoft.com/office/drawing/2014/main" id="{575BAADE-A6BE-4A15-9FF8-453F551797CA}"/>
              </a:ext>
            </a:extLst>
          </p:cNvPr>
          <p:cNvSpPr txBox="1"/>
          <p:nvPr/>
        </p:nvSpPr>
        <p:spPr>
          <a:xfrm>
            <a:off x="6368143" y="5181560"/>
            <a:ext cx="3918317" cy="369332"/>
          </a:xfrm>
          <a:prstGeom prst="rect">
            <a:avLst/>
          </a:prstGeom>
          <a:noFill/>
        </p:spPr>
        <p:txBody>
          <a:bodyPr wrap="none" rtlCol="0">
            <a:spAutoFit/>
          </a:bodyPr>
          <a:lstStyle/>
          <a:p>
            <a:r>
              <a:rPr lang="pt-PT" dirty="0"/>
              <a:t>Show (</a:t>
            </a:r>
            <a:r>
              <a:rPr lang="pt-PT" dirty="0" err="1"/>
              <a:t>possible</a:t>
            </a:r>
            <a:r>
              <a:rPr lang="pt-PT" dirty="0"/>
              <a:t> </a:t>
            </a:r>
            <a:r>
              <a:rPr lang="pt-PT" dirty="0" err="1"/>
              <a:t>based</a:t>
            </a:r>
            <a:r>
              <a:rPr lang="pt-PT" dirty="0"/>
              <a:t> </a:t>
            </a:r>
            <a:r>
              <a:rPr lang="pt-PT" dirty="0" err="1"/>
              <a:t>on</a:t>
            </a:r>
            <a:r>
              <a:rPr lang="pt-PT" dirty="0"/>
              <a:t> data) </a:t>
            </a:r>
            <a:r>
              <a:rPr lang="pt-PT" dirty="0" err="1"/>
              <a:t>germline</a:t>
            </a:r>
            <a:endParaRPr lang="pt-PT" dirty="0"/>
          </a:p>
        </p:txBody>
      </p:sp>
      <p:cxnSp>
        <p:nvCxnSpPr>
          <p:cNvPr id="20" name="Conexão reta unidirecional 19">
            <a:extLst>
              <a:ext uri="{FF2B5EF4-FFF2-40B4-BE49-F238E27FC236}">
                <a16:creationId xmlns:a16="http://schemas.microsoft.com/office/drawing/2014/main" id="{8ED2AFE6-F260-49E1-A533-EB98995A7551}"/>
              </a:ext>
            </a:extLst>
          </p:cNvPr>
          <p:cNvCxnSpPr/>
          <p:nvPr/>
        </p:nvCxnSpPr>
        <p:spPr>
          <a:xfrm>
            <a:off x="2890157" y="1085850"/>
            <a:ext cx="0" cy="587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CaixaDeTexto 20">
            <a:extLst>
              <a:ext uri="{FF2B5EF4-FFF2-40B4-BE49-F238E27FC236}">
                <a16:creationId xmlns:a16="http://schemas.microsoft.com/office/drawing/2014/main" id="{2C97F15A-57EA-4FAF-8D8E-B0C20E981651}"/>
              </a:ext>
            </a:extLst>
          </p:cNvPr>
          <p:cNvSpPr txBox="1"/>
          <p:nvPr/>
        </p:nvSpPr>
        <p:spPr>
          <a:xfrm>
            <a:off x="2523710" y="736169"/>
            <a:ext cx="631007" cy="369332"/>
          </a:xfrm>
          <a:prstGeom prst="rect">
            <a:avLst/>
          </a:prstGeom>
          <a:noFill/>
        </p:spPr>
        <p:txBody>
          <a:bodyPr wrap="none" rtlCol="0">
            <a:spAutoFit/>
          </a:bodyPr>
          <a:lstStyle/>
          <a:p>
            <a:r>
              <a:rPr lang="pt-PT" dirty="0" err="1"/>
              <a:t>filter</a:t>
            </a:r>
            <a:endParaRPr lang="pt-PT" dirty="0"/>
          </a:p>
        </p:txBody>
      </p:sp>
      <p:sp>
        <p:nvSpPr>
          <p:cNvPr id="22" name="CaixaDeTexto 21">
            <a:extLst>
              <a:ext uri="{FF2B5EF4-FFF2-40B4-BE49-F238E27FC236}">
                <a16:creationId xmlns:a16="http://schemas.microsoft.com/office/drawing/2014/main" id="{03E81F50-B418-40FF-822D-86394D8B45CC}"/>
              </a:ext>
            </a:extLst>
          </p:cNvPr>
          <p:cNvSpPr txBox="1"/>
          <p:nvPr/>
        </p:nvSpPr>
        <p:spPr>
          <a:xfrm>
            <a:off x="2523710" y="2084619"/>
            <a:ext cx="732893" cy="369332"/>
          </a:xfrm>
          <a:prstGeom prst="rect">
            <a:avLst/>
          </a:prstGeom>
          <a:noFill/>
        </p:spPr>
        <p:txBody>
          <a:bodyPr wrap="none" rtlCol="0">
            <a:spAutoFit/>
          </a:bodyPr>
          <a:lstStyle/>
          <a:p>
            <a:r>
              <a:rPr lang="pt-PT" dirty="0" err="1"/>
              <a:t>select</a:t>
            </a:r>
            <a:endParaRPr lang="pt-PT" dirty="0"/>
          </a:p>
        </p:txBody>
      </p:sp>
      <p:cxnSp>
        <p:nvCxnSpPr>
          <p:cNvPr id="23" name="Conexão reta unidirecional 22">
            <a:extLst>
              <a:ext uri="{FF2B5EF4-FFF2-40B4-BE49-F238E27FC236}">
                <a16:creationId xmlns:a16="http://schemas.microsoft.com/office/drawing/2014/main" id="{9C16C47E-93EE-4AC8-B07A-22AE2EE18E06}"/>
              </a:ext>
            </a:extLst>
          </p:cNvPr>
          <p:cNvCxnSpPr>
            <a:cxnSpLocks/>
          </p:cNvCxnSpPr>
          <p:nvPr/>
        </p:nvCxnSpPr>
        <p:spPr>
          <a:xfrm>
            <a:off x="2890156" y="2628999"/>
            <a:ext cx="0" cy="1061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CaixaDeTexto 24">
            <a:extLst>
              <a:ext uri="{FF2B5EF4-FFF2-40B4-BE49-F238E27FC236}">
                <a16:creationId xmlns:a16="http://schemas.microsoft.com/office/drawing/2014/main" id="{029AE432-4598-4563-97AF-EE4404734BC1}"/>
              </a:ext>
            </a:extLst>
          </p:cNvPr>
          <p:cNvSpPr txBox="1"/>
          <p:nvPr/>
        </p:nvSpPr>
        <p:spPr>
          <a:xfrm>
            <a:off x="2440161" y="3690981"/>
            <a:ext cx="816442" cy="369332"/>
          </a:xfrm>
          <a:prstGeom prst="rect">
            <a:avLst/>
          </a:prstGeom>
          <a:noFill/>
        </p:spPr>
        <p:txBody>
          <a:bodyPr wrap="none" rtlCol="0">
            <a:spAutoFit/>
          </a:bodyPr>
          <a:lstStyle/>
          <a:p>
            <a:r>
              <a:rPr lang="pt-PT" dirty="0"/>
              <a:t>render</a:t>
            </a:r>
          </a:p>
        </p:txBody>
      </p:sp>
      <p:cxnSp>
        <p:nvCxnSpPr>
          <p:cNvPr id="27" name="Conexão reta unidirecional 26">
            <a:extLst>
              <a:ext uri="{FF2B5EF4-FFF2-40B4-BE49-F238E27FC236}">
                <a16:creationId xmlns:a16="http://schemas.microsoft.com/office/drawing/2014/main" id="{A784A9CB-B59A-45F1-B8F0-E91BC42A4C72}"/>
              </a:ext>
            </a:extLst>
          </p:cNvPr>
          <p:cNvCxnSpPr>
            <a:cxnSpLocks/>
          </p:cNvCxnSpPr>
          <p:nvPr/>
        </p:nvCxnSpPr>
        <p:spPr>
          <a:xfrm flipV="1">
            <a:off x="3256603" y="3285641"/>
            <a:ext cx="944785" cy="4049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2543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FAF49F47-E7DA-4ACC-AB44-3D8581DFE750}"/>
              </a:ext>
            </a:extLst>
          </p:cNvPr>
          <p:cNvPicPr>
            <a:picLocks noChangeAspect="1"/>
          </p:cNvPicPr>
          <p:nvPr/>
        </p:nvPicPr>
        <p:blipFill>
          <a:blip r:embed="rId2"/>
          <a:stretch>
            <a:fillRect/>
          </a:stretch>
        </p:blipFill>
        <p:spPr>
          <a:xfrm>
            <a:off x="3203704" y="2628999"/>
            <a:ext cx="5768846" cy="2211522"/>
          </a:xfrm>
          <a:prstGeom prst="rect">
            <a:avLst/>
          </a:prstGeom>
        </p:spPr>
      </p:pic>
      <p:sp>
        <p:nvSpPr>
          <p:cNvPr id="4" name="Retângulo 3">
            <a:extLst>
              <a:ext uri="{FF2B5EF4-FFF2-40B4-BE49-F238E27FC236}">
                <a16:creationId xmlns:a16="http://schemas.microsoft.com/office/drawing/2014/main" id="{539BC2F9-9C9E-451F-9A69-9E14F23C8A8E}"/>
              </a:ext>
            </a:extLst>
          </p:cNvPr>
          <p:cNvSpPr/>
          <p:nvPr/>
        </p:nvSpPr>
        <p:spPr>
          <a:xfrm>
            <a:off x="3332747" y="1886396"/>
            <a:ext cx="5727032" cy="5752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err="1"/>
              <a:t>Visualization</a:t>
            </a:r>
            <a:r>
              <a:rPr lang="pt-PT" dirty="0"/>
              <a:t> </a:t>
            </a:r>
            <a:r>
              <a:rPr lang="pt-PT" dirty="0" err="1"/>
              <a:t>type</a:t>
            </a:r>
            <a:r>
              <a:rPr lang="pt-PT" dirty="0"/>
              <a:t> </a:t>
            </a:r>
            <a:r>
              <a:rPr lang="pt-PT" dirty="0" err="1"/>
              <a:t>selection</a:t>
            </a:r>
            <a:r>
              <a:rPr lang="pt-PT" dirty="0"/>
              <a:t>: clone </a:t>
            </a:r>
            <a:r>
              <a:rPr lang="pt-PT" dirty="0" err="1"/>
              <a:t>frequency</a:t>
            </a:r>
            <a:endParaRPr lang="pt-PT" dirty="0"/>
          </a:p>
        </p:txBody>
      </p:sp>
      <p:sp>
        <p:nvSpPr>
          <p:cNvPr id="5" name="Retângulo 4">
            <a:extLst>
              <a:ext uri="{FF2B5EF4-FFF2-40B4-BE49-F238E27FC236}">
                <a16:creationId xmlns:a16="http://schemas.microsoft.com/office/drawing/2014/main" id="{D0B15B53-7AE1-4DCB-B5C7-8713A064817D}"/>
              </a:ext>
            </a:extLst>
          </p:cNvPr>
          <p:cNvSpPr/>
          <p:nvPr/>
        </p:nvSpPr>
        <p:spPr>
          <a:xfrm>
            <a:off x="3332747" y="457838"/>
            <a:ext cx="5727032" cy="1377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err="1"/>
              <a:t>parameters</a:t>
            </a:r>
            <a:r>
              <a:rPr lang="pt-PT" dirty="0"/>
              <a:t>: </a:t>
            </a:r>
          </a:p>
          <a:p>
            <a:r>
              <a:rPr lang="pt-PT" dirty="0" err="1"/>
              <a:t>select</a:t>
            </a:r>
            <a:r>
              <a:rPr lang="pt-PT" dirty="0"/>
              <a:t> 10/100/100 top clones (</a:t>
            </a:r>
            <a:r>
              <a:rPr lang="pt-PT" dirty="0" err="1"/>
              <a:t>mandatory</a:t>
            </a:r>
            <a:r>
              <a:rPr lang="pt-PT" dirty="0"/>
              <a:t>)</a:t>
            </a:r>
            <a:br>
              <a:rPr lang="pt-PT" dirty="0"/>
            </a:br>
            <a:r>
              <a:rPr lang="pt-PT" dirty="0"/>
              <a:t> </a:t>
            </a:r>
            <a:r>
              <a:rPr lang="pt-PT" dirty="0" err="1"/>
              <a:t>select</a:t>
            </a:r>
            <a:r>
              <a:rPr lang="pt-PT" dirty="0"/>
              <a:t> </a:t>
            </a:r>
            <a:r>
              <a:rPr lang="pt-PT" dirty="0" err="1"/>
              <a:t>one</a:t>
            </a:r>
            <a:r>
              <a:rPr lang="pt-PT" dirty="0"/>
              <a:t>/more </a:t>
            </a:r>
            <a:r>
              <a:rPr lang="pt-PT" dirty="0" err="1"/>
              <a:t>tissues</a:t>
            </a:r>
            <a:r>
              <a:rPr lang="pt-PT" dirty="0"/>
              <a:t> (</a:t>
            </a:r>
            <a:r>
              <a:rPr lang="pt-PT" dirty="0" err="1"/>
              <a:t>optional</a:t>
            </a:r>
            <a:r>
              <a:rPr lang="pt-PT" dirty="0"/>
              <a:t>)</a:t>
            </a:r>
          </a:p>
          <a:p>
            <a:r>
              <a:rPr lang="pt-PT" dirty="0" err="1"/>
              <a:t>Select</a:t>
            </a:r>
            <a:r>
              <a:rPr lang="pt-PT" dirty="0"/>
              <a:t> time </a:t>
            </a:r>
            <a:r>
              <a:rPr lang="pt-PT" dirty="0" err="1"/>
              <a:t>period</a:t>
            </a:r>
            <a:r>
              <a:rPr lang="pt-PT" dirty="0"/>
              <a:t> (</a:t>
            </a:r>
            <a:r>
              <a:rPr lang="pt-PT" dirty="0" err="1"/>
              <a:t>mandatory</a:t>
            </a:r>
            <a:r>
              <a:rPr lang="pt-PT" dirty="0"/>
              <a:t>)</a:t>
            </a:r>
          </a:p>
          <a:p>
            <a:r>
              <a:rPr lang="pt-PT" dirty="0" err="1"/>
              <a:t>Tree</a:t>
            </a:r>
            <a:r>
              <a:rPr lang="pt-PT" dirty="0"/>
              <a:t> </a:t>
            </a:r>
            <a:r>
              <a:rPr lang="pt-PT" dirty="0" err="1"/>
              <a:t>shape</a:t>
            </a:r>
            <a:r>
              <a:rPr lang="pt-PT" dirty="0"/>
              <a:t> (</a:t>
            </a:r>
            <a:r>
              <a:rPr lang="pt-PT" dirty="0" err="1"/>
              <a:t>optional</a:t>
            </a:r>
            <a:r>
              <a:rPr lang="pt-PT" dirty="0"/>
              <a:t>, </a:t>
            </a:r>
            <a:r>
              <a:rPr lang="pt-PT" dirty="0" err="1"/>
              <a:t>disabled</a:t>
            </a:r>
            <a:r>
              <a:rPr lang="pt-PT" dirty="0"/>
              <a:t> </a:t>
            </a:r>
            <a:r>
              <a:rPr lang="pt-PT" dirty="0" err="1"/>
              <a:t>by</a:t>
            </a:r>
            <a:r>
              <a:rPr lang="pt-PT" dirty="0"/>
              <a:t> </a:t>
            </a:r>
            <a:r>
              <a:rPr lang="pt-PT" dirty="0" err="1"/>
              <a:t>default</a:t>
            </a:r>
            <a:r>
              <a:rPr lang="pt-PT" dirty="0"/>
              <a:t>)</a:t>
            </a:r>
          </a:p>
        </p:txBody>
      </p:sp>
      <p:sp>
        <p:nvSpPr>
          <p:cNvPr id="7" name="Retângulo 6">
            <a:extLst>
              <a:ext uri="{FF2B5EF4-FFF2-40B4-BE49-F238E27FC236}">
                <a16:creationId xmlns:a16="http://schemas.microsoft.com/office/drawing/2014/main" id="{27AA1AEE-E2A8-4F6B-A7DA-156E25AE1FC6}"/>
              </a:ext>
            </a:extLst>
          </p:cNvPr>
          <p:cNvSpPr/>
          <p:nvPr/>
        </p:nvSpPr>
        <p:spPr>
          <a:xfrm>
            <a:off x="3332747" y="2576764"/>
            <a:ext cx="5727032" cy="22277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err="1">
                <a:solidFill>
                  <a:schemeClr val="tx1"/>
                </a:solidFill>
              </a:rPr>
              <a:t>Zoomable</a:t>
            </a:r>
            <a:r>
              <a:rPr lang="pt-PT" dirty="0">
                <a:solidFill>
                  <a:schemeClr val="tx1"/>
                </a:solidFill>
              </a:rPr>
              <a:t> </a:t>
            </a:r>
            <a:r>
              <a:rPr lang="pt-PT" dirty="0" err="1">
                <a:solidFill>
                  <a:schemeClr val="tx1"/>
                </a:solidFill>
              </a:rPr>
              <a:t>stacked</a:t>
            </a:r>
            <a:r>
              <a:rPr lang="pt-PT" dirty="0">
                <a:solidFill>
                  <a:schemeClr val="tx1"/>
                </a:solidFill>
              </a:rPr>
              <a:t> </a:t>
            </a:r>
            <a:r>
              <a:rPr lang="pt-PT" dirty="0" err="1">
                <a:solidFill>
                  <a:schemeClr val="tx1"/>
                </a:solidFill>
              </a:rPr>
              <a:t>area</a:t>
            </a:r>
            <a:r>
              <a:rPr lang="pt-PT" dirty="0">
                <a:solidFill>
                  <a:schemeClr val="tx1"/>
                </a:solidFill>
              </a:rPr>
              <a:t> time series render </a:t>
            </a:r>
            <a:r>
              <a:rPr lang="pt-PT" dirty="0" err="1">
                <a:solidFill>
                  <a:schemeClr val="tx1"/>
                </a:solidFill>
              </a:rPr>
              <a:t>here</a:t>
            </a:r>
            <a:endParaRPr lang="pt-PT" dirty="0">
              <a:solidFill>
                <a:schemeClr val="tx1"/>
              </a:solidFill>
            </a:endParaRPr>
          </a:p>
        </p:txBody>
      </p:sp>
      <p:pic>
        <p:nvPicPr>
          <p:cNvPr id="3" name="Imagem 2">
            <a:extLst>
              <a:ext uri="{FF2B5EF4-FFF2-40B4-BE49-F238E27FC236}">
                <a16:creationId xmlns:a16="http://schemas.microsoft.com/office/drawing/2014/main" id="{D3EE5354-DB55-437F-95F9-C17D051A6830}"/>
              </a:ext>
            </a:extLst>
          </p:cNvPr>
          <p:cNvPicPr>
            <a:picLocks noChangeAspect="1"/>
          </p:cNvPicPr>
          <p:nvPr/>
        </p:nvPicPr>
        <p:blipFill>
          <a:blip r:embed="rId3"/>
          <a:stretch>
            <a:fillRect/>
          </a:stretch>
        </p:blipFill>
        <p:spPr>
          <a:xfrm rot="5400000">
            <a:off x="5124449" y="4838315"/>
            <a:ext cx="1943100" cy="2047875"/>
          </a:xfrm>
          <a:prstGeom prst="rect">
            <a:avLst/>
          </a:prstGeom>
        </p:spPr>
      </p:pic>
      <p:cxnSp>
        <p:nvCxnSpPr>
          <p:cNvPr id="10" name="Conexão reta unidirecional 9">
            <a:extLst>
              <a:ext uri="{FF2B5EF4-FFF2-40B4-BE49-F238E27FC236}">
                <a16:creationId xmlns:a16="http://schemas.microsoft.com/office/drawing/2014/main" id="{B3E3AE29-B50D-4C86-ABE7-1F0A2C6B820F}"/>
              </a:ext>
            </a:extLst>
          </p:cNvPr>
          <p:cNvCxnSpPr/>
          <p:nvPr/>
        </p:nvCxnSpPr>
        <p:spPr>
          <a:xfrm flipH="1">
            <a:off x="3396343" y="6596743"/>
            <a:ext cx="2857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exão reta unidirecional 11">
            <a:extLst>
              <a:ext uri="{FF2B5EF4-FFF2-40B4-BE49-F238E27FC236}">
                <a16:creationId xmlns:a16="http://schemas.microsoft.com/office/drawing/2014/main" id="{51295E0A-8E6F-4006-841D-A26B7F0F6998}"/>
              </a:ext>
            </a:extLst>
          </p:cNvPr>
          <p:cNvCxnSpPr/>
          <p:nvPr/>
        </p:nvCxnSpPr>
        <p:spPr>
          <a:xfrm>
            <a:off x="6368143" y="6580414"/>
            <a:ext cx="26044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CaixaDeTexto 13">
            <a:extLst>
              <a:ext uri="{FF2B5EF4-FFF2-40B4-BE49-F238E27FC236}">
                <a16:creationId xmlns:a16="http://schemas.microsoft.com/office/drawing/2014/main" id="{84608CD3-EFC8-4C2F-AF30-7677784E10BB}"/>
              </a:ext>
            </a:extLst>
          </p:cNvPr>
          <p:cNvSpPr txBox="1"/>
          <p:nvPr/>
        </p:nvSpPr>
        <p:spPr>
          <a:xfrm>
            <a:off x="4277532" y="3006584"/>
            <a:ext cx="732893" cy="369332"/>
          </a:xfrm>
          <a:prstGeom prst="rect">
            <a:avLst/>
          </a:prstGeom>
          <a:noFill/>
        </p:spPr>
        <p:txBody>
          <a:bodyPr wrap="none" rtlCol="0">
            <a:spAutoFit/>
          </a:bodyPr>
          <a:lstStyle/>
          <a:p>
            <a:r>
              <a:rPr lang="pt-PT" dirty="0" err="1"/>
              <a:t>select</a:t>
            </a:r>
            <a:endParaRPr lang="pt-PT" dirty="0"/>
          </a:p>
        </p:txBody>
      </p:sp>
      <p:sp>
        <p:nvSpPr>
          <p:cNvPr id="15" name="CaixaDeTexto 14">
            <a:extLst>
              <a:ext uri="{FF2B5EF4-FFF2-40B4-BE49-F238E27FC236}">
                <a16:creationId xmlns:a16="http://schemas.microsoft.com/office/drawing/2014/main" id="{D6EB8B7F-9665-4D31-8070-8B3B2A26210B}"/>
              </a:ext>
            </a:extLst>
          </p:cNvPr>
          <p:cNvSpPr txBox="1"/>
          <p:nvPr/>
        </p:nvSpPr>
        <p:spPr>
          <a:xfrm>
            <a:off x="4406087" y="4942937"/>
            <a:ext cx="816442" cy="369332"/>
          </a:xfrm>
          <a:prstGeom prst="rect">
            <a:avLst/>
          </a:prstGeom>
          <a:noFill/>
        </p:spPr>
        <p:txBody>
          <a:bodyPr wrap="none" rtlCol="0">
            <a:spAutoFit/>
          </a:bodyPr>
          <a:lstStyle/>
          <a:p>
            <a:r>
              <a:rPr lang="pt-PT" dirty="0"/>
              <a:t>render</a:t>
            </a:r>
          </a:p>
        </p:txBody>
      </p:sp>
      <p:sp>
        <p:nvSpPr>
          <p:cNvPr id="16" name="CaixaDeTexto 15">
            <a:extLst>
              <a:ext uri="{FF2B5EF4-FFF2-40B4-BE49-F238E27FC236}">
                <a16:creationId xmlns:a16="http://schemas.microsoft.com/office/drawing/2014/main" id="{8B109E93-2380-48FB-8823-11EDAE3FE3B7}"/>
              </a:ext>
            </a:extLst>
          </p:cNvPr>
          <p:cNvSpPr txBox="1"/>
          <p:nvPr/>
        </p:nvSpPr>
        <p:spPr>
          <a:xfrm>
            <a:off x="3332747" y="6175018"/>
            <a:ext cx="1187761" cy="369332"/>
          </a:xfrm>
          <a:prstGeom prst="rect">
            <a:avLst/>
          </a:prstGeom>
          <a:noFill/>
        </p:spPr>
        <p:txBody>
          <a:bodyPr wrap="none" rtlCol="0">
            <a:spAutoFit/>
          </a:bodyPr>
          <a:lstStyle/>
          <a:p>
            <a:r>
              <a:rPr lang="pt-PT" dirty="0" err="1"/>
              <a:t>Pan</a:t>
            </a:r>
            <a:r>
              <a:rPr lang="pt-PT" dirty="0"/>
              <a:t>/ zoom</a:t>
            </a:r>
          </a:p>
        </p:txBody>
      </p:sp>
      <p:sp>
        <p:nvSpPr>
          <p:cNvPr id="17" name="CaixaDeTexto 16">
            <a:extLst>
              <a:ext uri="{FF2B5EF4-FFF2-40B4-BE49-F238E27FC236}">
                <a16:creationId xmlns:a16="http://schemas.microsoft.com/office/drawing/2014/main" id="{8E8EC82F-FB4C-4746-B01C-69DCD9438444}"/>
              </a:ext>
            </a:extLst>
          </p:cNvPr>
          <p:cNvSpPr txBox="1"/>
          <p:nvPr/>
        </p:nvSpPr>
        <p:spPr>
          <a:xfrm>
            <a:off x="7872018" y="6153111"/>
            <a:ext cx="1187761" cy="369332"/>
          </a:xfrm>
          <a:prstGeom prst="rect">
            <a:avLst/>
          </a:prstGeom>
          <a:noFill/>
        </p:spPr>
        <p:txBody>
          <a:bodyPr wrap="none" rtlCol="0">
            <a:spAutoFit/>
          </a:bodyPr>
          <a:lstStyle/>
          <a:p>
            <a:r>
              <a:rPr lang="pt-PT" dirty="0" err="1"/>
              <a:t>Pan</a:t>
            </a:r>
            <a:r>
              <a:rPr lang="pt-PT" dirty="0"/>
              <a:t>/ zoom</a:t>
            </a:r>
          </a:p>
        </p:txBody>
      </p:sp>
      <p:sp>
        <p:nvSpPr>
          <p:cNvPr id="18" name="CaixaDeTexto 17">
            <a:extLst>
              <a:ext uri="{FF2B5EF4-FFF2-40B4-BE49-F238E27FC236}">
                <a16:creationId xmlns:a16="http://schemas.microsoft.com/office/drawing/2014/main" id="{575BAADE-A6BE-4A15-9FF8-453F551797CA}"/>
              </a:ext>
            </a:extLst>
          </p:cNvPr>
          <p:cNvSpPr txBox="1"/>
          <p:nvPr/>
        </p:nvSpPr>
        <p:spPr>
          <a:xfrm>
            <a:off x="6368143" y="5181560"/>
            <a:ext cx="3918317" cy="369332"/>
          </a:xfrm>
          <a:prstGeom prst="rect">
            <a:avLst/>
          </a:prstGeom>
          <a:noFill/>
        </p:spPr>
        <p:txBody>
          <a:bodyPr wrap="none" rtlCol="0">
            <a:spAutoFit/>
          </a:bodyPr>
          <a:lstStyle/>
          <a:p>
            <a:r>
              <a:rPr lang="pt-PT" dirty="0"/>
              <a:t>Show (</a:t>
            </a:r>
            <a:r>
              <a:rPr lang="pt-PT" dirty="0" err="1"/>
              <a:t>possible</a:t>
            </a:r>
            <a:r>
              <a:rPr lang="pt-PT" dirty="0"/>
              <a:t> </a:t>
            </a:r>
            <a:r>
              <a:rPr lang="pt-PT" dirty="0" err="1"/>
              <a:t>based</a:t>
            </a:r>
            <a:r>
              <a:rPr lang="pt-PT" dirty="0"/>
              <a:t> </a:t>
            </a:r>
            <a:r>
              <a:rPr lang="pt-PT" dirty="0" err="1"/>
              <a:t>on</a:t>
            </a:r>
            <a:r>
              <a:rPr lang="pt-PT" dirty="0"/>
              <a:t> data) </a:t>
            </a:r>
            <a:r>
              <a:rPr lang="pt-PT" dirty="0" err="1"/>
              <a:t>germline</a:t>
            </a:r>
            <a:endParaRPr lang="pt-PT" dirty="0"/>
          </a:p>
        </p:txBody>
      </p:sp>
      <p:cxnSp>
        <p:nvCxnSpPr>
          <p:cNvPr id="20" name="Conexão reta unidirecional 19">
            <a:extLst>
              <a:ext uri="{FF2B5EF4-FFF2-40B4-BE49-F238E27FC236}">
                <a16:creationId xmlns:a16="http://schemas.microsoft.com/office/drawing/2014/main" id="{8ED2AFE6-F260-49E1-A533-EB98995A7551}"/>
              </a:ext>
            </a:extLst>
          </p:cNvPr>
          <p:cNvCxnSpPr/>
          <p:nvPr/>
        </p:nvCxnSpPr>
        <p:spPr>
          <a:xfrm>
            <a:off x="2890157" y="1085850"/>
            <a:ext cx="0" cy="587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CaixaDeTexto 20">
            <a:extLst>
              <a:ext uri="{FF2B5EF4-FFF2-40B4-BE49-F238E27FC236}">
                <a16:creationId xmlns:a16="http://schemas.microsoft.com/office/drawing/2014/main" id="{2C97F15A-57EA-4FAF-8D8E-B0C20E981651}"/>
              </a:ext>
            </a:extLst>
          </p:cNvPr>
          <p:cNvSpPr txBox="1"/>
          <p:nvPr/>
        </p:nvSpPr>
        <p:spPr>
          <a:xfrm>
            <a:off x="2523710" y="736169"/>
            <a:ext cx="631007" cy="369332"/>
          </a:xfrm>
          <a:prstGeom prst="rect">
            <a:avLst/>
          </a:prstGeom>
          <a:noFill/>
        </p:spPr>
        <p:txBody>
          <a:bodyPr wrap="none" rtlCol="0">
            <a:spAutoFit/>
          </a:bodyPr>
          <a:lstStyle/>
          <a:p>
            <a:r>
              <a:rPr lang="pt-PT" dirty="0" err="1"/>
              <a:t>filter</a:t>
            </a:r>
            <a:endParaRPr lang="pt-PT" dirty="0"/>
          </a:p>
        </p:txBody>
      </p:sp>
      <p:sp>
        <p:nvSpPr>
          <p:cNvPr id="22" name="CaixaDeTexto 21">
            <a:extLst>
              <a:ext uri="{FF2B5EF4-FFF2-40B4-BE49-F238E27FC236}">
                <a16:creationId xmlns:a16="http://schemas.microsoft.com/office/drawing/2014/main" id="{03E81F50-B418-40FF-822D-86394D8B45CC}"/>
              </a:ext>
            </a:extLst>
          </p:cNvPr>
          <p:cNvSpPr txBox="1"/>
          <p:nvPr/>
        </p:nvSpPr>
        <p:spPr>
          <a:xfrm>
            <a:off x="2523710" y="2084619"/>
            <a:ext cx="732893" cy="369332"/>
          </a:xfrm>
          <a:prstGeom prst="rect">
            <a:avLst/>
          </a:prstGeom>
          <a:noFill/>
        </p:spPr>
        <p:txBody>
          <a:bodyPr wrap="none" rtlCol="0">
            <a:spAutoFit/>
          </a:bodyPr>
          <a:lstStyle/>
          <a:p>
            <a:r>
              <a:rPr lang="pt-PT" dirty="0" err="1"/>
              <a:t>select</a:t>
            </a:r>
            <a:endParaRPr lang="pt-PT" dirty="0"/>
          </a:p>
        </p:txBody>
      </p:sp>
      <p:cxnSp>
        <p:nvCxnSpPr>
          <p:cNvPr id="23" name="Conexão reta unidirecional 22">
            <a:extLst>
              <a:ext uri="{FF2B5EF4-FFF2-40B4-BE49-F238E27FC236}">
                <a16:creationId xmlns:a16="http://schemas.microsoft.com/office/drawing/2014/main" id="{9C16C47E-93EE-4AC8-B07A-22AE2EE18E06}"/>
              </a:ext>
            </a:extLst>
          </p:cNvPr>
          <p:cNvCxnSpPr>
            <a:cxnSpLocks/>
          </p:cNvCxnSpPr>
          <p:nvPr/>
        </p:nvCxnSpPr>
        <p:spPr>
          <a:xfrm>
            <a:off x="2890156" y="2628999"/>
            <a:ext cx="0" cy="1061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CaixaDeTexto 24">
            <a:extLst>
              <a:ext uri="{FF2B5EF4-FFF2-40B4-BE49-F238E27FC236}">
                <a16:creationId xmlns:a16="http://schemas.microsoft.com/office/drawing/2014/main" id="{029AE432-4598-4563-97AF-EE4404734BC1}"/>
              </a:ext>
            </a:extLst>
          </p:cNvPr>
          <p:cNvSpPr txBox="1"/>
          <p:nvPr/>
        </p:nvSpPr>
        <p:spPr>
          <a:xfrm>
            <a:off x="2440161" y="3690981"/>
            <a:ext cx="816442" cy="369332"/>
          </a:xfrm>
          <a:prstGeom prst="rect">
            <a:avLst/>
          </a:prstGeom>
          <a:noFill/>
        </p:spPr>
        <p:txBody>
          <a:bodyPr wrap="none" rtlCol="0">
            <a:spAutoFit/>
          </a:bodyPr>
          <a:lstStyle/>
          <a:p>
            <a:r>
              <a:rPr lang="pt-PT" dirty="0"/>
              <a:t>render</a:t>
            </a:r>
          </a:p>
        </p:txBody>
      </p:sp>
      <p:cxnSp>
        <p:nvCxnSpPr>
          <p:cNvPr id="27" name="Conexão reta unidirecional 26">
            <a:extLst>
              <a:ext uri="{FF2B5EF4-FFF2-40B4-BE49-F238E27FC236}">
                <a16:creationId xmlns:a16="http://schemas.microsoft.com/office/drawing/2014/main" id="{A784A9CB-B59A-45F1-B8F0-E91BC42A4C72}"/>
              </a:ext>
            </a:extLst>
          </p:cNvPr>
          <p:cNvCxnSpPr>
            <a:cxnSpLocks/>
          </p:cNvCxnSpPr>
          <p:nvPr/>
        </p:nvCxnSpPr>
        <p:spPr>
          <a:xfrm flipV="1">
            <a:off x="3256603" y="3285641"/>
            <a:ext cx="944785" cy="4049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Arco 30">
            <a:extLst>
              <a:ext uri="{FF2B5EF4-FFF2-40B4-BE49-F238E27FC236}">
                <a16:creationId xmlns:a16="http://schemas.microsoft.com/office/drawing/2014/main" id="{5AE495E6-3FCB-463E-87B9-714793CCE1EF}"/>
              </a:ext>
            </a:extLst>
          </p:cNvPr>
          <p:cNvSpPr/>
          <p:nvPr/>
        </p:nvSpPr>
        <p:spPr>
          <a:xfrm>
            <a:off x="8359210" y="1730118"/>
            <a:ext cx="1528010" cy="4101479"/>
          </a:xfrm>
          <a:prstGeom prst="arc">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PT"/>
          </a:p>
        </p:txBody>
      </p:sp>
      <p:sp>
        <p:nvSpPr>
          <p:cNvPr id="32" name="Arco 31">
            <a:extLst>
              <a:ext uri="{FF2B5EF4-FFF2-40B4-BE49-F238E27FC236}">
                <a16:creationId xmlns:a16="http://schemas.microsoft.com/office/drawing/2014/main" id="{94B86068-D8C2-4C64-A727-8FCC641DF9E6}"/>
              </a:ext>
            </a:extLst>
          </p:cNvPr>
          <p:cNvSpPr/>
          <p:nvPr/>
        </p:nvSpPr>
        <p:spPr>
          <a:xfrm rot="10800000" flipH="1">
            <a:off x="8273857" y="1651911"/>
            <a:ext cx="1613363" cy="4101479"/>
          </a:xfrm>
          <a:prstGeom prst="arc">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PT"/>
          </a:p>
        </p:txBody>
      </p:sp>
      <p:sp>
        <p:nvSpPr>
          <p:cNvPr id="33" name="CaixaDeTexto 32">
            <a:extLst>
              <a:ext uri="{FF2B5EF4-FFF2-40B4-BE49-F238E27FC236}">
                <a16:creationId xmlns:a16="http://schemas.microsoft.com/office/drawing/2014/main" id="{36EFCFEA-7CB2-4B63-B433-3F0735D57082}"/>
              </a:ext>
            </a:extLst>
          </p:cNvPr>
          <p:cNvSpPr txBox="1"/>
          <p:nvPr/>
        </p:nvSpPr>
        <p:spPr>
          <a:xfrm>
            <a:off x="8379973" y="5551388"/>
            <a:ext cx="732893" cy="369332"/>
          </a:xfrm>
          <a:prstGeom prst="rect">
            <a:avLst/>
          </a:prstGeom>
          <a:noFill/>
        </p:spPr>
        <p:txBody>
          <a:bodyPr wrap="none" rtlCol="0">
            <a:spAutoFit/>
          </a:bodyPr>
          <a:lstStyle/>
          <a:p>
            <a:r>
              <a:rPr lang="pt-PT" dirty="0" err="1"/>
              <a:t>select</a:t>
            </a:r>
            <a:endParaRPr lang="pt-PT" dirty="0"/>
          </a:p>
        </p:txBody>
      </p:sp>
      <p:cxnSp>
        <p:nvCxnSpPr>
          <p:cNvPr id="34" name="Conexão reta unidirecional 33">
            <a:extLst>
              <a:ext uri="{FF2B5EF4-FFF2-40B4-BE49-F238E27FC236}">
                <a16:creationId xmlns:a16="http://schemas.microsoft.com/office/drawing/2014/main" id="{C076A7AB-32C3-42AC-B5E9-5D10F1390242}"/>
              </a:ext>
            </a:extLst>
          </p:cNvPr>
          <p:cNvCxnSpPr/>
          <p:nvPr/>
        </p:nvCxnSpPr>
        <p:spPr>
          <a:xfrm>
            <a:off x="4277532" y="3285641"/>
            <a:ext cx="1123627" cy="18288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exão reta unidirecional 34">
            <a:extLst>
              <a:ext uri="{FF2B5EF4-FFF2-40B4-BE49-F238E27FC236}">
                <a16:creationId xmlns:a16="http://schemas.microsoft.com/office/drawing/2014/main" id="{6C7EA9D2-74C4-4CFC-919D-145A0C6FCBDF}"/>
              </a:ext>
            </a:extLst>
          </p:cNvPr>
          <p:cNvCxnSpPr>
            <a:cxnSpLocks/>
          </p:cNvCxnSpPr>
          <p:nvPr/>
        </p:nvCxnSpPr>
        <p:spPr>
          <a:xfrm>
            <a:off x="7315200" y="5788318"/>
            <a:ext cx="113009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CaixaDeTexto 37">
            <a:extLst>
              <a:ext uri="{FF2B5EF4-FFF2-40B4-BE49-F238E27FC236}">
                <a16:creationId xmlns:a16="http://schemas.microsoft.com/office/drawing/2014/main" id="{0A73246E-F4A4-4F45-9570-B8448BC31CE6}"/>
              </a:ext>
            </a:extLst>
          </p:cNvPr>
          <p:cNvSpPr txBox="1"/>
          <p:nvPr/>
        </p:nvSpPr>
        <p:spPr>
          <a:xfrm>
            <a:off x="9301843" y="1545452"/>
            <a:ext cx="1560427" cy="369332"/>
          </a:xfrm>
          <a:prstGeom prst="rect">
            <a:avLst/>
          </a:prstGeom>
          <a:noFill/>
        </p:spPr>
        <p:txBody>
          <a:bodyPr wrap="none" rtlCol="0">
            <a:spAutoFit/>
          </a:bodyPr>
          <a:lstStyle/>
          <a:p>
            <a:r>
              <a:rPr lang="pt-PT" dirty="0" err="1"/>
              <a:t>Enable</a:t>
            </a:r>
            <a:r>
              <a:rPr lang="pt-PT" dirty="0"/>
              <a:t> </a:t>
            </a:r>
            <a:r>
              <a:rPr lang="pt-PT" dirty="0" err="1"/>
              <a:t>and</a:t>
            </a:r>
            <a:r>
              <a:rPr lang="pt-PT" dirty="0"/>
              <a:t> set</a:t>
            </a:r>
          </a:p>
        </p:txBody>
      </p:sp>
    </p:spTree>
    <p:extLst>
      <p:ext uri="{BB962C8B-B14F-4D97-AF65-F5344CB8AC3E}">
        <p14:creationId xmlns:p14="http://schemas.microsoft.com/office/powerpoint/2010/main" val="1344516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Agrupar 25">
            <a:extLst>
              <a:ext uri="{FF2B5EF4-FFF2-40B4-BE49-F238E27FC236}">
                <a16:creationId xmlns:a16="http://schemas.microsoft.com/office/drawing/2014/main" id="{C0A6956D-3186-4F6F-BA0E-1AB2712BB351}"/>
              </a:ext>
            </a:extLst>
          </p:cNvPr>
          <p:cNvGrpSpPr/>
          <p:nvPr/>
        </p:nvGrpSpPr>
        <p:grpSpPr>
          <a:xfrm>
            <a:off x="3397084" y="1906644"/>
            <a:ext cx="5068814" cy="3498196"/>
            <a:chOff x="1127449" y="0"/>
            <a:chExt cx="9937102" cy="6858000"/>
          </a:xfrm>
        </p:grpSpPr>
        <p:pic>
          <p:nvPicPr>
            <p:cNvPr id="28" name="Imagem 27">
              <a:extLst>
                <a:ext uri="{FF2B5EF4-FFF2-40B4-BE49-F238E27FC236}">
                  <a16:creationId xmlns:a16="http://schemas.microsoft.com/office/drawing/2014/main" id="{0BA0D7BE-9008-4592-A8BB-070441D0F781}"/>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1127449" y="0"/>
              <a:ext cx="9937102" cy="6858000"/>
            </a:xfrm>
            <a:prstGeom prst="rect">
              <a:avLst/>
            </a:prstGeom>
          </p:spPr>
        </p:pic>
        <p:sp>
          <p:nvSpPr>
            <p:cNvPr id="29" name="Retângulo 28">
              <a:extLst>
                <a:ext uri="{FF2B5EF4-FFF2-40B4-BE49-F238E27FC236}">
                  <a16:creationId xmlns:a16="http://schemas.microsoft.com/office/drawing/2014/main" id="{C52C7B91-ACC2-4882-84C3-7F13D238F954}"/>
                </a:ext>
              </a:extLst>
            </p:cNvPr>
            <p:cNvSpPr/>
            <p:nvPr/>
          </p:nvSpPr>
          <p:spPr>
            <a:xfrm>
              <a:off x="4950995" y="2255921"/>
              <a:ext cx="60158" cy="469232"/>
            </a:xfrm>
            <a:prstGeom prst="rect">
              <a:avLst/>
            </a:prstGeom>
            <a:solidFill>
              <a:srgbClr val="FFC00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0000"/>
                </a:solidFill>
              </a:endParaRPr>
            </a:p>
          </p:txBody>
        </p:sp>
        <p:sp>
          <p:nvSpPr>
            <p:cNvPr id="30" name="Retângulo 29">
              <a:extLst>
                <a:ext uri="{FF2B5EF4-FFF2-40B4-BE49-F238E27FC236}">
                  <a16:creationId xmlns:a16="http://schemas.microsoft.com/office/drawing/2014/main" id="{0C2E39DC-C791-4772-B74A-2324485C99B3}"/>
                </a:ext>
              </a:extLst>
            </p:cNvPr>
            <p:cNvSpPr/>
            <p:nvPr/>
          </p:nvSpPr>
          <p:spPr>
            <a:xfrm>
              <a:off x="6065921" y="2793332"/>
              <a:ext cx="45719" cy="124326"/>
            </a:xfrm>
            <a:prstGeom prst="rect">
              <a:avLst/>
            </a:prstGeom>
            <a:solidFill>
              <a:srgbClr val="92D05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0000"/>
                </a:solidFill>
              </a:endParaRPr>
            </a:p>
          </p:txBody>
        </p:sp>
        <p:sp>
          <p:nvSpPr>
            <p:cNvPr id="36" name="Retângulo 35">
              <a:extLst>
                <a:ext uri="{FF2B5EF4-FFF2-40B4-BE49-F238E27FC236}">
                  <a16:creationId xmlns:a16="http://schemas.microsoft.com/office/drawing/2014/main" id="{7CC9A7EA-557A-48C2-ACCF-8B2D98E8AD5D}"/>
                </a:ext>
              </a:extLst>
            </p:cNvPr>
            <p:cNvSpPr/>
            <p:nvPr/>
          </p:nvSpPr>
          <p:spPr>
            <a:xfrm>
              <a:off x="7464749" y="2725153"/>
              <a:ext cx="45719" cy="124326"/>
            </a:xfrm>
            <a:prstGeom prst="rect">
              <a:avLst/>
            </a:prstGeom>
            <a:solidFill>
              <a:srgbClr val="00B0F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0000"/>
                </a:solidFill>
              </a:endParaRPr>
            </a:p>
          </p:txBody>
        </p:sp>
        <p:sp>
          <p:nvSpPr>
            <p:cNvPr id="37" name="Retângulo 36">
              <a:extLst>
                <a:ext uri="{FF2B5EF4-FFF2-40B4-BE49-F238E27FC236}">
                  <a16:creationId xmlns:a16="http://schemas.microsoft.com/office/drawing/2014/main" id="{69DD7F50-E992-4803-BDE3-FE735ABC2E3D}"/>
                </a:ext>
              </a:extLst>
            </p:cNvPr>
            <p:cNvSpPr/>
            <p:nvPr/>
          </p:nvSpPr>
          <p:spPr>
            <a:xfrm>
              <a:off x="10203938" y="2807369"/>
              <a:ext cx="45719" cy="124326"/>
            </a:xfrm>
            <a:prstGeom prst="rect">
              <a:avLst/>
            </a:prstGeom>
            <a:solidFill>
              <a:srgbClr val="FF000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0000"/>
                </a:solidFill>
              </a:endParaRPr>
            </a:p>
          </p:txBody>
        </p:sp>
      </p:grpSp>
      <p:sp>
        <p:nvSpPr>
          <p:cNvPr id="4" name="Retângulo 3">
            <a:extLst>
              <a:ext uri="{FF2B5EF4-FFF2-40B4-BE49-F238E27FC236}">
                <a16:creationId xmlns:a16="http://schemas.microsoft.com/office/drawing/2014/main" id="{539BC2F9-9C9E-451F-9A69-9E14F23C8A8E}"/>
              </a:ext>
            </a:extLst>
          </p:cNvPr>
          <p:cNvSpPr/>
          <p:nvPr/>
        </p:nvSpPr>
        <p:spPr>
          <a:xfrm>
            <a:off x="3332747" y="1886396"/>
            <a:ext cx="5727032" cy="5752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err="1"/>
              <a:t>Visualization</a:t>
            </a:r>
            <a:r>
              <a:rPr lang="pt-PT" dirty="0"/>
              <a:t> </a:t>
            </a:r>
            <a:r>
              <a:rPr lang="pt-PT" dirty="0" err="1"/>
              <a:t>type</a:t>
            </a:r>
            <a:r>
              <a:rPr lang="pt-PT" dirty="0"/>
              <a:t> </a:t>
            </a:r>
            <a:r>
              <a:rPr lang="pt-PT" dirty="0" err="1"/>
              <a:t>selection</a:t>
            </a:r>
            <a:r>
              <a:rPr lang="pt-PT" dirty="0"/>
              <a:t>: clone </a:t>
            </a:r>
            <a:r>
              <a:rPr lang="pt-PT" dirty="0" err="1"/>
              <a:t>frequency</a:t>
            </a:r>
            <a:endParaRPr lang="pt-PT" dirty="0"/>
          </a:p>
        </p:txBody>
      </p:sp>
      <p:sp>
        <p:nvSpPr>
          <p:cNvPr id="5" name="Retângulo 4">
            <a:extLst>
              <a:ext uri="{FF2B5EF4-FFF2-40B4-BE49-F238E27FC236}">
                <a16:creationId xmlns:a16="http://schemas.microsoft.com/office/drawing/2014/main" id="{D0B15B53-7AE1-4DCB-B5C7-8713A064817D}"/>
              </a:ext>
            </a:extLst>
          </p:cNvPr>
          <p:cNvSpPr/>
          <p:nvPr/>
        </p:nvSpPr>
        <p:spPr>
          <a:xfrm>
            <a:off x="3332747" y="457838"/>
            <a:ext cx="5727032" cy="1377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err="1"/>
              <a:t>parameters</a:t>
            </a:r>
            <a:r>
              <a:rPr lang="pt-PT" dirty="0"/>
              <a:t>: </a:t>
            </a:r>
          </a:p>
          <a:p>
            <a:r>
              <a:rPr lang="pt-PT" dirty="0" err="1"/>
              <a:t>select</a:t>
            </a:r>
            <a:r>
              <a:rPr lang="pt-PT" dirty="0"/>
              <a:t> 10/100/100 top clones (</a:t>
            </a:r>
            <a:r>
              <a:rPr lang="pt-PT" dirty="0" err="1"/>
              <a:t>mandatory</a:t>
            </a:r>
            <a:r>
              <a:rPr lang="pt-PT" dirty="0"/>
              <a:t>)</a:t>
            </a:r>
            <a:br>
              <a:rPr lang="pt-PT" dirty="0"/>
            </a:br>
            <a:r>
              <a:rPr lang="pt-PT" dirty="0"/>
              <a:t> </a:t>
            </a:r>
            <a:r>
              <a:rPr lang="pt-PT" dirty="0" err="1"/>
              <a:t>select</a:t>
            </a:r>
            <a:r>
              <a:rPr lang="pt-PT" dirty="0"/>
              <a:t> </a:t>
            </a:r>
            <a:r>
              <a:rPr lang="pt-PT" dirty="0" err="1"/>
              <a:t>one</a:t>
            </a:r>
            <a:r>
              <a:rPr lang="pt-PT" dirty="0"/>
              <a:t>/more </a:t>
            </a:r>
            <a:r>
              <a:rPr lang="pt-PT" dirty="0" err="1"/>
              <a:t>tissues</a:t>
            </a:r>
            <a:r>
              <a:rPr lang="pt-PT" dirty="0"/>
              <a:t> (</a:t>
            </a:r>
            <a:r>
              <a:rPr lang="pt-PT" dirty="0" err="1"/>
              <a:t>optional</a:t>
            </a:r>
            <a:r>
              <a:rPr lang="pt-PT" dirty="0"/>
              <a:t>)</a:t>
            </a:r>
          </a:p>
          <a:p>
            <a:r>
              <a:rPr lang="pt-PT" dirty="0" err="1"/>
              <a:t>Select</a:t>
            </a:r>
            <a:r>
              <a:rPr lang="pt-PT" dirty="0"/>
              <a:t> time </a:t>
            </a:r>
            <a:r>
              <a:rPr lang="pt-PT" dirty="0" err="1"/>
              <a:t>period</a:t>
            </a:r>
            <a:r>
              <a:rPr lang="pt-PT" dirty="0"/>
              <a:t> (</a:t>
            </a:r>
            <a:r>
              <a:rPr lang="pt-PT" dirty="0" err="1"/>
              <a:t>mandatory</a:t>
            </a:r>
            <a:r>
              <a:rPr lang="pt-PT" dirty="0"/>
              <a:t>)</a:t>
            </a:r>
          </a:p>
          <a:p>
            <a:r>
              <a:rPr lang="pt-PT" dirty="0" err="1"/>
              <a:t>Tree</a:t>
            </a:r>
            <a:r>
              <a:rPr lang="pt-PT" dirty="0"/>
              <a:t> </a:t>
            </a:r>
            <a:r>
              <a:rPr lang="pt-PT" dirty="0" err="1"/>
              <a:t>shape</a:t>
            </a:r>
            <a:r>
              <a:rPr lang="pt-PT" dirty="0"/>
              <a:t> (</a:t>
            </a:r>
            <a:r>
              <a:rPr lang="pt-PT" dirty="0" err="1"/>
              <a:t>optional</a:t>
            </a:r>
            <a:r>
              <a:rPr lang="pt-PT" dirty="0"/>
              <a:t>, </a:t>
            </a:r>
            <a:r>
              <a:rPr lang="pt-PT" dirty="0" err="1"/>
              <a:t>disabled</a:t>
            </a:r>
            <a:r>
              <a:rPr lang="pt-PT" dirty="0"/>
              <a:t> </a:t>
            </a:r>
            <a:r>
              <a:rPr lang="pt-PT" dirty="0" err="1"/>
              <a:t>by</a:t>
            </a:r>
            <a:r>
              <a:rPr lang="pt-PT" dirty="0"/>
              <a:t> </a:t>
            </a:r>
            <a:r>
              <a:rPr lang="pt-PT" dirty="0" err="1"/>
              <a:t>default</a:t>
            </a:r>
            <a:r>
              <a:rPr lang="pt-PT" dirty="0"/>
              <a:t>)</a:t>
            </a:r>
          </a:p>
        </p:txBody>
      </p:sp>
      <p:sp>
        <p:nvSpPr>
          <p:cNvPr id="7" name="Retângulo 6">
            <a:extLst>
              <a:ext uri="{FF2B5EF4-FFF2-40B4-BE49-F238E27FC236}">
                <a16:creationId xmlns:a16="http://schemas.microsoft.com/office/drawing/2014/main" id="{27AA1AEE-E2A8-4F6B-A7DA-156E25AE1FC6}"/>
              </a:ext>
            </a:extLst>
          </p:cNvPr>
          <p:cNvSpPr/>
          <p:nvPr/>
        </p:nvSpPr>
        <p:spPr>
          <a:xfrm>
            <a:off x="3332747" y="2576764"/>
            <a:ext cx="5727032" cy="22277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err="1">
                <a:solidFill>
                  <a:schemeClr val="tx1"/>
                </a:solidFill>
              </a:rPr>
              <a:t>Zoomable</a:t>
            </a:r>
            <a:r>
              <a:rPr lang="pt-PT" dirty="0">
                <a:solidFill>
                  <a:schemeClr val="tx1"/>
                </a:solidFill>
              </a:rPr>
              <a:t> </a:t>
            </a:r>
            <a:r>
              <a:rPr lang="pt-PT" dirty="0" err="1">
                <a:solidFill>
                  <a:schemeClr val="tx1"/>
                </a:solidFill>
              </a:rPr>
              <a:t>stacked</a:t>
            </a:r>
            <a:r>
              <a:rPr lang="pt-PT" dirty="0">
                <a:solidFill>
                  <a:schemeClr val="tx1"/>
                </a:solidFill>
              </a:rPr>
              <a:t> </a:t>
            </a:r>
            <a:r>
              <a:rPr lang="pt-PT" dirty="0" err="1">
                <a:solidFill>
                  <a:schemeClr val="tx1"/>
                </a:solidFill>
              </a:rPr>
              <a:t>area</a:t>
            </a:r>
            <a:r>
              <a:rPr lang="pt-PT" dirty="0">
                <a:solidFill>
                  <a:schemeClr val="tx1"/>
                </a:solidFill>
              </a:rPr>
              <a:t> time series render </a:t>
            </a:r>
            <a:r>
              <a:rPr lang="pt-PT" dirty="0" err="1">
                <a:solidFill>
                  <a:schemeClr val="tx1"/>
                </a:solidFill>
              </a:rPr>
              <a:t>here</a:t>
            </a:r>
            <a:endParaRPr lang="pt-PT" dirty="0">
              <a:solidFill>
                <a:schemeClr val="tx1"/>
              </a:solidFill>
            </a:endParaRPr>
          </a:p>
        </p:txBody>
      </p:sp>
      <p:pic>
        <p:nvPicPr>
          <p:cNvPr id="3" name="Imagem 2">
            <a:extLst>
              <a:ext uri="{FF2B5EF4-FFF2-40B4-BE49-F238E27FC236}">
                <a16:creationId xmlns:a16="http://schemas.microsoft.com/office/drawing/2014/main" id="{D3EE5354-DB55-437F-95F9-C17D051A6830}"/>
              </a:ext>
            </a:extLst>
          </p:cNvPr>
          <p:cNvPicPr>
            <a:picLocks noChangeAspect="1"/>
          </p:cNvPicPr>
          <p:nvPr/>
        </p:nvPicPr>
        <p:blipFill>
          <a:blip r:embed="rId3"/>
          <a:stretch>
            <a:fillRect/>
          </a:stretch>
        </p:blipFill>
        <p:spPr>
          <a:xfrm rot="5400000">
            <a:off x="5124449" y="4838315"/>
            <a:ext cx="1943100" cy="2047875"/>
          </a:xfrm>
          <a:prstGeom prst="rect">
            <a:avLst/>
          </a:prstGeom>
        </p:spPr>
      </p:pic>
      <p:cxnSp>
        <p:nvCxnSpPr>
          <p:cNvPr id="10" name="Conexão reta unidirecional 9">
            <a:extLst>
              <a:ext uri="{FF2B5EF4-FFF2-40B4-BE49-F238E27FC236}">
                <a16:creationId xmlns:a16="http://schemas.microsoft.com/office/drawing/2014/main" id="{B3E3AE29-B50D-4C86-ABE7-1F0A2C6B820F}"/>
              </a:ext>
            </a:extLst>
          </p:cNvPr>
          <p:cNvCxnSpPr/>
          <p:nvPr/>
        </p:nvCxnSpPr>
        <p:spPr>
          <a:xfrm flipH="1">
            <a:off x="3396343" y="6596743"/>
            <a:ext cx="2857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exão reta unidirecional 11">
            <a:extLst>
              <a:ext uri="{FF2B5EF4-FFF2-40B4-BE49-F238E27FC236}">
                <a16:creationId xmlns:a16="http://schemas.microsoft.com/office/drawing/2014/main" id="{51295E0A-8E6F-4006-841D-A26B7F0F6998}"/>
              </a:ext>
            </a:extLst>
          </p:cNvPr>
          <p:cNvCxnSpPr/>
          <p:nvPr/>
        </p:nvCxnSpPr>
        <p:spPr>
          <a:xfrm>
            <a:off x="6368143" y="6580414"/>
            <a:ext cx="26044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CaixaDeTexto 13">
            <a:extLst>
              <a:ext uri="{FF2B5EF4-FFF2-40B4-BE49-F238E27FC236}">
                <a16:creationId xmlns:a16="http://schemas.microsoft.com/office/drawing/2014/main" id="{84608CD3-EFC8-4C2F-AF30-7677784E10BB}"/>
              </a:ext>
            </a:extLst>
          </p:cNvPr>
          <p:cNvSpPr txBox="1"/>
          <p:nvPr/>
        </p:nvSpPr>
        <p:spPr>
          <a:xfrm>
            <a:off x="4277532" y="3006584"/>
            <a:ext cx="732893" cy="369332"/>
          </a:xfrm>
          <a:prstGeom prst="rect">
            <a:avLst/>
          </a:prstGeom>
          <a:noFill/>
        </p:spPr>
        <p:txBody>
          <a:bodyPr wrap="none" rtlCol="0">
            <a:spAutoFit/>
          </a:bodyPr>
          <a:lstStyle/>
          <a:p>
            <a:r>
              <a:rPr lang="pt-PT" dirty="0" err="1"/>
              <a:t>select</a:t>
            </a:r>
            <a:endParaRPr lang="pt-PT" dirty="0"/>
          </a:p>
        </p:txBody>
      </p:sp>
      <p:sp>
        <p:nvSpPr>
          <p:cNvPr id="15" name="CaixaDeTexto 14">
            <a:extLst>
              <a:ext uri="{FF2B5EF4-FFF2-40B4-BE49-F238E27FC236}">
                <a16:creationId xmlns:a16="http://schemas.microsoft.com/office/drawing/2014/main" id="{D6EB8B7F-9665-4D31-8070-8B3B2A26210B}"/>
              </a:ext>
            </a:extLst>
          </p:cNvPr>
          <p:cNvSpPr txBox="1"/>
          <p:nvPr/>
        </p:nvSpPr>
        <p:spPr>
          <a:xfrm>
            <a:off x="4406087" y="4942937"/>
            <a:ext cx="816442" cy="369332"/>
          </a:xfrm>
          <a:prstGeom prst="rect">
            <a:avLst/>
          </a:prstGeom>
          <a:noFill/>
        </p:spPr>
        <p:txBody>
          <a:bodyPr wrap="none" rtlCol="0">
            <a:spAutoFit/>
          </a:bodyPr>
          <a:lstStyle/>
          <a:p>
            <a:r>
              <a:rPr lang="pt-PT" dirty="0"/>
              <a:t>render</a:t>
            </a:r>
          </a:p>
        </p:txBody>
      </p:sp>
      <p:sp>
        <p:nvSpPr>
          <p:cNvPr id="16" name="CaixaDeTexto 15">
            <a:extLst>
              <a:ext uri="{FF2B5EF4-FFF2-40B4-BE49-F238E27FC236}">
                <a16:creationId xmlns:a16="http://schemas.microsoft.com/office/drawing/2014/main" id="{8B109E93-2380-48FB-8823-11EDAE3FE3B7}"/>
              </a:ext>
            </a:extLst>
          </p:cNvPr>
          <p:cNvSpPr txBox="1"/>
          <p:nvPr/>
        </p:nvSpPr>
        <p:spPr>
          <a:xfrm>
            <a:off x="3332747" y="6175018"/>
            <a:ext cx="1187761" cy="369332"/>
          </a:xfrm>
          <a:prstGeom prst="rect">
            <a:avLst/>
          </a:prstGeom>
          <a:noFill/>
        </p:spPr>
        <p:txBody>
          <a:bodyPr wrap="none" rtlCol="0">
            <a:spAutoFit/>
          </a:bodyPr>
          <a:lstStyle/>
          <a:p>
            <a:r>
              <a:rPr lang="pt-PT" dirty="0" err="1"/>
              <a:t>Pan</a:t>
            </a:r>
            <a:r>
              <a:rPr lang="pt-PT" dirty="0"/>
              <a:t>/ zoom</a:t>
            </a:r>
          </a:p>
        </p:txBody>
      </p:sp>
      <p:sp>
        <p:nvSpPr>
          <p:cNvPr id="17" name="CaixaDeTexto 16">
            <a:extLst>
              <a:ext uri="{FF2B5EF4-FFF2-40B4-BE49-F238E27FC236}">
                <a16:creationId xmlns:a16="http://schemas.microsoft.com/office/drawing/2014/main" id="{8E8EC82F-FB4C-4746-B01C-69DCD9438444}"/>
              </a:ext>
            </a:extLst>
          </p:cNvPr>
          <p:cNvSpPr txBox="1"/>
          <p:nvPr/>
        </p:nvSpPr>
        <p:spPr>
          <a:xfrm>
            <a:off x="7872018" y="6153111"/>
            <a:ext cx="1187761" cy="369332"/>
          </a:xfrm>
          <a:prstGeom prst="rect">
            <a:avLst/>
          </a:prstGeom>
          <a:noFill/>
        </p:spPr>
        <p:txBody>
          <a:bodyPr wrap="none" rtlCol="0">
            <a:spAutoFit/>
          </a:bodyPr>
          <a:lstStyle/>
          <a:p>
            <a:r>
              <a:rPr lang="pt-PT" dirty="0" err="1"/>
              <a:t>Pan</a:t>
            </a:r>
            <a:r>
              <a:rPr lang="pt-PT" dirty="0"/>
              <a:t>/ zoom</a:t>
            </a:r>
          </a:p>
        </p:txBody>
      </p:sp>
      <p:sp>
        <p:nvSpPr>
          <p:cNvPr id="18" name="CaixaDeTexto 17">
            <a:extLst>
              <a:ext uri="{FF2B5EF4-FFF2-40B4-BE49-F238E27FC236}">
                <a16:creationId xmlns:a16="http://schemas.microsoft.com/office/drawing/2014/main" id="{575BAADE-A6BE-4A15-9FF8-453F551797CA}"/>
              </a:ext>
            </a:extLst>
          </p:cNvPr>
          <p:cNvSpPr txBox="1"/>
          <p:nvPr/>
        </p:nvSpPr>
        <p:spPr>
          <a:xfrm>
            <a:off x="6368143" y="5181560"/>
            <a:ext cx="3918317" cy="369332"/>
          </a:xfrm>
          <a:prstGeom prst="rect">
            <a:avLst/>
          </a:prstGeom>
          <a:noFill/>
        </p:spPr>
        <p:txBody>
          <a:bodyPr wrap="none" rtlCol="0">
            <a:spAutoFit/>
          </a:bodyPr>
          <a:lstStyle/>
          <a:p>
            <a:r>
              <a:rPr lang="pt-PT" dirty="0"/>
              <a:t>Show (</a:t>
            </a:r>
            <a:r>
              <a:rPr lang="pt-PT" dirty="0" err="1"/>
              <a:t>possible</a:t>
            </a:r>
            <a:r>
              <a:rPr lang="pt-PT" dirty="0"/>
              <a:t> </a:t>
            </a:r>
            <a:r>
              <a:rPr lang="pt-PT" dirty="0" err="1"/>
              <a:t>based</a:t>
            </a:r>
            <a:r>
              <a:rPr lang="pt-PT" dirty="0"/>
              <a:t> </a:t>
            </a:r>
            <a:r>
              <a:rPr lang="pt-PT" dirty="0" err="1"/>
              <a:t>on</a:t>
            </a:r>
            <a:r>
              <a:rPr lang="pt-PT" dirty="0"/>
              <a:t> data) </a:t>
            </a:r>
            <a:r>
              <a:rPr lang="pt-PT" dirty="0" err="1"/>
              <a:t>germline</a:t>
            </a:r>
            <a:endParaRPr lang="pt-PT" dirty="0"/>
          </a:p>
        </p:txBody>
      </p:sp>
      <p:cxnSp>
        <p:nvCxnSpPr>
          <p:cNvPr id="20" name="Conexão reta unidirecional 19">
            <a:extLst>
              <a:ext uri="{FF2B5EF4-FFF2-40B4-BE49-F238E27FC236}">
                <a16:creationId xmlns:a16="http://schemas.microsoft.com/office/drawing/2014/main" id="{8ED2AFE6-F260-49E1-A533-EB98995A7551}"/>
              </a:ext>
            </a:extLst>
          </p:cNvPr>
          <p:cNvCxnSpPr/>
          <p:nvPr/>
        </p:nvCxnSpPr>
        <p:spPr>
          <a:xfrm>
            <a:off x="2890157" y="1085850"/>
            <a:ext cx="0" cy="587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CaixaDeTexto 20">
            <a:extLst>
              <a:ext uri="{FF2B5EF4-FFF2-40B4-BE49-F238E27FC236}">
                <a16:creationId xmlns:a16="http://schemas.microsoft.com/office/drawing/2014/main" id="{2C97F15A-57EA-4FAF-8D8E-B0C20E981651}"/>
              </a:ext>
            </a:extLst>
          </p:cNvPr>
          <p:cNvSpPr txBox="1"/>
          <p:nvPr/>
        </p:nvSpPr>
        <p:spPr>
          <a:xfrm>
            <a:off x="2523710" y="736169"/>
            <a:ext cx="631007" cy="369332"/>
          </a:xfrm>
          <a:prstGeom prst="rect">
            <a:avLst/>
          </a:prstGeom>
          <a:noFill/>
        </p:spPr>
        <p:txBody>
          <a:bodyPr wrap="none" rtlCol="0">
            <a:spAutoFit/>
          </a:bodyPr>
          <a:lstStyle/>
          <a:p>
            <a:r>
              <a:rPr lang="pt-PT" dirty="0" err="1"/>
              <a:t>filter</a:t>
            </a:r>
            <a:endParaRPr lang="pt-PT" dirty="0"/>
          </a:p>
        </p:txBody>
      </p:sp>
      <p:sp>
        <p:nvSpPr>
          <p:cNvPr id="22" name="CaixaDeTexto 21">
            <a:extLst>
              <a:ext uri="{FF2B5EF4-FFF2-40B4-BE49-F238E27FC236}">
                <a16:creationId xmlns:a16="http://schemas.microsoft.com/office/drawing/2014/main" id="{03E81F50-B418-40FF-822D-86394D8B45CC}"/>
              </a:ext>
            </a:extLst>
          </p:cNvPr>
          <p:cNvSpPr txBox="1"/>
          <p:nvPr/>
        </p:nvSpPr>
        <p:spPr>
          <a:xfrm>
            <a:off x="2523710" y="2084619"/>
            <a:ext cx="732893" cy="369332"/>
          </a:xfrm>
          <a:prstGeom prst="rect">
            <a:avLst/>
          </a:prstGeom>
          <a:noFill/>
        </p:spPr>
        <p:txBody>
          <a:bodyPr wrap="none" rtlCol="0">
            <a:spAutoFit/>
          </a:bodyPr>
          <a:lstStyle/>
          <a:p>
            <a:r>
              <a:rPr lang="pt-PT" dirty="0" err="1"/>
              <a:t>select</a:t>
            </a:r>
            <a:endParaRPr lang="pt-PT" dirty="0"/>
          </a:p>
        </p:txBody>
      </p:sp>
      <p:cxnSp>
        <p:nvCxnSpPr>
          <p:cNvPr id="23" name="Conexão reta unidirecional 22">
            <a:extLst>
              <a:ext uri="{FF2B5EF4-FFF2-40B4-BE49-F238E27FC236}">
                <a16:creationId xmlns:a16="http://schemas.microsoft.com/office/drawing/2014/main" id="{9C16C47E-93EE-4AC8-B07A-22AE2EE18E06}"/>
              </a:ext>
            </a:extLst>
          </p:cNvPr>
          <p:cNvCxnSpPr>
            <a:cxnSpLocks/>
          </p:cNvCxnSpPr>
          <p:nvPr/>
        </p:nvCxnSpPr>
        <p:spPr>
          <a:xfrm>
            <a:off x="2890156" y="2628999"/>
            <a:ext cx="0" cy="1061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CaixaDeTexto 24">
            <a:extLst>
              <a:ext uri="{FF2B5EF4-FFF2-40B4-BE49-F238E27FC236}">
                <a16:creationId xmlns:a16="http://schemas.microsoft.com/office/drawing/2014/main" id="{029AE432-4598-4563-97AF-EE4404734BC1}"/>
              </a:ext>
            </a:extLst>
          </p:cNvPr>
          <p:cNvSpPr txBox="1"/>
          <p:nvPr/>
        </p:nvSpPr>
        <p:spPr>
          <a:xfrm>
            <a:off x="2440161" y="3690981"/>
            <a:ext cx="816442" cy="369332"/>
          </a:xfrm>
          <a:prstGeom prst="rect">
            <a:avLst/>
          </a:prstGeom>
          <a:noFill/>
        </p:spPr>
        <p:txBody>
          <a:bodyPr wrap="none" rtlCol="0">
            <a:spAutoFit/>
          </a:bodyPr>
          <a:lstStyle/>
          <a:p>
            <a:r>
              <a:rPr lang="pt-PT" dirty="0"/>
              <a:t>render</a:t>
            </a:r>
          </a:p>
        </p:txBody>
      </p:sp>
      <p:cxnSp>
        <p:nvCxnSpPr>
          <p:cNvPr id="27" name="Conexão reta unidirecional 26">
            <a:extLst>
              <a:ext uri="{FF2B5EF4-FFF2-40B4-BE49-F238E27FC236}">
                <a16:creationId xmlns:a16="http://schemas.microsoft.com/office/drawing/2014/main" id="{A784A9CB-B59A-45F1-B8F0-E91BC42A4C72}"/>
              </a:ext>
            </a:extLst>
          </p:cNvPr>
          <p:cNvCxnSpPr>
            <a:cxnSpLocks/>
          </p:cNvCxnSpPr>
          <p:nvPr/>
        </p:nvCxnSpPr>
        <p:spPr>
          <a:xfrm flipV="1">
            <a:off x="3256603" y="3285641"/>
            <a:ext cx="944785" cy="4049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Arco 30">
            <a:extLst>
              <a:ext uri="{FF2B5EF4-FFF2-40B4-BE49-F238E27FC236}">
                <a16:creationId xmlns:a16="http://schemas.microsoft.com/office/drawing/2014/main" id="{5AE495E6-3FCB-463E-87B9-714793CCE1EF}"/>
              </a:ext>
            </a:extLst>
          </p:cNvPr>
          <p:cNvSpPr/>
          <p:nvPr/>
        </p:nvSpPr>
        <p:spPr>
          <a:xfrm>
            <a:off x="8359210" y="1730118"/>
            <a:ext cx="1528010" cy="4101479"/>
          </a:xfrm>
          <a:prstGeom prst="arc">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PT"/>
          </a:p>
        </p:txBody>
      </p:sp>
      <p:sp>
        <p:nvSpPr>
          <p:cNvPr id="32" name="Arco 31">
            <a:extLst>
              <a:ext uri="{FF2B5EF4-FFF2-40B4-BE49-F238E27FC236}">
                <a16:creationId xmlns:a16="http://schemas.microsoft.com/office/drawing/2014/main" id="{94B86068-D8C2-4C64-A727-8FCC641DF9E6}"/>
              </a:ext>
            </a:extLst>
          </p:cNvPr>
          <p:cNvSpPr/>
          <p:nvPr/>
        </p:nvSpPr>
        <p:spPr>
          <a:xfrm rot="10800000" flipH="1">
            <a:off x="8273857" y="1651911"/>
            <a:ext cx="1613363" cy="4101479"/>
          </a:xfrm>
          <a:prstGeom prst="arc">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PT"/>
          </a:p>
        </p:txBody>
      </p:sp>
      <p:sp>
        <p:nvSpPr>
          <p:cNvPr id="33" name="CaixaDeTexto 32">
            <a:extLst>
              <a:ext uri="{FF2B5EF4-FFF2-40B4-BE49-F238E27FC236}">
                <a16:creationId xmlns:a16="http://schemas.microsoft.com/office/drawing/2014/main" id="{36EFCFEA-7CB2-4B63-B433-3F0735D57082}"/>
              </a:ext>
            </a:extLst>
          </p:cNvPr>
          <p:cNvSpPr txBox="1"/>
          <p:nvPr/>
        </p:nvSpPr>
        <p:spPr>
          <a:xfrm>
            <a:off x="8379973" y="5551388"/>
            <a:ext cx="732893" cy="369332"/>
          </a:xfrm>
          <a:prstGeom prst="rect">
            <a:avLst/>
          </a:prstGeom>
          <a:noFill/>
        </p:spPr>
        <p:txBody>
          <a:bodyPr wrap="none" rtlCol="0">
            <a:spAutoFit/>
          </a:bodyPr>
          <a:lstStyle/>
          <a:p>
            <a:r>
              <a:rPr lang="pt-PT" dirty="0" err="1"/>
              <a:t>select</a:t>
            </a:r>
            <a:endParaRPr lang="pt-PT" dirty="0"/>
          </a:p>
        </p:txBody>
      </p:sp>
      <p:cxnSp>
        <p:nvCxnSpPr>
          <p:cNvPr id="34" name="Conexão reta unidirecional 33">
            <a:extLst>
              <a:ext uri="{FF2B5EF4-FFF2-40B4-BE49-F238E27FC236}">
                <a16:creationId xmlns:a16="http://schemas.microsoft.com/office/drawing/2014/main" id="{C076A7AB-32C3-42AC-B5E9-5D10F1390242}"/>
              </a:ext>
            </a:extLst>
          </p:cNvPr>
          <p:cNvCxnSpPr/>
          <p:nvPr/>
        </p:nvCxnSpPr>
        <p:spPr>
          <a:xfrm>
            <a:off x="4277532" y="3285641"/>
            <a:ext cx="1123627" cy="18288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exão reta unidirecional 34">
            <a:extLst>
              <a:ext uri="{FF2B5EF4-FFF2-40B4-BE49-F238E27FC236}">
                <a16:creationId xmlns:a16="http://schemas.microsoft.com/office/drawing/2014/main" id="{6C7EA9D2-74C4-4CFC-919D-145A0C6FCBDF}"/>
              </a:ext>
            </a:extLst>
          </p:cNvPr>
          <p:cNvCxnSpPr>
            <a:cxnSpLocks/>
          </p:cNvCxnSpPr>
          <p:nvPr/>
        </p:nvCxnSpPr>
        <p:spPr>
          <a:xfrm>
            <a:off x="7315200" y="5788318"/>
            <a:ext cx="113009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CaixaDeTexto 37">
            <a:extLst>
              <a:ext uri="{FF2B5EF4-FFF2-40B4-BE49-F238E27FC236}">
                <a16:creationId xmlns:a16="http://schemas.microsoft.com/office/drawing/2014/main" id="{0A73246E-F4A4-4F45-9570-B8448BC31CE6}"/>
              </a:ext>
            </a:extLst>
          </p:cNvPr>
          <p:cNvSpPr txBox="1"/>
          <p:nvPr/>
        </p:nvSpPr>
        <p:spPr>
          <a:xfrm>
            <a:off x="9301843" y="1545452"/>
            <a:ext cx="1560427" cy="369332"/>
          </a:xfrm>
          <a:prstGeom prst="rect">
            <a:avLst/>
          </a:prstGeom>
          <a:noFill/>
        </p:spPr>
        <p:txBody>
          <a:bodyPr wrap="none" rtlCol="0">
            <a:spAutoFit/>
          </a:bodyPr>
          <a:lstStyle/>
          <a:p>
            <a:r>
              <a:rPr lang="pt-PT" dirty="0" err="1"/>
              <a:t>Enable</a:t>
            </a:r>
            <a:r>
              <a:rPr lang="pt-PT" dirty="0"/>
              <a:t> </a:t>
            </a:r>
            <a:r>
              <a:rPr lang="pt-PT" dirty="0" err="1"/>
              <a:t>and</a:t>
            </a:r>
            <a:r>
              <a:rPr lang="pt-PT" dirty="0"/>
              <a:t> set</a:t>
            </a:r>
          </a:p>
        </p:txBody>
      </p:sp>
      <p:pic>
        <p:nvPicPr>
          <p:cNvPr id="8" name="Imagem 7">
            <a:extLst>
              <a:ext uri="{FF2B5EF4-FFF2-40B4-BE49-F238E27FC236}">
                <a16:creationId xmlns:a16="http://schemas.microsoft.com/office/drawing/2014/main" id="{999BFB01-4192-41F6-83BD-CB93B297BF04}"/>
              </a:ext>
            </a:extLst>
          </p:cNvPr>
          <p:cNvPicPr>
            <a:picLocks noChangeAspect="1"/>
          </p:cNvPicPr>
          <p:nvPr/>
        </p:nvPicPr>
        <p:blipFill>
          <a:blip r:embed="rId4"/>
          <a:stretch>
            <a:fillRect/>
          </a:stretch>
        </p:blipFill>
        <p:spPr>
          <a:xfrm rot="16200000">
            <a:off x="5451542" y="4690892"/>
            <a:ext cx="1254627" cy="1869139"/>
          </a:xfrm>
          <a:prstGeom prst="rect">
            <a:avLst/>
          </a:prstGeom>
        </p:spPr>
      </p:pic>
    </p:spTree>
    <p:extLst>
      <p:ext uri="{BB962C8B-B14F-4D97-AF65-F5344CB8AC3E}">
        <p14:creationId xmlns:p14="http://schemas.microsoft.com/office/powerpoint/2010/main" val="54608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Agrupar 13">
            <a:extLst>
              <a:ext uri="{FF2B5EF4-FFF2-40B4-BE49-F238E27FC236}">
                <a16:creationId xmlns:a16="http://schemas.microsoft.com/office/drawing/2014/main" id="{083DEA11-DD8D-4EBE-A0BB-893F6D2F39ED}"/>
              </a:ext>
            </a:extLst>
          </p:cNvPr>
          <p:cNvGrpSpPr/>
          <p:nvPr/>
        </p:nvGrpSpPr>
        <p:grpSpPr>
          <a:xfrm>
            <a:off x="1127449" y="0"/>
            <a:ext cx="5068814" cy="3498196"/>
            <a:chOff x="1127449" y="0"/>
            <a:chExt cx="9937102" cy="6858000"/>
          </a:xfrm>
        </p:grpSpPr>
        <p:pic>
          <p:nvPicPr>
            <p:cNvPr id="5" name="Imagem 4">
              <a:extLst>
                <a:ext uri="{FF2B5EF4-FFF2-40B4-BE49-F238E27FC236}">
                  <a16:creationId xmlns:a16="http://schemas.microsoft.com/office/drawing/2014/main" id="{3DA2345B-55AB-466B-9DE8-7183593F754B}"/>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1127449" y="0"/>
              <a:ext cx="9937102" cy="6858000"/>
            </a:xfrm>
            <a:prstGeom prst="rect">
              <a:avLst/>
            </a:prstGeom>
          </p:spPr>
        </p:pic>
        <p:sp>
          <p:nvSpPr>
            <p:cNvPr id="9" name="Retângulo 8">
              <a:extLst>
                <a:ext uri="{FF2B5EF4-FFF2-40B4-BE49-F238E27FC236}">
                  <a16:creationId xmlns:a16="http://schemas.microsoft.com/office/drawing/2014/main" id="{34109366-D578-46FD-9976-64252B8F8870}"/>
                </a:ext>
              </a:extLst>
            </p:cNvPr>
            <p:cNvSpPr/>
            <p:nvPr/>
          </p:nvSpPr>
          <p:spPr>
            <a:xfrm>
              <a:off x="4950995" y="2255921"/>
              <a:ext cx="60158" cy="469232"/>
            </a:xfrm>
            <a:prstGeom prst="rect">
              <a:avLst/>
            </a:prstGeom>
            <a:solidFill>
              <a:srgbClr val="FFC00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0000"/>
                </a:solidFill>
              </a:endParaRPr>
            </a:p>
          </p:txBody>
        </p:sp>
        <p:sp>
          <p:nvSpPr>
            <p:cNvPr id="11" name="Retângulo 10">
              <a:extLst>
                <a:ext uri="{FF2B5EF4-FFF2-40B4-BE49-F238E27FC236}">
                  <a16:creationId xmlns:a16="http://schemas.microsoft.com/office/drawing/2014/main" id="{188B371C-A088-481F-B3A8-625D771591E0}"/>
                </a:ext>
              </a:extLst>
            </p:cNvPr>
            <p:cNvSpPr/>
            <p:nvPr/>
          </p:nvSpPr>
          <p:spPr>
            <a:xfrm>
              <a:off x="6065921" y="2793332"/>
              <a:ext cx="45719" cy="124326"/>
            </a:xfrm>
            <a:prstGeom prst="rect">
              <a:avLst/>
            </a:prstGeom>
            <a:solidFill>
              <a:srgbClr val="92D05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0000"/>
                </a:solidFill>
              </a:endParaRPr>
            </a:p>
          </p:txBody>
        </p:sp>
        <p:sp>
          <p:nvSpPr>
            <p:cNvPr id="12" name="Retângulo 11">
              <a:extLst>
                <a:ext uri="{FF2B5EF4-FFF2-40B4-BE49-F238E27FC236}">
                  <a16:creationId xmlns:a16="http://schemas.microsoft.com/office/drawing/2014/main" id="{694E5A43-F807-4D96-8773-55DC4A57D2C5}"/>
                </a:ext>
              </a:extLst>
            </p:cNvPr>
            <p:cNvSpPr/>
            <p:nvPr/>
          </p:nvSpPr>
          <p:spPr>
            <a:xfrm>
              <a:off x="7464749" y="2725153"/>
              <a:ext cx="45719" cy="124326"/>
            </a:xfrm>
            <a:prstGeom prst="rect">
              <a:avLst/>
            </a:prstGeom>
            <a:solidFill>
              <a:srgbClr val="00B0F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0000"/>
                </a:solidFill>
              </a:endParaRPr>
            </a:p>
          </p:txBody>
        </p:sp>
        <p:sp>
          <p:nvSpPr>
            <p:cNvPr id="13" name="Retângulo 12">
              <a:extLst>
                <a:ext uri="{FF2B5EF4-FFF2-40B4-BE49-F238E27FC236}">
                  <a16:creationId xmlns:a16="http://schemas.microsoft.com/office/drawing/2014/main" id="{FB006831-DBD8-4B45-B9DC-D10B8D5BCFB0}"/>
                </a:ext>
              </a:extLst>
            </p:cNvPr>
            <p:cNvSpPr/>
            <p:nvPr/>
          </p:nvSpPr>
          <p:spPr>
            <a:xfrm>
              <a:off x="10203938" y="2807369"/>
              <a:ext cx="45719" cy="124326"/>
            </a:xfrm>
            <a:prstGeom prst="rect">
              <a:avLst/>
            </a:prstGeom>
            <a:solidFill>
              <a:srgbClr val="FF000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0000"/>
                </a:solidFill>
              </a:endParaRPr>
            </a:p>
          </p:txBody>
        </p:sp>
      </p:grpSp>
    </p:spTree>
    <p:extLst>
      <p:ext uri="{BB962C8B-B14F-4D97-AF65-F5344CB8AC3E}">
        <p14:creationId xmlns:p14="http://schemas.microsoft.com/office/powerpoint/2010/main" val="916840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Agrupar 25">
            <a:extLst>
              <a:ext uri="{FF2B5EF4-FFF2-40B4-BE49-F238E27FC236}">
                <a16:creationId xmlns:a16="http://schemas.microsoft.com/office/drawing/2014/main" id="{C0A6956D-3186-4F6F-BA0E-1AB2712BB351}"/>
              </a:ext>
            </a:extLst>
          </p:cNvPr>
          <p:cNvGrpSpPr/>
          <p:nvPr/>
        </p:nvGrpSpPr>
        <p:grpSpPr>
          <a:xfrm>
            <a:off x="3397084" y="1906644"/>
            <a:ext cx="5068814" cy="3498196"/>
            <a:chOff x="1127449" y="0"/>
            <a:chExt cx="9937102" cy="6858000"/>
          </a:xfrm>
        </p:grpSpPr>
        <p:pic>
          <p:nvPicPr>
            <p:cNvPr id="28" name="Imagem 27">
              <a:extLst>
                <a:ext uri="{FF2B5EF4-FFF2-40B4-BE49-F238E27FC236}">
                  <a16:creationId xmlns:a16="http://schemas.microsoft.com/office/drawing/2014/main" id="{0BA0D7BE-9008-4592-A8BB-070441D0F781}"/>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1127449" y="0"/>
              <a:ext cx="9937102" cy="6858000"/>
            </a:xfrm>
            <a:prstGeom prst="rect">
              <a:avLst/>
            </a:prstGeom>
          </p:spPr>
        </p:pic>
        <p:sp>
          <p:nvSpPr>
            <p:cNvPr id="29" name="Retângulo 28">
              <a:extLst>
                <a:ext uri="{FF2B5EF4-FFF2-40B4-BE49-F238E27FC236}">
                  <a16:creationId xmlns:a16="http://schemas.microsoft.com/office/drawing/2014/main" id="{C52C7B91-ACC2-4882-84C3-7F13D238F954}"/>
                </a:ext>
              </a:extLst>
            </p:cNvPr>
            <p:cNvSpPr/>
            <p:nvPr/>
          </p:nvSpPr>
          <p:spPr>
            <a:xfrm>
              <a:off x="4950995" y="2255921"/>
              <a:ext cx="60158" cy="469232"/>
            </a:xfrm>
            <a:prstGeom prst="rect">
              <a:avLst/>
            </a:prstGeom>
            <a:solidFill>
              <a:srgbClr val="FFC00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0000"/>
                </a:solidFill>
              </a:endParaRPr>
            </a:p>
          </p:txBody>
        </p:sp>
        <p:sp>
          <p:nvSpPr>
            <p:cNvPr id="30" name="Retângulo 29">
              <a:extLst>
                <a:ext uri="{FF2B5EF4-FFF2-40B4-BE49-F238E27FC236}">
                  <a16:creationId xmlns:a16="http://schemas.microsoft.com/office/drawing/2014/main" id="{0C2E39DC-C791-4772-B74A-2324485C99B3}"/>
                </a:ext>
              </a:extLst>
            </p:cNvPr>
            <p:cNvSpPr/>
            <p:nvPr/>
          </p:nvSpPr>
          <p:spPr>
            <a:xfrm>
              <a:off x="6065921" y="2793332"/>
              <a:ext cx="45719" cy="124326"/>
            </a:xfrm>
            <a:prstGeom prst="rect">
              <a:avLst/>
            </a:prstGeom>
            <a:solidFill>
              <a:srgbClr val="92D05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0000"/>
                </a:solidFill>
              </a:endParaRPr>
            </a:p>
          </p:txBody>
        </p:sp>
        <p:sp>
          <p:nvSpPr>
            <p:cNvPr id="36" name="Retângulo 35">
              <a:extLst>
                <a:ext uri="{FF2B5EF4-FFF2-40B4-BE49-F238E27FC236}">
                  <a16:creationId xmlns:a16="http://schemas.microsoft.com/office/drawing/2014/main" id="{7CC9A7EA-557A-48C2-ACCF-8B2D98E8AD5D}"/>
                </a:ext>
              </a:extLst>
            </p:cNvPr>
            <p:cNvSpPr/>
            <p:nvPr/>
          </p:nvSpPr>
          <p:spPr>
            <a:xfrm>
              <a:off x="7464749" y="2725153"/>
              <a:ext cx="45719" cy="124326"/>
            </a:xfrm>
            <a:prstGeom prst="rect">
              <a:avLst/>
            </a:prstGeom>
            <a:solidFill>
              <a:srgbClr val="00B0F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0000"/>
                </a:solidFill>
              </a:endParaRPr>
            </a:p>
          </p:txBody>
        </p:sp>
        <p:sp>
          <p:nvSpPr>
            <p:cNvPr id="37" name="Retângulo 36">
              <a:extLst>
                <a:ext uri="{FF2B5EF4-FFF2-40B4-BE49-F238E27FC236}">
                  <a16:creationId xmlns:a16="http://schemas.microsoft.com/office/drawing/2014/main" id="{69DD7F50-E992-4803-BDE3-FE735ABC2E3D}"/>
                </a:ext>
              </a:extLst>
            </p:cNvPr>
            <p:cNvSpPr/>
            <p:nvPr/>
          </p:nvSpPr>
          <p:spPr>
            <a:xfrm>
              <a:off x="10203938" y="2807369"/>
              <a:ext cx="45719" cy="124326"/>
            </a:xfrm>
            <a:prstGeom prst="rect">
              <a:avLst/>
            </a:prstGeom>
            <a:solidFill>
              <a:srgbClr val="FF000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0000"/>
                </a:solidFill>
              </a:endParaRPr>
            </a:p>
          </p:txBody>
        </p:sp>
      </p:grpSp>
      <p:sp>
        <p:nvSpPr>
          <p:cNvPr id="4" name="Retângulo 3">
            <a:extLst>
              <a:ext uri="{FF2B5EF4-FFF2-40B4-BE49-F238E27FC236}">
                <a16:creationId xmlns:a16="http://schemas.microsoft.com/office/drawing/2014/main" id="{539BC2F9-9C9E-451F-9A69-9E14F23C8A8E}"/>
              </a:ext>
            </a:extLst>
          </p:cNvPr>
          <p:cNvSpPr/>
          <p:nvPr/>
        </p:nvSpPr>
        <p:spPr>
          <a:xfrm>
            <a:off x="4406087" y="109095"/>
            <a:ext cx="5727032" cy="5752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err="1"/>
              <a:t>Dynamic</a:t>
            </a:r>
            <a:r>
              <a:rPr lang="pt-PT" dirty="0"/>
              <a:t> </a:t>
            </a:r>
            <a:r>
              <a:rPr lang="pt-PT" dirty="0" err="1"/>
              <a:t>features</a:t>
            </a:r>
            <a:r>
              <a:rPr lang="pt-PT" dirty="0"/>
              <a:t>? ON/OFF (</a:t>
            </a:r>
            <a:r>
              <a:rPr lang="pt-PT" dirty="0" err="1"/>
              <a:t>default</a:t>
            </a:r>
            <a:r>
              <a:rPr lang="pt-PT" dirty="0"/>
              <a:t> OFF)</a:t>
            </a:r>
          </a:p>
        </p:txBody>
      </p:sp>
      <p:sp>
        <p:nvSpPr>
          <p:cNvPr id="5" name="Retângulo 4">
            <a:extLst>
              <a:ext uri="{FF2B5EF4-FFF2-40B4-BE49-F238E27FC236}">
                <a16:creationId xmlns:a16="http://schemas.microsoft.com/office/drawing/2014/main" id="{D0B15B53-7AE1-4DCB-B5C7-8713A064817D}"/>
              </a:ext>
            </a:extLst>
          </p:cNvPr>
          <p:cNvSpPr/>
          <p:nvPr/>
        </p:nvSpPr>
        <p:spPr>
          <a:xfrm>
            <a:off x="389769" y="767157"/>
            <a:ext cx="4826868" cy="1861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err="1"/>
              <a:t>Static</a:t>
            </a:r>
            <a:r>
              <a:rPr lang="pt-PT" dirty="0"/>
              <a:t> </a:t>
            </a:r>
            <a:r>
              <a:rPr lang="pt-PT" dirty="0" err="1"/>
              <a:t>features</a:t>
            </a:r>
            <a:r>
              <a:rPr lang="pt-PT" dirty="0"/>
              <a:t>: </a:t>
            </a:r>
          </a:p>
          <a:p>
            <a:r>
              <a:rPr lang="pt-PT" dirty="0"/>
              <a:t>- </a:t>
            </a:r>
            <a:r>
              <a:rPr lang="pt-PT" dirty="0" err="1"/>
              <a:t>select</a:t>
            </a:r>
            <a:r>
              <a:rPr lang="pt-PT" dirty="0"/>
              <a:t> 10/100/100 top clones (</a:t>
            </a:r>
            <a:r>
              <a:rPr lang="pt-PT" dirty="0" err="1"/>
              <a:t>high</a:t>
            </a:r>
            <a:r>
              <a:rPr lang="pt-PT" dirty="0"/>
              <a:t> </a:t>
            </a:r>
            <a:r>
              <a:rPr lang="pt-PT" dirty="0" err="1"/>
              <a:t>frequency</a:t>
            </a:r>
            <a:r>
              <a:rPr lang="pt-PT" dirty="0"/>
              <a:t>)</a:t>
            </a:r>
          </a:p>
          <a:p>
            <a:r>
              <a:rPr lang="pt-PT" dirty="0"/>
              <a:t>- </a:t>
            </a:r>
            <a:r>
              <a:rPr lang="pt-PT" dirty="0" err="1"/>
              <a:t>select</a:t>
            </a:r>
            <a:r>
              <a:rPr lang="pt-PT" dirty="0"/>
              <a:t> </a:t>
            </a:r>
            <a:r>
              <a:rPr lang="pt-PT" dirty="0" err="1"/>
              <a:t>one</a:t>
            </a:r>
            <a:r>
              <a:rPr lang="pt-PT" dirty="0"/>
              <a:t>/more/</a:t>
            </a:r>
            <a:r>
              <a:rPr lang="pt-PT" dirty="0" err="1"/>
              <a:t>all</a:t>
            </a:r>
            <a:r>
              <a:rPr lang="pt-PT" dirty="0"/>
              <a:t> </a:t>
            </a:r>
            <a:r>
              <a:rPr lang="pt-PT" dirty="0" err="1"/>
              <a:t>tissues</a:t>
            </a:r>
            <a:endParaRPr lang="pt-PT" dirty="0"/>
          </a:p>
          <a:p>
            <a:r>
              <a:rPr lang="pt-PT" dirty="0"/>
              <a:t>- </a:t>
            </a:r>
            <a:r>
              <a:rPr lang="pt-PT" dirty="0" err="1"/>
              <a:t>select</a:t>
            </a:r>
            <a:r>
              <a:rPr lang="pt-PT" dirty="0"/>
              <a:t> clones </a:t>
            </a:r>
            <a:r>
              <a:rPr lang="pt-PT" dirty="0" err="1"/>
              <a:t>with</a:t>
            </a:r>
            <a:r>
              <a:rPr lang="pt-PT" dirty="0"/>
              <a:t> </a:t>
            </a:r>
            <a:r>
              <a:rPr lang="pt-PT" dirty="0" err="1"/>
              <a:t>the</a:t>
            </a:r>
            <a:r>
              <a:rPr lang="pt-PT" dirty="0"/>
              <a:t> </a:t>
            </a:r>
            <a:r>
              <a:rPr lang="pt-PT" dirty="0" err="1"/>
              <a:t>most</a:t>
            </a:r>
            <a:r>
              <a:rPr lang="pt-PT" dirty="0"/>
              <a:t> </a:t>
            </a:r>
            <a:r>
              <a:rPr lang="pt-PT" dirty="0" err="1"/>
              <a:t>mutations</a:t>
            </a:r>
            <a:endParaRPr lang="pt-PT" dirty="0"/>
          </a:p>
          <a:p>
            <a:r>
              <a:rPr lang="pt-PT" dirty="0"/>
              <a:t>- </a:t>
            </a:r>
            <a:r>
              <a:rPr lang="pt-PT" dirty="0" err="1"/>
              <a:t>select</a:t>
            </a:r>
            <a:r>
              <a:rPr lang="pt-PT" dirty="0"/>
              <a:t> clones </a:t>
            </a:r>
            <a:r>
              <a:rPr lang="pt-PT" dirty="0" err="1"/>
              <a:t>with</a:t>
            </a:r>
            <a:r>
              <a:rPr lang="pt-PT" dirty="0"/>
              <a:t> </a:t>
            </a:r>
            <a:r>
              <a:rPr lang="pt-PT" dirty="0" err="1"/>
              <a:t>high</a:t>
            </a:r>
            <a:r>
              <a:rPr lang="pt-PT" dirty="0"/>
              <a:t> </a:t>
            </a:r>
            <a:r>
              <a:rPr lang="pt-PT" dirty="0" err="1"/>
              <a:t>class</a:t>
            </a:r>
            <a:r>
              <a:rPr lang="pt-PT" dirty="0"/>
              <a:t> </a:t>
            </a:r>
            <a:r>
              <a:rPr lang="pt-PT" dirty="0" err="1"/>
              <a:t>switching</a:t>
            </a:r>
            <a:endParaRPr lang="pt-PT" dirty="0"/>
          </a:p>
          <a:p>
            <a:r>
              <a:rPr lang="pt-PT" dirty="0"/>
              <a:t>- </a:t>
            </a:r>
            <a:r>
              <a:rPr lang="pt-PT" dirty="0" err="1"/>
              <a:t>select</a:t>
            </a:r>
            <a:r>
              <a:rPr lang="pt-PT" dirty="0"/>
              <a:t> time </a:t>
            </a:r>
            <a:r>
              <a:rPr lang="pt-PT" dirty="0" err="1"/>
              <a:t>periods</a:t>
            </a:r>
            <a:r>
              <a:rPr lang="pt-PT" dirty="0"/>
              <a:t> (</a:t>
            </a:r>
            <a:r>
              <a:rPr lang="pt-PT" dirty="0" err="1"/>
              <a:t>one</a:t>
            </a:r>
            <a:r>
              <a:rPr lang="pt-PT" dirty="0"/>
              <a:t>, </a:t>
            </a:r>
            <a:r>
              <a:rPr lang="pt-PT" dirty="0" err="1"/>
              <a:t>several</a:t>
            </a:r>
            <a:r>
              <a:rPr lang="pt-PT" dirty="0"/>
              <a:t>, </a:t>
            </a:r>
            <a:r>
              <a:rPr lang="pt-PT" dirty="0" err="1"/>
              <a:t>all</a:t>
            </a:r>
            <a:r>
              <a:rPr lang="pt-PT" dirty="0"/>
              <a:t>)</a:t>
            </a:r>
          </a:p>
          <a:p>
            <a:r>
              <a:rPr lang="pt-PT" dirty="0"/>
              <a:t>- </a:t>
            </a:r>
            <a:r>
              <a:rPr lang="pt-PT" dirty="0" err="1"/>
              <a:t>select</a:t>
            </a:r>
            <a:r>
              <a:rPr lang="pt-PT" dirty="0"/>
              <a:t> </a:t>
            </a:r>
            <a:r>
              <a:rPr lang="pt-PT" dirty="0" err="1"/>
              <a:t>shape</a:t>
            </a:r>
            <a:r>
              <a:rPr lang="pt-PT" dirty="0"/>
              <a:t> (</a:t>
            </a:r>
            <a:r>
              <a:rPr lang="pt-PT" dirty="0" err="1"/>
              <a:t>optional</a:t>
            </a:r>
            <a:r>
              <a:rPr lang="pt-PT" dirty="0"/>
              <a:t>, </a:t>
            </a:r>
            <a:r>
              <a:rPr lang="pt-PT" dirty="0" err="1"/>
              <a:t>disabled</a:t>
            </a:r>
            <a:r>
              <a:rPr lang="pt-PT" dirty="0"/>
              <a:t> </a:t>
            </a:r>
            <a:r>
              <a:rPr lang="pt-PT" dirty="0" err="1"/>
              <a:t>by</a:t>
            </a:r>
            <a:r>
              <a:rPr lang="pt-PT" dirty="0"/>
              <a:t> </a:t>
            </a:r>
            <a:r>
              <a:rPr lang="pt-PT" dirty="0" err="1"/>
              <a:t>default</a:t>
            </a:r>
            <a:r>
              <a:rPr lang="pt-PT" dirty="0"/>
              <a:t>)</a:t>
            </a:r>
          </a:p>
        </p:txBody>
      </p:sp>
      <p:sp>
        <p:nvSpPr>
          <p:cNvPr id="7" name="Retângulo 6">
            <a:extLst>
              <a:ext uri="{FF2B5EF4-FFF2-40B4-BE49-F238E27FC236}">
                <a16:creationId xmlns:a16="http://schemas.microsoft.com/office/drawing/2014/main" id="{27AA1AEE-E2A8-4F6B-A7DA-156E25AE1FC6}"/>
              </a:ext>
            </a:extLst>
          </p:cNvPr>
          <p:cNvSpPr/>
          <p:nvPr/>
        </p:nvSpPr>
        <p:spPr>
          <a:xfrm>
            <a:off x="3332747" y="2576764"/>
            <a:ext cx="5727032" cy="22277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err="1">
                <a:solidFill>
                  <a:schemeClr val="tx1"/>
                </a:solidFill>
              </a:rPr>
              <a:t>Zoomable</a:t>
            </a:r>
            <a:r>
              <a:rPr lang="pt-PT" dirty="0">
                <a:solidFill>
                  <a:schemeClr val="tx1"/>
                </a:solidFill>
              </a:rPr>
              <a:t> </a:t>
            </a:r>
            <a:r>
              <a:rPr lang="pt-PT" dirty="0" err="1">
                <a:solidFill>
                  <a:schemeClr val="tx1"/>
                </a:solidFill>
              </a:rPr>
              <a:t>stacked</a:t>
            </a:r>
            <a:r>
              <a:rPr lang="pt-PT" dirty="0">
                <a:solidFill>
                  <a:schemeClr val="tx1"/>
                </a:solidFill>
              </a:rPr>
              <a:t> </a:t>
            </a:r>
            <a:r>
              <a:rPr lang="pt-PT" dirty="0" err="1">
                <a:solidFill>
                  <a:schemeClr val="tx1"/>
                </a:solidFill>
              </a:rPr>
              <a:t>area</a:t>
            </a:r>
            <a:r>
              <a:rPr lang="pt-PT" dirty="0">
                <a:solidFill>
                  <a:schemeClr val="tx1"/>
                </a:solidFill>
              </a:rPr>
              <a:t> time series render </a:t>
            </a:r>
            <a:r>
              <a:rPr lang="pt-PT" dirty="0" err="1">
                <a:solidFill>
                  <a:schemeClr val="tx1"/>
                </a:solidFill>
              </a:rPr>
              <a:t>here</a:t>
            </a:r>
            <a:endParaRPr lang="pt-PT" dirty="0">
              <a:solidFill>
                <a:schemeClr val="tx1"/>
              </a:solidFill>
            </a:endParaRPr>
          </a:p>
        </p:txBody>
      </p:sp>
      <p:pic>
        <p:nvPicPr>
          <p:cNvPr id="3" name="Imagem 2">
            <a:extLst>
              <a:ext uri="{FF2B5EF4-FFF2-40B4-BE49-F238E27FC236}">
                <a16:creationId xmlns:a16="http://schemas.microsoft.com/office/drawing/2014/main" id="{D3EE5354-DB55-437F-95F9-C17D051A6830}"/>
              </a:ext>
            </a:extLst>
          </p:cNvPr>
          <p:cNvPicPr>
            <a:picLocks noChangeAspect="1"/>
          </p:cNvPicPr>
          <p:nvPr/>
        </p:nvPicPr>
        <p:blipFill>
          <a:blip r:embed="rId3"/>
          <a:stretch>
            <a:fillRect/>
          </a:stretch>
        </p:blipFill>
        <p:spPr>
          <a:xfrm rot="5400000">
            <a:off x="5124449" y="4838315"/>
            <a:ext cx="1943100" cy="2047875"/>
          </a:xfrm>
          <a:prstGeom prst="rect">
            <a:avLst/>
          </a:prstGeom>
        </p:spPr>
      </p:pic>
      <p:cxnSp>
        <p:nvCxnSpPr>
          <p:cNvPr id="10" name="Conexão reta unidirecional 9">
            <a:extLst>
              <a:ext uri="{FF2B5EF4-FFF2-40B4-BE49-F238E27FC236}">
                <a16:creationId xmlns:a16="http://schemas.microsoft.com/office/drawing/2014/main" id="{B3E3AE29-B50D-4C86-ABE7-1F0A2C6B820F}"/>
              </a:ext>
            </a:extLst>
          </p:cNvPr>
          <p:cNvCxnSpPr/>
          <p:nvPr/>
        </p:nvCxnSpPr>
        <p:spPr>
          <a:xfrm flipH="1">
            <a:off x="3396343" y="6596743"/>
            <a:ext cx="2857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exão reta unidirecional 11">
            <a:extLst>
              <a:ext uri="{FF2B5EF4-FFF2-40B4-BE49-F238E27FC236}">
                <a16:creationId xmlns:a16="http://schemas.microsoft.com/office/drawing/2014/main" id="{51295E0A-8E6F-4006-841D-A26B7F0F6998}"/>
              </a:ext>
            </a:extLst>
          </p:cNvPr>
          <p:cNvCxnSpPr/>
          <p:nvPr/>
        </p:nvCxnSpPr>
        <p:spPr>
          <a:xfrm>
            <a:off x="6368143" y="6580414"/>
            <a:ext cx="26044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CaixaDeTexto 13">
            <a:extLst>
              <a:ext uri="{FF2B5EF4-FFF2-40B4-BE49-F238E27FC236}">
                <a16:creationId xmlns:a16="http://schemas.microsoft.com/office/drawing/2014/main" id="{84608CD3-EFC8-4C2F-AF30-7677784E10BB}"/>
              </a:ext>
            </a:extLst>
          </p:cNvPr>
          <p:cNvSpPr txBox="1"/>
          <p:nvPr/>
        </p:nvSpPr>
        <p:spPr>
          <a:xfrm>
            <a:off x="4277532" y="3006584"/>
            <a:ext cx="732893" cy="369332"/>
          </a:xfrm>
          <a:prstGeom prst="rect">
            <a:avLst/>
          </a:prstGeom>
          <a:noFill/>
        </p:spPr>
        <p:txBody>
          <a:bodyPr wrap="none" rtlCol="0">
            <a:spAutoFit/>
          </a:bodyPr>
          <a:lstStyle/>
          <a:p>
            <a:r>
              <a:rPr lang="pt-PT" dirty="0" err="1"/>
              <a:t>select</a:t>
            </a:r>
            <a:endParaRPr lang="pt-PT" dirty="0"/>
          </a:p>
        </p:txBody>
      </p:sp>
      <p:sp>
        <p:nvSpPr>
          <p:cNvPr id="15" name="CaixaDeTexto 14">
            <a:extLst>
              <a:ext uri="{FF2B5EF4-FFF2-40B4-BE49-F238E27FC236}">
                <a16:creationId xmlns:a16="http://schemas.microsoft.com/office/drawing/2014/main" id="{D6EB8B7F-9665-4D31-8070-8B3B2A26210B}"/>
              </a:ext>
            </a:extLst>
          </p:cNvPr>
          <p:cNvSpPr txBox="1"/>
          <p:nvPr/>
        </p:nvSpPr>
        <p:spPr>
          <a:xfrm>
            <a:off x="4406087" y="4942937"/>
            <a:ext cx="816442" cy="369332"/>
          </a:xfrm>
          <a:prstGeom prst="rect">
            <a:avLst/>
          </a:prstGeom>
          <a:noFill/>
        </p:spPr>
        <p:txBody>
          <a:bodyPr wrap="none" rtlCol="0">
            <a:spAutoFit/>
          </a:bodyPr>
          <a:lstStyle/>
          <a:p>
            <a:r>
              <a:rPr lang="pt-PT" dirty="0"/>
              <a:t>render</a:t>
            </a:r>
          </a:p>
        </p:txBody>
      </p:sp>
      <p:sp>
        <p:nvSpPr>
          <p:cNvPr id="16" name="CaixaDeTexto 15">
            <a:extLst>
              <a:ext uri="{FF2B5EF4-FFF2-40B4-BE49-F238E27FC236}">
                <a16:creationId xmlns:a16="http://schemas.microsoft.com/office/drawing/2014/main" id="{8B109E93-2380-48FB-8823-11EDAE3FE3B7}"/>
              </a:ext>
            </a:extLst>
          </p:cNvPr>
          <p:cNvSpPr txBox="1"/>
          <p:nvPr/>
        </p:nvSpPr>
        <p:spPr>
          <a:xfrm>
            <a:off x="3332747" y="6175018"/>
            <a:ext cx="1187761" cy="369332"/>
          </a:xfrm>
          <a:prstGeom prst="rect">
            <a:avLst/>
          </a:prstGeom>
          <a:noFill/>
        </p:spPr>
        <p:txBody>
          <a:bodyPr wrap="none" rtlCol="0">
            <a:spAutoFit/>
          </a:bodyPr>
          <a:lstStyle/>
          <a:p>
            <a:r>
              <a:rPr lang="pt-PT" dirty="0" err="1"/>
              <a:t>Pan</a:t>
            </a:r>
            <a:r>
              <a:rPr lang="pt-PT" dirty="0"/>
              <a:t>/ zoom</a:t>
            </a:r>
          </a:p>
        </p:txBody>
      </p:sp>
      <p:sp>
        <p:nvSpPr>
          <p:cNvPr id="17" name="CaixaDeTexto 16">
            <a:extLst>
              <a:ext uri="{FF2B5EF4-FFF2-40B4-BE49-F238E27FC236}">
                <a16:creationId xmlns:a16="http://schemas.microsoft.com/office/drawing/2014/main" id="{8E8EC82F-FB4C-4746-B01C-69DCD9438444}"/>
              </a:ext>
            </a:extLst>
          </p:cNvPr>
          <p:cNvSpPr txBox="1"/>
          <p:nvPr/>
        </p:nvSpPr>
        <p:spPr>
          <a:xfrm>
            <a:off x="7872018" y="6153111"/>
            <a:ext cx="1187761" cy="369332"/>
          </a:xfrm>
          <a:prstGeom prst="rect">
            <a:avLst/>
          </a:prstGeom>
          <a:noFill/>
        </p:spPr>
        <p:txBody>
          <a:bodyPr wrap="none" rtlCol="0">
            <a:spAutoFit/>
          </a:bodyPr>
          <a:lstStyle/>
          <a:p>
            <a:r>
              <a:rPr lang="pt-PT" dirty="0" err="1"/>
              <a:t>Pan</a:t>
            </a:r>
            <a:r>
              <a:rPr lang="pt-PT" dirty="0"/>
              <a:t>/ zoom</a:t>
            </a:r>
          </a:p>
        </p:txBody>
      </p:sp>
      <p:sp>
        <p:nvSpPr>
          <p:cNvPr id="18" name="CaixaDeTexto 17">
            <a:extLst>
              <a:ext uri="{FF2B5EF4-FFF2-40B4-BE49-F238E27FC236}">
                <a16:creationId xmlns:a16="http://schemas.microsoft.com/office/drawing/2014/main" id="{575BAADE-A6BE-4A15-9FF8-453F551797CA}"/>
              </a:ext>
            </a:extLst>
          </p:cNvPr>
          <p:cNvSpPr txBox="1"/>
          <p:nvPr/>
        </p:nvSpPr>
        <p:spPr>
          <a:xfrm>
            <a:off x="6368143" y="5181560"/>
            <a:ext cx="3918317" cy="369332"/>
          </a:xfrm>
          <a:prstGeom prst="rect">
            <a:avLst/>
          </a:prstGeom>
          <a:noFill/>
        </p:spPr>
        <p:txBody>
          <a:bodyPr wrap="none" rtlCol="0">
            <a:spAutoFit/>
          </a:bodyPr>
          <a:lstStyle/>
          <a:p>
            <a:r>
              <a:rPr lang="pt-PT" dirty="0"/>
              <a:t>Show (</a:t>
            </a:r>
            <a:r>
              <a:rPr lang="pt-PT" dirty="0" err="1"/>
              <a:t>possible</a:t>
            </a:r>
            <a:r>
              <a:rPr lang="pt-PT" dirty="0"/>
              <a:t> </a:t>
            </a:r>
            <a:r>
              <a:rPr lang="pt-PT" dirty="0" err="1"/>
              <a:t>based</a:t>
            </a:r>
            <a:r>
              <a:rPr lang="pt-PT" dirty="0"/>
              <a:t> </a:t>
            </a:r>
            <a:r>
              <a:rPr lang="pt-PT" dirty="0" err="1"/>
              <a:t>on</a:t>
            </a:r>
            <a:r>
              <a:rPr lang="pt-PT" dirty="0"/>
              <a:t> data) </a:t>
            </a:r>
            <a:r>
              <a:rPr lang="pt-PT" dirty="0" err="1"/>
              <a:t>germline</a:t>
            </a:r>
            <a:endParaRPr lang="pt-PT" dirty="0"/>
          </a:p>
        </p:txBody>
      </p:sp>
      <p:cxnSp>
        <p:nvCxnSpPr>
          <p:cNvPr id="20" name="Conexão reta unidirecional 19">
            <a:extLst>
              <a:ext uri="{FF2B5EF4-FFF2-40B4-BE49-F238E27FC236}">
                <a16:creationId xmlns:a16="http://schemas.microsoft.com/office/drawing/2014/main" id="{8ED2AFE6-F260-49E1-A533-EB98995A7551}"/>
              </a:ext>
            </a:extLst>
          </p:cNvPr>
          <p:cNvCxnSpPr/>
          <p:nvPr/>
        </p:nvCxnSpPr>
        <p:spPr>
          <a:xfrm>
            <a:off x="441179" y="1081327"/>
            <a:ext cx="0" cy="587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CaixaDeTexto 20">
            <a:extLst>
              <a:ext uri="{FF2B5EF4-FFF2-40B4-BE49-F238E27FC236}">
                <a16:creationId xmlns:a16="http://schemas.microsoft.com/office/drawing/2014/main" id="{2C97F15A-57EA-4FAF-8D8E-B0C20E981651}"/>
              </a:ext>
            </a:extLst>
          </p:cNvPr>
          <p:cNvSpPr txBox="1"/>
          <p:nvPr/>
        </p:nvSpPr>
        <p:spPr>
          <a:xfrm>
            <a:off x="1192807" y="234131"/>
            <a:ext cx="631007" cy="369332"/>
          </a:xfrm>
          <a:prstGeom prst="rect">
            <a:avLst/>
          </a:prstGeom>
          <a:noFill/>
        </p:spPr>
        <p:txBody>
          <a:bodyPr wrap="none" rtlCol="0">
            <a:spAutoFit/>
          </a:bodyPr>
          <a:lstStyle/>
          <a:p>
            <a:r>
              <a:rPr lang="pt-PT" dirty="0" err="1"/>
              <a:t>filter</a:t>
            </a:r>
            <a:endParaRPr lang="pt-PT" dirty="0"/>
          </a:p>
        </p:txBody>
      </p:sp>
      <p:sp>
        <p:nvSpPr>
          <p:cNvPr id="22" name="CaixaDeTexto 21">
            <a:extLst>
              <a:ext uri="{FF2B5EF4-FFF2-40B4-BE49-F238E27FC236}">
                <a16:creationId xmlns:a16="http://schemas.microsoft.com/office/drawing/2014/main" id="{03E81F50-B418-40FF-822D-86394D8B45CC}"/>
              </a:ext>
            </a:extLst>
          </p:cNvPr>
          <p:cNvSpPr txBox="1"/>
          <p:nvPr/>
        </p:nvSpPr>
        <p:spPr>
          <a:xfrm>
            <a:off x="389769" y="75468"/>
            <a:ext cx="732893" cy="369332"/>
          </a:xfrm>
          <a:prstGeom prst="rect">
            <a:avLst/>
          </a:prstGeom>
          <a:noFill/>
        </p:spPr>
        <p:txBody>
          <a:bodyPr wrap="none" rtlCol="0">
            <a:spAutoFit/>
          </a:bodyPr>
          <a:lstStyle/>
          <a:p>
            <a:r>
              <a:rPr lang="pt-PT" dirty="0" err="1"/>
              <a:t>select</a:t>
            </a:r>
            <a:endParaRPr lang="pt-PT" dirty="0"/>
          </a:p>
        </p:txBody>
      </p:sp>
      <p:cxnSp>
        <p:nvCxnSpPr>
          <p:cNvPr id="23" name="Conexão reta unidirecional 22">
            <a:extLst>
              <a:ext uri="{FF2B5EF4-FFF2-40B4-BE49-F238E27FC236}">
                <a16:creationId xmlns:a16="http://schemas.microsoft.com/office/drawing/2014/main" id="{9C16C47E-93EE-4AC8-B07A-22AE2EE18E06}"/>
              </a:ext>
            </a:extLst>
          </p:cNvPr>
          <p:cNvCxnSpPr>
            <a:cxnSpLocks/>
          </p:cNvCxnSpPr>
          <p:nvPr/>
        </p:nvCxnSpPr>
        <p:spPr>
          <a:xfrm>
            <a:off x="2890156" y="2628999"/>
            <a:ext cx="0" cy="1061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CaixaDeTexto 24">
            <a:extLst>
              <a:ext uri="{FF2B5EF4-FFF2-40B4-BE49-F238E27FC236}">
                <a16:creationId xmlns:a16="http://schemas.microsoft.com/office/drawing/2014/main" id="{029AE432-4598-4563-97AF-EE4404734BC1}"/>
              </a:ext>
            </a:extLst>
          </p:cNvPr>
          <p:cNvSpPr txBox="1"/>
          <p:nvPr/>
        </p:nvSpPr>
        <p:spPr>
          <a:xfrm>
            <a:off x="2440161" y="3690981"/>
            <a:ext cx="816442" cy="369332"/>
          </a:xfrm>
          <a:prstGeom prst="rect">
            <a:avLst/>
          </a:prstGeom>
          <a:noFill/>
        </p:spPr>
        <p:txBody>
          <a:bodyPr wrap="none" rtlCol="0">
            <a:spAutoFit/>
          </a:bodyPr>
          <a:lstStyle/>
          <a:p>
            <a:r>
              <a:rPr lang="pt-PT" dirty="0"/>
              <a:t>render</a:t>
            </a:r>
          </a:p>
        </p:txBody>
      </p:sp>
      <p:cxnSp>
        <p:nvCxnSpPr>
          <p:cNvPr id="27" name="Conexão reta unidirecional 26">
            <a:extLst>
              <a:ext uri="{FF2B5EF4-FFF2-40B4-BE49-F238E27FC236}">
                <a16:creationId xmlns:a16="http://schemas.microsoft.com/office/drawing/2014/main" id="{A784A9CB-B59A-45F1-B8F0-E91BC42A4C72}"/>
              </a:ext>
            </a:extLst>
          </p:cNvPr>
          <p:cNvCxnSpPr>
            <a:cxnSpLocks/>
          </p:cNvCxnSpPr>
          <p:nvPr/>
        </p:nvCxnSpPr>
        <p:spPr>
          <a:xfrm flipV="1">
            <a:off x="3256603" y="3285641"/>
            <a:ext cx="944785" cy="4049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Arco 30">
            <a:extLst>
              <a:ext uri="{FF2B5EF4-FFF2-40B4-BE49-F238E27FC236}">
                <a16:creationId xmlns:a16="http://schemas.microsoft.com/office/drawing/2014/main" id="{5AE495E6-3FCB-463E-87B9-714793CCE1EF}"/>
              </a:ext>
            </a:extLst>
          </p:cNvPr>
          <p:cNvSpPr/>
          <p:nvPr/>
        </p:nvSpPr>
        <p:spPr>
          <a:xfrm>
            <a:off x="10028406" y="3394911"/>
            <a:ext cx="1528010" cy="4101479"/>
          </a:xfrm>
          <a:prstGeom prst="arc">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PT"/>
          </a:p>
        </p:txBody>
      </p:sp>
      <p:sp>
        <p:nvSpPr>
          <p:cNvPr id="32" name="Arco 31">
            <a:extLst>
              <a:ext uri="{FF2B5EF4-FFF2-40B4-BE49-F238E27FC236}">
                <a16:creationId xmlns:a16="http://schemas.microsoft.com/office/drawing/2014/main" id="{94B86068-D8C2-4C64-A727-8FCC641DF9E6}"/>
              </a:ext>
            </a:extLst>
          </p:cNvPr>
          <p:cNvSpPr/>
          <p:nvPr/>
        </p:nvSpPr>
        <p:spPr>
          <a:xfrm rot="10800000" flipH="1">
            <a:off x="8273857" y="1651911"/>
            <a:ext cx="1613363" cy="4101479"/>
          </a:xfrm>
          <a:prstGeom prst="arc">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PT"/>
          </a:p>
        </p:txBody>
      </p:sp>
      <p:sp>
        <p:nvSpPr>
          <p:cNvPr id="33" name="CaixaDeTexto 32">
            <a:extLst>
              <a:ext uri="{FF2B5EF4-FFF2-40B4-BE49-F238E27FC236}">
                <a16:creationId xmlns:a16="http://schemas.microsoft.com/office/drawing/2014/main" id="{36EFCFEA-7CB2-4B63-B433-3F0735D57082}"/>
              </a:ext>
            </a:extLst>
          </p:cNvPr>
          <p:cNvSpPr txBox="1"/>
          <p:nvPr/>
        </p:nvSpPr>
        <p:spPr>
          <a:xfrm>
            <a:off x="8379973" y="5551388"/>
            <a:ext cx="732893" cy="369332"/>
          </a:xfrm>
          <a:prstGeom prst="rect">
            <a:avLst/>
          </a:prstGeom>
          <a:noFill/>
        </p:spPr>
        <p:txBody>
          <a:bodyPr wrap="none" rtlCol="0">
            <a:spAutoFit/>
          </a:bodyPr>
          <a:lstStyle/>
          <a:p>
            <a:r>
              <a:rPr lang="pt-PT" dirty="0" err="1"/>
              <a:t>select</a:t>
            </a:r>
            <a:endParaRPr lang="pt-PT" dirty="0"/>
          </a:p>
        </p:txBody>
      </p:sp>
      <p:cxnSp>
        <p:nvCxnSpPr>
          <p:cNvPr id="34" name="Conexão reta unidirecional 33">
            <a:extLst>
              <a:ext uri="{FF2B5EF4-FFF2-40B4-BE49-F238E27FC236}">
                <a16:creationId xmlns:a16="http://schemas.microsoft.com/office/drawing/2014/main" id="{C076A7AB-32C3-42AC-B5E9-5D10F1390242}"/>
              </a:ext>
            </a:extLst>
          </p:cNvPr>
          <p:cNvCxnSpPr/>
          <p:nvPr/>
        </p:nvCxnSpPr>
        <p:spPr>
          <a:xfrm>
            <a:off x="4277532" y="3285641"/>
            <a:ext cx="1123627" cy="18288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exão reta unidirecional 34">
            <a:extLst>
              <a:ext uri="{FF2B5EF4-FFF2-40B4-BE49-F238E27FC236}">
                <a16:creationId xmlns:a16="http://schemas.microsoft.com/office/drawing/2014/main" id="{6C7EA9D2-74C4-4CFC-919D-145A0C6FCBDF}"/>
              </a:ext>
            </a:extLst>
          </p:cNvPr>
          <p:cNvCxnSpPr>
            <a:cxnSpLocks/>
          </p:cNvCxnSpPr>
          <p:nvPr/>
        </p:nvCxnSpPr>
        <p:spPr>
          <a:xfrm>
            <a:off x="7315200" y="5788318"/>
            <a:ext cx="113009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CaixaDeTexto 37">
            <a:extLst>
              <a:ext uri="{FF2B5EF4-FFF2-40B4-BE49-F238E27FC236}">
                <a16:creationId xmlns:a16="http://schemas.microsoft.com/office/drawing/2014/main" id="{0A73246E-F4A4-4F45-9570-B8448BC31CE6}"/>
              </a:ext>
            </a:extLst>
          </p:cNvPr>
          <p:cNvSpPr txBox="1"/>
          <p:nvPr/>
        </p:nvSpPr>
        <p:spPr>
          <a:xfrm>
            <a:off x="10395087" y="2821918"/>
            <a:ext cx="1560427" cy="369332"/>
          </a:xfrm>
          <a:prstGeom prst="rect">
            <a:avLst/>
          </a:prstGeom>
          <a:noFill/>
        </p:spPr>
        <p:txBody>
          <a:bodyPr wrap="none" rtlCol="0">
            <a:spAutoFit/>
          </a:bodyPr>
          <a:lstStyle/>
          <a:p>
            <a:r>
              <a:rPr lang="pt-PT" dirty="0" err="1"/>
              <a:t>Enable</a:t>
            </a:r>
            <a:r>
              <a:rPr lang="pt-PT" dirty="0"/>
              <a:t> </a:t>
            </a:r>
            <a:r>
              <a:rPr lang="pt-PT" dirty="0" err="1"/>
              <a:t>and</a:t>
            </a:r>
            <a:r>
              <a:rPr lang="pt-PT" dirty="0"/>
              <a:t> set</a:t>
            </a:r>
          </a:p>
        </p:txBody>
      </p:sp>
      <p:pic>
        <p:nvPicPr>
          <p:cNvPr id="8" name="Imagem 7">
            <a:extLst>
              <a:ext uri="{FF2B5EF4-FFF2-40B4-BE49-F238E27FC236}">
                <a16:creationId xmlns:a16="http://schemas.microsoft.com/office/drawing/2014/main" id="{999BFB01-4192-41F6-83BD-CB93B297BF04}"/>
              </a:ext>
            </a:extLst>
          </p:cNvPr>
          <p:cNvPicPr>
            <a:picLocks noChangeAspect="1"/>
          </p:cNvPicPr>
          <p:nvPr/>
        </p:nvPicPr>
        <p:blipFill>
          <a:blip r:embed="rId4"/>
          <a:stretch>
            <a:fillRect/>
          </a:stretch>
        </p:blipFill>
        <p:spPr>
          <a:xfrm rot="16200000">
            <a:off x="5451542" y="4690892"/>
            <a:ext cx="1254627" cy="1869139"/>
          </a:xfrm>
          <a:prstGeom prst="rect">
            <a:avLst/>
          </a:prstGeom>
        </p:spPr>
      </p:pic>
      <p:sp>
        <p:nvSpPr>
          <p:cNvPr id="39" name="Retângulo 38">
            <a:extLst>
              <a:ext uri="{FF2B5EF4-FFF2-40B4-BE49-F238E27FC236}">
                <a16:creationId xmlns:a16="http://schemas.microsoft.com/office/drawing/2014/main" id="{A965C77B-94A3-44F4-8061-B3B570493F6C}"/>
              </a:ext>
            </a:extLst>
          </p:cNvPr>
          <p:cNvSpPr/>
          <p:nvPr/>
        </p:nvSpPr>
        <p:spPr>
          <a:xfrm>
            <a:off x="6260600" y="796678"/>
            <a:ext cx="5727032" cy="2507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err="1"/>
              <a:t>Dynamic</a:t>
            </a:r>
            <a:r>
              <a:rPr lang="pt-PT" dirty="0"/>
              <a:t> </a:t>
            </a:r>
            <a:r>
              <a:rPr lang="pt-PT" dirty="0" err="1"/>
              <a:t>parameters</a:t>
            </a:r>
            <a:r>
              <a:rPr lang="pt-PT" dirty="0"/>
              <a:t> (</a:t>
            </a:r>
            <a:r>
              <a:rPr lang="pt-PT" dirty="0" err="1"/>
              <a:t>across</a:t>
            </a:r>
            <a:r>
              <a:rPr lang="pt-PT" dirty="0"/>
              <a:t> time </a:t>
            </a:r>
            <a:r>
              <a:rPr lang="pt-PT" dirty="0" err="1"/>
              <a:t>periods</a:t>
            </a:r>
            <a:r>
              <a:rPr lang="pt-PT" dirty="0"/>
              <a:t>): </a:t>
            </a:r>
          </a:p>
          <a:p>
            <a:r>
              <a:rPr lang="pt-PT" dirty="0"/>
              <a:t>- </a:t>
            </a:r>
            <a:r>
              <a:rPr lang="en-US" dirty="0"/>
              <a:t>clones that had high frequency and decreased a lot (or the inverse)</a:t>
            </a:r>
            <a:br>
              <a:rPr lang="pt-PT" dirty="0"/>
            </a:br>
            <a:r>
              <a:rPr lang="pt-PT" dirty="0"/>
              <a:t>- clones </a:t>
            </a:r>
            <a:r>
              <a:rPr lang="pt-PT" dirty="0" err="1"/>
              <a:t>that</a:t>
            </a:r>
            <a:r>
              <a:rPr lang="pt-PT" dirty="0"/>
              <a:t> </a:t>
            </a:r>
            <a:r>
              <a:rPr lang="pt-PT" dirty="0" err="1"/>
              <a:t>had</a:t>
            </a:r>
            <a:r>
              <a:rPr lang="pt-PT" dirty="0"/>
              <a:t> </a:t>
            </a:r>
            <a:r>
              <a:rPr lang="pt-PT" dirty="0" err="1"/>
              <a:t>high</a:t>
            </a:r>
            <a:r>
              <a:rPr lang="pt-PT" dirty="0"/>
              <a:t> </a:t>
            </a:r>
            <a:r>
              <a:rPr lang="pt-PT" dirty="0" err="1"/>
              <a:t>prevalence</a:t>
            </a:r>
            <a:r>
              <a:rPr lang="pt-PT" dirty="0"/>
              <a:t> in </a:t>
            </a:r>
            <a:r>
              <a:rPr lang="pt-PT" dirty="0" err="1"/>
              <a:t>one</a:t>
            </a:r>
            <a:r>
              <a:rPr lang="pt-PT" dirty="0"/>
              <a:t> </a:t>
            </a:r>
            <a:r>
              <a:rPr lang="pt-PT" dirty="0" err="1"/>
              <a:t>tissue</a:t>
            </a:r>
            <a:r>
              <a:rPr lang="pt-PT" dirty="0"/>
              <a:t> </a:t>
            </a:r>
            <a:r>
              <a:rPr lang="pt-PT" dirty="0" err="1"/>
              <a:t>and</a:t>
            </a:r>
            <a:r>
              <a:rPr lang="pt-PT" dirty="0"/>
              <a:t> </a:t>
            </a:r>
            <a:r>
              <a:rPr lang="pt-PT" dirty="0" err="1"/>
              <a:t>now</a:t>
            </a:r>
            <a:r>
              <a:rPr lang="pt-PT" dirty="0"/>
              <a:t> </a:t>
            </a:r>
            <a:r>
              <a:rPr lang="pt-PT" dirty="0" err="1"/>
              <a:t>have</a:t>
            </a:r>
            <a:r>
              <a:rPr lang="pt-PT" dirty="0"/>
              <a:t> </a:t>
            </a:r>
            <a:r>
              <a:rPr lang="pt-PT" dirty="0" err="1"/>
              <a:t>high</a:t>
            </a:r>
            <a:r>
              <a:rPr lang="pt-PT" dirty="0"/>
              <a:t> </a:t>
            </a:r>
            <a:r>
              <a:rPr lang="pt-PT" dirty="0" err="1"/>
              <a:t>frequency</a:t>
            </a:r>
            <a:r>
              <a:rPr lang="pt-PT" dirty="0"/>
              <a:t> in </a:t>
            </a:r>
            <a:r>
              <a:rPr lang="pt-PT" dirty="0" err="1"/>
              <a:t>another</a:t>
            </a:r>
            <a:endParaRPr lang="pt-PT" dirty="0"/>
          </a:p>
          <a:p>
            <a:r>
              <a:rPr lang="pt-PT" dirty="0"/>
              <a:t>- clones in </a:t>
            </a:r>
            <a:r>
              <a:rPr lang="pt-PT" dirty="0" err="1"/>
              <a:t>which</a:t>
            </a:r>
            <a:r>
              <a:rPr lang="pt-PT" dirty="0"/>
              <a:t> </a:t>
            </a:r>
            <a:r>
              <a:rPr lang="pt-PT" dirty="0" err="1"/>
              <a:t>the</a:t>
            </a:r>
            <a:r>
              <a:rPr lang="pt-PT" dirty="0"/>
              <a:t> </a:t>
            </a:r>
            <a:r>
              <a:rPr lang="pt-PT" dirty="0" err="1"/>
              <a:t>number</a:t>
            </a:r>
            <a:r>
              <a:rPr lang="pt-PT" dirty="0"/>
              <a:t> </a:t>
            </a:r>
            <a:r>
              <a:rPr lang="pt-PT" dirty="0" err="1"/>
              <a:t>of</a:t>
            </a:r>
            <a:r>
              <a:rPr lang="pt-PT" dirty="0"/>
              <a:t> </a:t>
            </a:r>
            <a:r>
              <a:rPr lang="pt-PT" dirty="0" err="1"/>
              <a:t>mutations</a:t>
            </a:r>
            <a:r>
              <a:rPr lang="pt-PT" dirty="0"/>
              <a:t> </a:t>
            </a:r>
            <a:r>
              <a:rPr lang="pt-PT" dirty="0" err="1"/>
              <a:t>increased</a:t>
            </a:r>
            <a:r>
              <a:rPr lang="pt-PT" dirty="0"/>
              <a:t> a </a:t>
            </a:r>
            <a:r>
              <a:rPr lang="pt-PT" dirty="0" err="1"/>
              <a:t>lot</a:t>
            </a:r>
            <a:endParaRPr lang="pt-PT" dirty="0"/>
          </a:p>
          <a:p>
            <a:r>
              <a:rPr lang="pt-PT" dirty="0"/>
              <a:t>- clones </a:t>
            </a:r>
            <a:r>
              <a:rPr lang="pt-PT" dirty="0" err="1"/>
              <a:t>that</a:t>
            </a:r>
            <a:r>
              <a:rPr lang="pt-PT" dirty="0"/>
              <a:t> </a:t>
            </a:r>
            <a:r>
              <a:rPr lang="pt-PT" dirty="0" err="1"/>
              <a:t>had</a:t>
            </a:r>
            <a:r>
              <a:rPr lang="pt-PT" dirty="0"/>
              <a:t> </a:t>
            </a:r>
            <a:r>
              <a:rPr lang="pt-PT" dirty="0" err="1"/>
              <a:t>high</a:t>
            </a:r>
            <a:r>
              <a:rPr lang="pt-PT" dirty="0"/>
              <a:t> </a:t>
            </a:r>
            <a:r>
              <a:rPr lang="pt-PT" dirty="0" err="1"/>
              <a:t>class</a:t>
            </a:r>
            <a:r>
              <a:rPr lang="pt-PT" dirty="0"/>
              <a:t> </a:t>
            </a:r>
            <a:r>
              <a:rPr lang="pt-PT" dirty="0" err="1"/>
              <a:t>switching</a:t>
            </a:r>
            <a:r>
              <a:rPr lang="pt-PT" dirty="0"/>
              <a:t> (</a:t>
            </a:r>
            <a:r>
              <a:rPr lang="pt-PT" dirty="0" err="1"/>
              <a:t>across</a:t>
            </a:r>
            <a:r>
              <a:rPr lang="pt-PT" dirty="0"/>
              <a:t> time </a:t>
            </a:r>
            <a:r>
              <a:rPr lang="pt-PT" dirty="0" err="1"/>
              <a:t>points</a:t>
            </a:r>
            <a:r>
              <a:rPr lang="pt-PT" dirty="0"/>
              <a:t>)</a:t>
            </a:r>
          </a:p>
          <a:p>
            <a:r>
              <a:rPr lang="pt-PT" dirty="0"/>
              <a:t>- clones </a:t>
            </a:r>
            <a:r>
              <a:rPr lang="pt-PT" dirty="0" err="1"/>
              <a:t>which</a:t>
            </a:r>
            <a:r>
              <a:rPr lang="pt-PT" dirty="0"/>
              <a:t> </a:t>
            </a:r>
            <a:r>
              <a:rPr lang="pt-PT" dirty="0" err="1"/>
              <a:t>lineage</a:t>
            </a:r>
            <a:r>
              <a:rPr lang="pt-PT" dirty="0"/>
              <a:t> </a:t>
            </a:r>
            <a:r>
              <a:rPr lang="pt-PT" dirty="0" err="1"/>
              <a:t>tree</a:t>
            </a:r>
            <a:r>
              <a:rPr lang="pt-PT" dirty="0"/>
              <a:t> </a:t>
            </a:r>
            <a:r>
              <a:rPr lang="pt-PT" dirty="0" err="1"/>
              <a:t>went</a:t>
            </a:r>
            <a:r>
              <a:rPr lang="pt-PT" dirty="0"/>
              <a:t> </a:t>
            </a:r>
            <a:r>
              <a:rPr lang="pt-PT" dirty="0" err="1"/>
              <a:t>from</a:t>
            </a:r>
            <a:r>
              <a:rPr lang="pt-PT" dirty="0"/>
              <a:t> </a:t>
            </a:r>
            <a:r>
              <a:rPr lang="pt-PT" dirty="0" err="1"/>
              <a:t>lean</a:t>
            </a:r>
            <a:r>
              <a:rPr lang="pt-PT" dirty="0"/>
              <a:t> to a </a:t>
            </a:r>
            <a:r>
              <a:rPr lang="pt-PT" dirty="0" err="1"/>
              <a:t>large</a:t>
            </a:r>
            <a:r>
              <a:rPr lang="pt-PT" dirty="0"/>
              <a:t> </a:t>
            </a:r>
            <a:r>
              <a:rPr lang="pt-PT" dirty="0" err="1"/>
              <a:t>clonal</a:t>
            </a:r>
            <a:r>
              <a:rPr lang="pt-PT" dirty="0"/>
              <a:t> </a:t>
            </a:r>
            <a:r>
              <a:rPr lang="pt-PT" dirty="0" err="1"/>
              <a:t>expansion</a:t>
            </a:r>
            <a:endParaRPr lang="pt-PT" dirty="0"/>
          </a:p>
        </p:txBody>
      </p:sp>
      <p:cxnSp>
        <p:nvCxnSpPr>
          <p:cNvPr id="40" name="Conexão reta unidirecional 39">
            <a:extLst>
              <a:ext uri="{FF2B5EF4-FFF2-40B4-BE49-F238E27FC236}">
                <a16:creationId xmlns:a16="http://schemas.microsoft.com/office/drawing/2014/main" id="{7A8C579E-734D-469E-844E-3FE059DDBFD8}"/>
              </a:ext>
            </a:extLst>
          </p:cNvPr>
          <p:cNvCxnSpPr>
            <a:cxnSpLocks/>
          </p:cNvCxnSpPr>
          <p:nvPr/>
        </p:nvCxnSpPr>
        <p:spPr>
          <a:xfrm flipH="1">
            <a:off x="5144286" y="601579"/>
            <a:ext cx="795183" cy="3068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exão reta unidirecional 40">
            <a:extLst>
              <a:ext uri="{FF2B5EF4-FFF2-40B4-BE49-F238E27FC236}">
                <a16:creationId xmlns:a16="http://schemas.microsoft.com/office/drawing/2014/main" id="{937CCA32-F472-4ACE-802E-C362818ED79A}"/>
              </a:ext>
            </a:extLst>
          </p:cNvPr>
          <p:cNvCxnSpPr>
            <a:cxnSpLocks/>
          </p:cNvCxnSpPr>
          <p:nvPr/>
        </p:nvCxnSpPr>
        <p:spPr>
          <a:xfrm>
            <a:off x="5910133" y="601579"/>
            <a:ext cx="797472" cy="2169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exão reta unidirecional 41">
            <a:extLst>
              <a:ext uri="{FF2B5EF4-FFF2-40B4-BE49-F238E27FC236}">
                <a16:creationId xmlns:a16="http://schemas.microsoft.com/office/drawing/2014/main" id="{DF499816-4249-4AE0-95D1-4DC4D8CC2DFE}"/>
              </a:ext>
            </a:extLst>
          </p:cNvPr>
          <p:cNvCxnSpPr>
            <a:cxnSpLocks/>
            <a:stCxn id="22" idx="2"/>
          </p:cNvCxnSpPr>
          <p:nvPr/>
        </p:nvCxnSpPr>
        <p:spPr>
          <a:xfrm>
            <a:off x="756216" y="444800"/>
            <a:ext cx="58132" cy="239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1497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0758E-382F-43D0-8540-87242930FCD3}"/>
              </a:ext>
            </a:extLst>
          </p:cNvPr>
          <p:cNvSpPr>
            <a:spLocks noGrp="1"/>
          </p:cNvSpPr>
          <p:nvPr>
            <p:ph type="title"/>
          </p:nvPr>
        </p:nvSpPr>
        <p:spPr/>
        <p:txBody>
          <a:bodyPr/>
          <a:lstStyle/>
          <a:p>
            <a:r>
              <a:rPr lang="en-US" dirty="0"/>
              <a:t>Details on filtering (</a:t>
            </a:r>
            <a:r>
              <a:rPr lang="en-US"/>
              <a:t>dynamic features)</a:t>
            </a:r>
            <a:endParaRPr lang="pt-PT" dirty="0"/>
          </a:p>
        </p:txBody>
      </p:sp>
      <p:sp>
        <p:nvSpPr>
          <p:cNvPr id="3" name="Content Placeholder 2">
            <a:extLst>
              <a:ext uri="{FF2B5EF4-FFF2-40B4-BE49-F238E27FC236}">
                <a16:creationId xmlns:a16="http://schemas.microsoft.com/office/drawing/2014/main" id="{5CB1548F-3199-4378-8547-7706A4B54EA2}"/>
              </a:ext>
            </a:extLst>
          </p:cNvPr>
          <p:cNvSpPr>
            <a:spLocks noGrp="1"/>
          </p:cNvSpPr>
          <p:nvPr>
            <p:ph idx="1"/>
          </p:nvPr>
        </p:nvSpPr>
        <p:spPr/>
        <p:txBody>
          <a:bodyPr/>
          <a:lstStyle/>
          <a:p>
            <a:r>
              <a:rPr lang="en-US" sz="2800" dirty="0"/>
              <a:t>clones that had high frequency and decreased a lot (or the inverse)</a:t>
            </a:r>
            <a:endParaRPr lang="pt-PT" dirty="0"/>
          </a:p>
          <a:p>
            <a:pPr lvl="1"/>
            <a:r>
              <a:rPr lang="pt-PT" dirty="0" err="1"/>
              <a:t>Largest</a:t>
            </a:r>
            <a:r>
              <a:rPr lang="pt-PT" dirty="0"/>
              <a:t> </a:t>
            </a:r>
            <a:r>
              <a:rPr lang="pt-PT" dirty="0" err="1"/>
              <a:t>variation</a:t>
            </a:r>
            <a:r>
              <a:rPr lang="pt-PT" dirty="0"/>
              <a:t> </a:t>
            </a:r>
            <a:r>
              <a:rPr lang="pt-PT" dirty="0" err="1"/>
              <a:t>between</a:t>
            </a:r>
            <a:r>
              <a:rPr lang="pt-PT" dirty="0"/>
              <a:t> </a:t>
            </a:r>
            <a:r>
              <a:rPr lang="pt-PT" dirty="0" err="1"/>
              <a:t>consecutive</a:t>
            </a:r>
            <a:r>
              <a:rPr lang="pt-PT" dirty="0"/>
              <a:t> time </a:t>
            </a:r>
            <a:r>
              <a:rPr lang="pt-PT" dirty="0" err="1"/>
              <a:t>points</a:t>
            </a:r>
            <a:endParaRPr lang="pt-PT" dirty="0"/>
          </a:p>
          <a:p>
            <a:pPr lvl="1"/>
            <a:r>
              <a:rPr lang="pt-PT" dirty="0" err="1"/>
              <a:t>Largest</a:t>
            </a:r>
            <a:r>
              <a:rPr lang="pt-PT" dirty="0"/>
              <a:t> </a:t>
            </a:r>
            <a:r>
              <a:rPr lang="pt-PT" dirty="0" err="1"/>
              <a:t>variation</a:t>
            </a:r>
            <a:r>
              <a:rPr lang="pt-PT" dirty="0"/>
              <a:t> </a:t>
            </a:r>
            <a:r>
              <a:rPr lang="pt-PT" dirty="0" err="1"/>
              <a:t>between</a:t>
            </a:r>
            <a:r>
              <a:rPr lang="pt-PT" dirty="0"/>
              <a:t> </a:t>
            </a:r>
            <a:r>
              <a:rPr lang="pt-PT" dirty="0" err="1"/>
              <a:t>given</a:t>
            </a:r>
            <a:r>
              <a:rPr lang="pt-PT" dirty="0"/>
              <a:t> (</a:t>
            </a:r>
            <a:r>
              <a:rPr lang="pt-PT" dirty="0" err="1"/>
              <a:t>chosen</a:t>
            </a:r>
            <a:r>
              <a:rPr lang="pt-PT" dirty="0"/>
              <a:t>) time </a:t>
            </a:r>
            <a:r>
              <a:rPr lang="pt-PT" dirty="0" err="1"/>
              <a:t>points</a:t>
            </a:r>
            <a:endParaRPr lang="pt-PT" dirty="0"/>
          </a:p>
        </p:txBody>
      </p:sp>
    </p:spTree>
    <p:extLst>
      <p:ext uri="{BB962C8B-B14F-4D97-AF65-F5344CB8AC3E}">
        <p14:creationId xmlns:p14="http://schemas.microsoft.com/office/powerpoint/2010/main" val="3618283077"/>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TotalTime>
  <Words>1315</Words>
  <Application>Microsoft Office PowerPoint</Application>
  <PresentationFormat>Widescreen</PresentationFormat>
  <Paragraphs>166</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Whitney</vt:lpstr>
      <vt:lpstr>Tema do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Details on filtering (dynamic features)</vt:lpstr>
      <vt:lpstr>Comments from Michal</vt:lpstr>
      <vt:lpstr>Comments from Michal</vt:lpstr>
      <vt:lpstr>Mapping in time</vt:lpstr>
      <vt:lpstr>Overall pipeline (visualization) concept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Alexandre Carvalho</dc:creator>
  <cp:lastModifiedBy>Artur Rocha</cp:lastModifiedBy>
  <cp:revision>21</cp:revision>
  <dcterms:created xsi:type="dcterms:W3CDTF">2021-06-22T08:55:23Z</dcterms:created>
  <dcterms:modified xsi:type="dcterms:W3CDTF">2021-06-23T14:36:41Z</dcterms:modified>
</cp:coreProperties>
</file>