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23"/>
  </p:notesMasterIdLst>
  <p:handoutMasterIdLst>
    <p:handoutMasterId r:id="rId24"/>
  </p:handoutMasterIdLst>
  <p:sldIdLst>
    <p:sldId id="285" r:id="rId5"/>
    <p:sldId id="286" r:id="rId6"/>
    <p:sldId id="289" r:id="rId7"/>
    <p:sldId id="279" r:id="rId8"/>
    <p:sldId id="287" r:id="rId9"/>
    <p:sldId id="283" r:id="rId10"/>
    <p:sldId id="291" r:id="rId11"/>
    <p:sldId id="293" r:id="rId12"/>
    <p:sldId id="294" r:id="rId13"/>
    <p:sldId id="288" r:id="rId14"/>
    <p:sldId id="292" r:id="rId15"/>
    <p:sldId id="290" r:id="rId16"/>
    <p:sldId id="296" r:id="rId17"/>
    <p:sldId id="297" r:id="rId18"/>
    <p:sldId id="298" r:id="rId19"/>
    <p:sldId id="280" r:id="rId20"/>
    <p:sldId id="284" r:id="rId21"/>
    <p:sldId id="29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20" userDrawn="1">
          <p15:clr>
            <a:srgbClr val="A4A3A4"/>
          </p15:clr>
        </p15:guide>
        <p15:guide id="3" pos="7176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pos="504" userDrawn="1">
          <p15:clr>
            <a:srgbClr val="A4A3A4"/>
          </p15:clr>
        </p15:guide>
        <p15:guide id="7" orient="horz" pos="1200" userDrawn="1">
          <p15:clr>
            <a:srgbClr val="A4A3A4"/>
          </p15:clr>
        </p15:guide>
        <p15:guide id="8" pos="2352" userDrawn="1">
          <p15:clr>
            <a:srgbClr val="A4A3A4"/>
          </p15:clr>
        </p15:guide>
        <p15:guide id="9" pos="3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7D5E00"/>
    <a:srgbClr val="A84A02"/>
    <a:srgbClr val="C45800"/>
    <a:srgbClr val="F55D00"/>
    <a:srgbClr val="0C1F49"/>
    <a:srgbClr val="21B062"/>
    <a:srgbClr val="696969"/>
    <a:srgbClr val="46696C"/>
    <a:srgbClr val="834F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388" autoAdjust="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>
        <p:guide pos="720"/>
        <p:guide pos="7176"/>
        <p:guide orient="horz" pos="2160"/>
        <p:guide pos="504"/>
        <p:guide orient="horz" pos="1200"/>
        <p:guide pos="2352"/>
        <p:guide pos="398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E9583F-D701-A94E-8B20-BDB8EFBC8D9D}" type="doc">
      <dgm:prSet loTypeId="urn:microsoft.com/office/officeart/2008/layout/PictureStrips" loCatId="" qsTypeId="urn:microsoft.com/office/officeart/2005/8/quickstyle/simple2" qsCatId="simple" csTypeId="urn:microsoft.com/office/officeart/2005/8/colors/accent1_2" csCatId="accent1" phldr="1"/>
      <dgm:spPr/>
      <dgm:t>
        <a:bodyPr rtlCol="0"/>
        <a:lstStyle>
          <a:defPPr>
            <a:defRPr lang="es-ES"/>
          </a:defPPr>
        </a:lstStyle>
        <a:p>
          <a:pPr rtl="0"/>
          <a:endParaRPr lang="es-ES"/>
        </a:p>
      </dgm:t>
    </dgm:pt>
    <dgm:pt modelId="{05CF62DC-99BD-8240-9C93-70321397BB13}">
      <dgm:prSet phldrT="[Text]" custT="1"/>
      <dgm:spPr>
        <a:noFill/>
        <a:ln w="19050">
          <a:solidFill>
            <a:schemeClr val="accent4"/>
          </a:solidFill>
        </a:ln>
      </dgm:spPr>
      <dgm:t>
        <a:bodyPr rtlCol="0"/>
        <a:lstStyle>
          <a:defPPr>
            <a:defRPr lang="es-ES"/>
          </a:defPPr>
        </a:lstStyle>
        <a:p>
          <a:pPr rtl="0"/>
          <a:r>
            <a:rPr lang="es-ES" sz="1600" dirty="0">
              <a:solidFill>
                <a:schemeClr val="bg1">
                  <a:lumMod val="85000"/>
                </a:schemeClr>
              </a:solidFill>
            </a:rPr>
            <a:t>Usar solo variables con correlaciones altas no mejoraba los resultados. </a:t>
          </a:r>
        </a:p>
      </dgm:t>
    </dgm:pt>
    <dgm:pt modelId="{B8DB0BF1-B01D-DD4B-B707-67E25DDAC682}" type="parTrans" cxnId="{47CA9749-BEAB-B44F-93F6-E585C14D5A2B}">
      <dgm:prSet/>
      <dgm:spPr/>
      <dgm:t>
        <a:bodyPr rtlCol="0"/>
        <a:lstStyle>
          <a:defPPr>
            <a:defRPr lang="es-ES"/>
          </a:defPPr>
        </a:lstStyle>
        <a:p>
          <a:pPr rtl="0"/>
          <a:endParaRPr lang="es-ES"/>
        </a:p>
      </dgm:t>
    </dgm:pt>
    <dgm:pt modelId="{4EDF35B3-D0DA-BC45-85EB-9BE75FB40C75}" type="sibTrans" cxnId="{47CA9749-BEAB-B44F-93F6-E585C14D5A2B}">
      <dgm:prSet/>
      <dgm:spPr/>
      <dgm:t>
        <a:bodyPr rtlCol="0"/>
        <a:lstStyle>
          <a:defPPr>
            <a:defRPr lang="es-ES"/>
          </a:defPPr>
        </a:lstStyle>
        <a:p>
          <a:pPr rtl="0"/>
          <a:endParaRPr lang="es-ES"/>
        </a:p>
      </dgm:t>
    </dgm:pt>
    <dgm:pt modelId="{84F7CA02-D744-C944-8454-C2C842AF2216}">
      <dgm:prSet phldrT="[Text]" custT="1"/>
      <dgm:spPr>
        <a:noFill/>
        <a:ln w="19050">
          <a:solidFill>
            <a:schemeClr val="accent1"/>
          </a:solidFill>
        </a:ln>
      </dgm:spPr>
      <dgm:t>
        <a:bodyPr rtlCol="0"/>
        <a:lstStyle>
          <a:defPPr>
            <a:defRPr lang="es-ES"/>
          </a:defPPr>
        </a:lstStyle>
        <a:p>
          <a:pPr rtl="0"/>
          <a:r>
            <a:rPr lang="es-ES" sz="1600" dirty="0" err="1">
              <a:solidFill>
                <a:schemeClr val="bg1">
                  <a:lumMod val="85000"/>
                </a:schemeClr>
              </a:solidFill>
            </a:rPr>
            <a:t>Grid</a:t>
          </a:r>
          <a:r>
            <a:rPr lang="es-ES" sz="1600" dirty="0">
              <a:solidFill>
                <a:schemeClr val="bg1">
                  <a:lumMod val="85000"/>
                </a:schemeClr>
              </a:solidFill>
            </a:rPr>
            <a:t> </a:t>
          </a:r>
          <a:r>
            <a:rPr lang="es-ES" sz="1600" dirty="0" err="1">
              <a:solidFill>
                <a:schemeClr val="bg1">
                  <a:lumMod val="85000"/>
                </a:schemeClr>
              </a:solidFill>
            </a:rPr>
            <a:t>Search</a:t>
          </a:r>
          <a:r>
            <a:rPr lang="es-ES" sz="1600" dirty="0">
              <a:solidFill>
                <a:schemeClr val="bg1">
                  <a:lumMod val="85000"/>
                </a:schemeClr>
              </a:solidFill>
            </a:rPr>
            <a:t> </a:t>
          </a:r>
          <a:r>
            <a:rPr lang="es-ES" sz="1600" dirty="0" err="1">
              <a:solidFill>
                <a:schemeClr val="bg1">
                  <a:lumMod val="85000"/>
                </a:schemeClr>
              </a:solidFill>
            </a:rPr>
            <a:t>cv</a:t>
          </a:r>
          <a:r>
            <a:rPr lang="es-ES" sz="1600" dirty="0">
              <a:solidFill>
                <a:schemeClr val="bg1">
                  <a:lumMod val="85000"/>
                </a:schemeClr>
              </a:solidFill>
            </a:rPr>
            <a:t> o </a:t>
          </a:r>
          <a:r>
            <a:rPr lang="es-ES" sz="1600" dirty="0" err="1">
              <a:solidFill>
                <a:schemeClr val="bg1">
                  <a:lumMod val="85000"/>
                </a:schemeClr>
              </a:solidFill>
            </a:rPr>
            <a:t>Randmomized</a:t>
          </a:r>
          <a:r>
            <a:rPr lang="es-ES" sz="1600" dirty="0">
              <a:solidFill>
                <a:schemeClr val="bg1">
                  <a:lumMod val="85000"/>
                </a:schemeClr>
              </a:solidFill>
            </a:rPr>
            <a:t> </a:t>
          </a:r>
          <a:r>
            <a:rPr lang="es-ES" sz="1600" dirty="0" err="1">
              <a:solidFill>
                <a:schemeClr val="bg1">
                  <a:lumMod val="85000"/>
                </a:schemeClr>
              </a:solidFill>
            </a:rPr>
            <a:t>search</a:t>
          </a:r>
          <a:r>
            <a:rPr lang="es-ES" sz="1600" dirty="0">
              <a:solidFill>
                <a:schemeClr val="bg1">
                  <a:lumMod val="85000"/>
                </a:schemeClr>
              </a:solidFill>
            </a:rPr>
            <a:t> </a:t>
          </a:r>
          <a:r>
            <a:rPr lang="es-ES" sz="1600" dirty="0" err="1">
              <a:solidFill>
                <a:schemeClr val="bg1">
                  <a:lumMod val="85000"/>
                </a:schemeClr>
              </a:solidFill>
            </a:rPr>
            <a:t>cv</a:t>
          </a:r>
          <a:r>
            <a:rPr lang="es-ES" sz="1600" dirty="0">
              <a:solidFill>
                <a:schemeClr val="bg1">
                  <a:lumMod val="85000"/>
                </a:schemeClr>
              </a:solidFill>
            </a:rPr>
            <a:t> se vuelven muy complejas dada la cantidad de datos. </a:t>
          </a:r>
        </a:p>
      </dgm:t>
    </dgm:pt>
    <dgm:pt modelId="{16C4E20B-D7DA-064F-B0C1-2AC03993985B}" type="parTrans" cxnId="{E56755CA-650F-A347-9803-2AF3EC46D321}">
      <dgm:prSet/>
      <dgm:spPr/>
      <dgm:t>
        <a:bodyPr rtlCol="0"/>
        <a:lstStyle>
          <a:defPPr>
            <a:defRPr lang="es-ES"/>
          </a:defPPr>
        </a:lstStyle>
        <a:p>
          <a:pPr rtl="0"/>
          <a:endParaRPr lang="es-ES"/>
        </a:p>
      </dgm:t>
    </dgm:pt>
    <dgm:pt modelId="{A81681E5-884D-334B-8DF5-B0E5B714B674}" type="sibTrans" cxnId="{E56755CA-650F-A347-9803-2AF3EC46D321}">
      <dgm:prSet/>
      <dgm:spPr/>
      <dgm:t>
        <a:bodyPr rtlCol="0"/>
        <a:lstStyle>
          <a:defPPr>
            <a:defRPr lang="es-ES"/>
          </a:defPPr>
        </a:lstStyle>
        <a:p>
          <a:pPr rtl="0"/>
          <a:endParaRPr lang="es-ES"/>
        </a:p>
      </dgm:t>
    </dgm:pt>
    <dgm:pt modelId="{C85E4165-FA56-BC4B-9B4D-45C714961B95}">
      <dgm:prSet phldrT="[Text]" custT="1"/>
      <dgm:spPr>
        <a:noFill/>
        <a:ln w="19050">
          <a:solidFill>
            <a:schemeClr val="accent2"/>
          </a:solidFill>
        </a:ln>
      </dgm:spPr>
      <dgm:t>
        <a:bodyPr rtlCol="0"/>
        <a:lstStyle>
          <a:defPPr>
            <a:defRPr lang="es-ES"/>
          </a:defPPr>
        </a:lstStyle>
        <a:p>
          <a:pPr rtl="0"/>
          <a:r>
            <a:rPr lang="es-ES" sz="1600" b="0" i="0" dirty="0">
              <a:solidFill>
                <a:schemeClr val="bg1">
                  <a:lumMod val="85000"/>
                </a:schemeClr>
              </a:solidFill>
              <a:effectLst/>
            </a:rPr>
            <a:t>Dada la buena distribución y la cantidad de datos es fácil obtener buenos resultados. </a:t>
          </a:r>
          <a:endParaRPr lang="es-ES" sz="1600" dirty="0">
            <a:solidFill>
              <a:schemeClr val="bg1">
                <a:lumMod val="85000"/>
              </a:schemeClr>
            </a:solidFill>
          </a:endParaRPr>
        </a:p>
      </dgm:t>
    </dgm:pt>
    <dgm:pt modelId="{1F326C76-CDF3-1B41-B4B0-2AE92E59FABE}" type="parTrans" cxnId="{8217542A-F851-6A4E-9290-1E267B53D0A0}">
      <dgm:prSet/>
      <dgm:spPr/>
      <dgm:t>
        <a:bodyPr rtlCol="0"/>
        <a:lstStyle>
          <a:defPPr>
            <a:defRPr lang="es-ES"/>
          </a:defPPr>
        </a:lstStyle>
        <a:p>
          <a:pPr rtl="0"/>
          <a:endParaRPr lang="es-ES"/>
        </a:p>
      </dgm:t>
    </dgm:pt>
    <dgm:pt modelId="{4E07FAA4-6209-4149-875D-0D9E14A1112A}" type="sibTrans" cxnId="{8217542A-F851-6A4E-9290-1E267B53D0A0}">
      <dgm:prSet/>
      <dgm:spPr/>
      <dgm:t>
        <a:bodyPr rtlCol="0"/>
        <a:lstStyle>
          <a:defPPr>
            <a:defRPr lang="es-ES"/>
          </a:defPPr>
        </a:lstStyle>
        <a:p>
          <a:pPr rtl="0"/>
          <a:endParaRPr lang="es-ES"/>
        </a:p>
      </dgm:t>
    </dgm:pt>
    <dgm:pt modelId="{36DCD7B1-B3A7-0647-8F08-E22A83AB5805}" type="pres">
      <dgm:prSet presAssocID="{15E9583F-D701-A94E-8B20-BDB8EFBC8D9D}" presName="Name0" presStyleCnt="0">
        <dgm:presLayoutVars>
          <dgm:dir/>
          <dgm:resizeHandles val="exact"/>
        </dgm:presLayoutVars>
      </dgm:prSet>
      <dgm:spPr/>
    </dgm:pt>
    <dgm:pt modelId="{2256DB72-E3DA-AF40-A059-B52723DA4B94}" type="pres">
      <dgm:prSet presAssocID="{84F7CA02-D744-C944-8454-C2C842AF2216}" presName="composite" presStyleCnt="0"/>
      <dgm:spPr/>
    </dgm:pt>
    <dgm:pt modelId="{93B416A0-982A-5E42-8AB6-78F565DCE019}" type="pres">
      <dgm:prSet presAssocID="{84F7CA02-D744-C944-8454-C2C842AF2216}" presName="rect1" presStyleLbl="trAlignAcc1" presStyleIdx="0" presStyleCnt="3" custScaleX="115985" custScaleY="71792" custLinFactNeighborX="10326" custLinFactNeighborY="1202">
        <dgm:presLayoutVars>
          <dgm:bulletEnabled val="1"/>
        </dgm:presLayoutVars>
      </dgm:prSet>
      <dgm:spPr/>
    </dgm:pt>
    <dgm:pt modelId="{8879166E-223E-CE4B-9802-655AAA958DCB}" type="pres">
      <dgm:prSet presAssocID="{84F7CA02-D744-C944-8454-C2C842AF2216}" presName="rect2" presStyleLbl="fgImgPlace1" presStyleIdx="0" presStyleCnt="3" custScaleX="201677" custScaleY="34302" custLinFactNeighborX="-48060" custLinFactNeighborY="7458"/>
      <dgm:spPr>
        <a:solidFill>
          <a:schemeClr val="accent1"/>
        </a:solidFill>
        <a:ln>
          <a:solidFill>
            <a:schemeClr val="accent1"/>
          </a:solidFill>
        </a:ln>
      </dgm:spPr>
    </dgm:pt>
    <dgm:pt modelId="{DB0E3E20-B432-CF40-AE16-21302A48BFAC}" type="pres">
      <dgm:prSet presAssocID="{A81681E5-884D-334B-8DF5-B0E5B714B674}" presName="sibTrans" presStyleCnt="0"/>
      <dgm:spPr/>
    </dgm:pt>
    <dgm:pt modelId="{E5692754-8277-F745-9393-433D790FE37A}" type="pres">
      <dgm:prSet presAssocID="{C85E4165-FA56-BC4B-9B4D-45C714961B95}" presName="composite" presStyleCnt="0"/>
      <dgm:spPr/>
    </dgm:pt>
    <dgm:pt modelId="{331A4E56-F2D6-2948-8862-6D173A89D879}" type="pres">
      <dgm:prSet presAssocID="{C85E4165-FA56-BC4B-9B4D-45C714961B95}" presName="rect1" presStyleLbl="trAlignAcc1" presStyleIdx="1" presStyleCnt="3" custScaleX="115985" custScaleY="71792" custLinFactNeighborX="10326" custLinFactNeighborY="1202">
        <dgm:presLayoutVars>
          <dgm:bulletEnabled val="1"/>
        </dgm:presLayoutVars>
      </dgm:prSet>
      <dgm:spPr/>
    </dgm:pt>
    <dgm:pt modelId="{BA36DC66-A3DF-DF45-ADC5-9BC76E161C72}" type="pres">
      <dgm:prSet presAssocID="{C85E4165-FA56-BC4B-9B4D-45C714961B95}" presName="rect2" presStyleLbl="fgImgPlace1" presStyleIdx="1" presStyleCnt="3" custScaleX="201677" custScaleY="34302" custLinFactNeighborX="-48060" custLinFactNeighborY="7458"/>
      <dgm:spPr>
        <a:solidFill>
          <a:schemeClr val="accent2"/>
        </a:solidFill>
        <a:ln>
          <a:solidFill>
            <a:schemeClr val="accent2"/>
          </a:solidFill>
        </a:ln>
      </dgm:spPr>
    </dgm:pt>
    <dgm:pt modelId="{99424B2E-D756-B944-8FB1-8BA048CC0D62}" type="pres">
      <dgm:prSet presAssocID="{4E07FAA4-6209-4149-875D-0D9E14A1112A}" presName="sibTrans" presStyleCnt="0"/>
      <dgm:spPr/>
    </dgm:pt>
    <dgm:pt modelId="{AF4D2EF4-701A-A64E-A02B-F25B5E4D8D8D}" type="pres">
      <dgm:prSet presAssocID="{05CF62DC-99BD-8240-9C93-70321397BB13}" presName="composite" presStyleCnt="0"/>
      <dgm:spPr/>
    </dgm:pt>
    <dgm:pt modelId="{0C1FA40A-1A18-ED48-A237-CE6A3685C3AC}" type="pres">
      <dgm:prSet presAssocID="{05CF62DC-99BD-8240-9C93-70321397BB13}" presName="rect1" presStyleLbl="trAlignAcc1" presStyleIdx="2" presStyleCnt="3" custScaleX="115985" custScaleY="71792" custLinFactNeighborX="10326" custLinFactNeighborY="1202">
        <dgm:presLayoutVars>
          <dgm:bulletEnabled val="1"/>
        </dgm:presLayoutVars>
      </dgm:prSet>
      <dgm:spPr/>
    </dgm:pt>
    <dgm:pt modelId="{ED0EA7E1-CD74-0E44-89E8-835183A6E1CE}" type="pres">
      <dgm:prSet presAssocID="{05CF62DC-99BD-8240-9C93-70321397BB13}" presName="rect2" presStyleLbl="fgImgPlace1" presStyleIdx="2" presStyleCnt="3" custScaleX="201677" custScaleY="34302" custLinFactNeighborX="-48060" custLinFactNeighborY="7458"/>
      <dgm:spPr>
        <a:solidFill>
          <a:schemeClr val="accent4"/>
        </a:solidFill>
        <a:ln>
          <a:solidFill>
            <a:schemeClr val="accent4"/>
          </a:solidFill>
        </a:ln>
      </dgm:spPr>
    </dgm:pt>
  </dgm:ptLst>
  <dgm:cxnLst>
    <dgm:cxn modelId="{8217542A-F851-6A4E-9290-1E267B53D0A0}" srcId="{15E9583F-D701-A94E-8B20-BDB8EFBC8D9D}" destId="{C85E4165-FA56-BC4B-9B4D-45C714961B95}" srcOrd="1" destOrd="0" parTransId="{1F326C76-CDF3-1B41-B4B0-2AE92E59FABE}" sibTransId="{4E07FAA4-6209-4149-875D-0D9E14A1112A}"/>
    <dgm:cxn modelId="{AB60042D-9F19-6B46-B9CE-0FD23F0E2701}" type="presOf" srcId="{84F7CA02-D744-C944-8454-C2C842AF2216}" destId="{93B416A0-982A-5E42-8AB6-78F565DCE019}" srcOrd="0" destOrd="0" presId="urn:microsoft.com/office/officeart/2008/layout/PictureStrips"/>
    <dgm:cxn modelId="{F1F33E37-F2F8-FE49-9942-FCDBCAA02BC5}" type="presOf" srcId="{C85E4165-FA56-BC4B-9B4D-45C714961B95}" destId="{331A4E56-F2D6-2948-8862-6D173A89D879}" srcOrd="0" destOrd="0" presId="urn:microsoft.com/office/officeart/2008/layout/PictureStrips"/>
    <dgm:cxn modelId="{B42FC63B-32F1-E648-9A20-AD50DC750B39}" type="presOf" srcId="{05CF62DC-99BD-8240-9C93-70321397BB13}" destId="{0C1FA40A-1A18-ED48-A237-CE6A3685C3AC}" srcOrd="0" destOrd="0" presId="urn:microsoft.com/office/officeart/2008/layout/PictureStrips"/>
    <dgm:cxn modelId="{47CA9749-BEAB-B44F-93F6-E585C14D5A2B}" srcId="{15E9583F-D701-A94E-8B20-BDB8EFBC8D9D}" destId="{05CF62DC-99BD-8240-9C93-70321397BB13}" srcOrd="2" destOrd="0" parTransId="{B8DB0BF1-B01D-DD4B-B707-67E25DDAC682}" sibTransId="{4EDF35B3-D0DA-BC45-85EB-9BE75FB40C75}"/>
    <dgm:cxn modelId="{C1B417C3-3E5B-B640-8BEC-8DE2B836EE87}" type="presOf" srcId="{15E9583F-D701-A94E-8B20-BDB8EFBC8D9D}" destId="{36DCD7B1-B3A7-0647-8F08-E22A83AB5805}" srcOrd="0" destOrd="0" presId="urn:microsoft.com/office/officeart/2008/layout/PictureStrips"/>
    <dgm:cxn modelId="{E56755CA-650F-A347-9803-2AF3EC46D321}" srcId="{15E9583F-D701-A94E-8B20-BDB8EFBC8D9D}" destId="{84F7CA02-D744-C944-8454-C2C842AF2216}" srcOrd="0" destOrd="0" parTransId="{16C4E20B-D7DA-064F-B0C1-2AC03993985B}" sibTransId="{A81681E5-884D-334B-8DF5-B0E5B714B674}"/>
    <dgm:cxn modelId="{A142E086-A989-CD41-97F0-8688CB66FDD0}" type="presParOf" srcId="{36DCD7B1-B3A7-0647-8F08-E22A83AB5805}" destId="{2256DB72-E3DA-AF40-A059-B52723DA4B94}" srcOrd="0" destOrd="0" presId="urn:microsoft.com/office/officeart/2008/layout/PictureStrips"/>
    <dgm:cxn modelId="{9A6AB964-6589-C24F-BE17-251B0273D372}" type="presParOf" srcId="{2256DB72-E3DA-AF40-A059-B52723DA4B94}" destId="{93B416A0-982A-5E42-8AB6-78F565DCE019}" srcOrd="0" destOrd="0" presId="urn:microsoft.com/office/officeart/2008/layout/PictureStrips"/>
    <dgm:cxn modelId="{5E532B4E-614D-4C44-8E4C-5E2A15576898}" type="presParOf" srcId="{2256DB72-E3DA-AF40-A059-B52723DA4B94}" destId="{8879166E-223E-CE4B-9802-655AAA958DCB}" srcOrd="1" destOrd="0" presId="urn:microsoft.com/office/officeart/2008/layout/PictureStrips"/>
    <dgm:cxn modelId="{2834BA36-6582-2643-A262-1FC86C7B7955}" type="presParOf" srcId="{36DCD7B1-B3A7-0647-8F08-E22A83AB5805}" destId="{DB0E3E20-B432-CF40-AE16-21302A48BFAC}" srcOrd="1" destOrd="0" presId="urn:microsoft.com/office/officeart/2008/layout/PictureStrips"/>
    <dgm:cxn modelId="{AA22E90E-7313-2346-ADEA-898DC28BBCC0}" type="presParOf" srcId="{36DCD7B1-B3A7-0647-8F08-E22A83AB5805}" destId="{E5692754-8277-F745-9393-433D790FE37A}" srcOrd="2" destOrd="0" presId="urn:microsoft.com/office/officeart/2008/layout/PictureStrips"/>
    <dgm:cxn modelId="{25284C32-A5C0-1646-9D2E-3AEE8ACA7012}" type="presParOf" srcId="{E5692754-8277-F745-9393-433D790FE37A}" destId="{331A4E56-F2D6-2948-8862-6D173A89D879}" srcOrd="0" destOrd="0" presId="urn:microsoft.com/office/officeart/2008/layout/PictureStrips"/>
    <dgm:cxn modelId="{1FC08BF4-2585-4C41-AD63-BA28B1E133FF}" type="presParOf" srcId="{E5692754-8277-F745-9393-433D790FE37A}" destId="{BA36DC66-A3DF-DF45-ADC5-9BC76E161C72}" srcOrd="1" destOrd="0" presId="urn:microsoft.com/office/officeart/2008/layout/PictureStrips"/>
    <dgm:cxn modelId="{8D5507E3-EFFC-574C-A941-6A088FB30986}" type="presParOf" srcId="{36DCD7B1-B3A7-0647-8F08-E22A83AB5805}" destId="{99424B2E-D756-B944-8FB1-8BA048CC0D62}" srcOrd="3" destOrd="0" presId="urn:microsoft.com/office/officeart/2008/layout/PictureStrips"/>
    <dgm:cxn modelId="{D9E55437-DCE3-8342-B746-762230008D0A}" type="presParOf" srcId="{36DCD7B1-B3A7-0647-8F08-E22A83AB5805}" destId="{AF4D2EF4-701A-A64E-A02B-F25B5E4D8D8D}" srcOrd="4" destOrd="0" presId="urn:microsoft.com/office/officeart/2008/layout/PictureStrips"/>
    <dgm:cxn modelId="{BD32FFC5-A7AE-684E-87CA-4BEBD74CDA23}" type="presParOf" srcId="{AF4D2EF4-701A-A64E-A02B-F25B5E4D8D8D}" destId="{0C1FA40A-1A18-ED48-A237-CE6A3685C3AC}" srcOrd="0" destOrd="0" presId="urn:microsoft.com/office/officeart/2008/layout/PictureStrips"/>
    <dgm:cxn modelId="{CFD68E5B-28CF-644A-863D-08D1FF0B0524}" type="presParOf" srcId="{AF4D2EF4-701A-A64E-A02B-F25B5E4D8D8D}" destId="{ED0EA7E1-CD74-0E44-89E8-835183A6E1CE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B416A0-982A-5E42-8AB6-78F565DCE019}">
      <dsp:nvSpPr>
        <dsp:cNvPr id="0" name=""/>
        <dsp:cNvSpPr/>
      </dsp:nvSpPr>
      <dsp:spPr>
        <a:xfrm>
          <a:off x="2402298" y="119024"/>
          <a:ext cx="7624315" cy="1474772"/>
        </a:xfrm>
        <a:prstGeom prst="rect">
          <a:avLst/>
        </a:prstGeom>
        <a:noFill/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1398" tIns="60960" rIns="60960" bIns="60960" numCol="1" spcCol="1270" rtlCol="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 err="1">
              <a:solidFill>
                <a:schemeClr val="bg1">
                  <a:lumMod val="85000"/>
                </a:schemeClr>
              </a:solidFill>
            </a:rPr>
            <a:t>Grid</a:t>
          </a:r>
          <a:r>
            <a:rPr lang="es-ES" sz="1600" kern="1200" dirty="0">
              <a:solidFill>
                <a:schemeClr val="bg1">
                  <a:lumMod val="85000"/>
                </a:schemeClr>
              </a:solidFill>
            </a:rPr>
            <a:t> </a:t>
          </a:r>
          <a:r>
            <a:rPr lang="es-ES" sz="1600" kern="1200" dirty="0" err="1">
              <a:solidFill>
                <a:schemeClr val="bg1">
                  <a:lumMod val="85000"/>
                </a:schemeClr>
              </a:solidFill>
            </a:rPr>
            <a:t>Search</a:t>
          </a:r>
          <a:r>
            <a:rPr lang="es-ES" sz="1600" kern="1200" dirty="0">
              <a:solidFill>
                <a:schemeClr val="bg1">
                  <a:lumMod val="85000"/>
                </a:schemeClr>
              </a:solidFill>
            </a:rPr>
            <a:t> </a:t>
          </a:r>
          <a:r>
            <a:rPr lang="es-ES" sz="1600" kern="1200" dirty="0" err="1">
              <a:solidFill>
                <a:schemeClr val="bg1">
                  <a:lumMod val="85000"/>
                </a:schemeClr>
              </a:solidFill>
            </a:rPr>
            <a:t>cv</a:t>
          </a:r>
          <a:r>
            <a:rPr lang="es-ES" sz="1600" kern="1200" dirty="0">
              <a:solidFill>
                <a:schemeClr val="bg1">
                  <a:lumMod val="85000"/>
                </a:schemeClr>
              </a:solidFill>
            </a:rPr>
            <a:t> o </a:t>
          </a:r>
          <a:r>
            <a:rPr lang="es-ES" sz="1600" kern="1200" dirty="0" err="1">
              <a:solidFill>
                <a:schemeClr val="bg1">
                  <a:lumMod val="85000"/>
                </a:schemeClr>
              </a:solidFill>
            </a:rPr>
            <a:t>Randmomized</a:t>
          </a:r>
          <a:r>
            <a:rPr lang="es-ES" sz="1600" kern="1200" dirty="0">
              <a:solidFill>
                <a:schemeClr val="bg1">
                  <a:lumMod val="85000"/>
                </a:schemeClr>
              </a:solidFill>
            </a:rPr>
            <a:t> </a:t>
          </a:r>
          <a:r>
            <a:rPr lang="es-ES" sz="1600" kern="1200" dirty="0" err="1">
              <a:solidFill>
                <a:schemeClr val="bg1">
                  <a:lumMod val="85000"/>
                </a:schemeClr>
              </a:solidFill>
            </a:rPr>
            <a:t>search</a:t>
          </a:r>
          <a:r>
            <a:rPr lang="es-ES" sz="1600" kern="1200" dirty="0">
              <a:solidFill>
                <a:schemeClr val="bg1">
                  <a:lumMod val="85000"/>
                </a:schemeClr>
              </a:solidFill>
            </a:rPr>
            <a:t> </a:t>
          </a:r>
          <a:r>
            <a:rPr lang="es-ES" sz="1600" kern="1200" dirty="0" err="1">
              <a:solidFill>
                <a:schemeClr val="bg1">
                  <a:lumMod val="85000"/>
                </a:schemeClr>
              </a:solidFill>
            </a:rPr>
            <a:t>cv</a:t>
          </a:r>
          <a:r>
            <a:rPr lang="es-ES" sz="1600" kern="1200" dirty="0">
              <a:solidFill>
                <a:schemeClr val="bg1">
                  <a:lumMod val="85000"/>
                </a:schemeClr>
              </a:solidFill>
            </a:rPr>
            <a:t> se vuelven muy complejas dada la cantidad de datos. </a:t>
          </a:r>
        </a:p>
      </dsp:txBody>
      <dsp:txXfrm>
        <a:off x="2402298" y="119024"/>
        <a:ext cx="7624315" cy="1474772"/>
      </dsp:txXfrm>
    </dsp:sp>
    <dsp:sp modelId="{8879166E-223E-CE4B-9802-655AAA958DCB}">
      <dsp:nvSpPr>
        <dsp:cNvPr id="0" name=""/>
        <dsp:cNvSpPr/>
      </dsp:nvSpPr>
      <dsp:spPr>
        <a:xfrm>
          <a:off x="552885" y="377280"/>
          <a:ext cx="2900036" cy="739874"/>
        </a:xfrm>
        <a:prstGeom prst="rect">
          <a:avLst/>
        </a:prstGeom>
        <a:solidFill>
          <a:schemeClr val="accent1"/>
        </a:solidFill>
        <a:ln w="22225" cap="rnd" cmpd="sng" algn="ctr">
          <a:solidFill>
            <a:schemeClr val="accent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31A4E56-F2D6-2948-8862-6D173A89D879}">
      <dsp:nvSpPr>
        <dsp:cNvPr id="0" name=""/>
        <dsp:cNvSpPr/>
      </dsp:nvSpPr>
      <dsp:spPr>
        <a:xfrm>
          <a:off x="2402298" y="1828892"/>
          <a:ext cx="7624315" cy="1474772"/>
        </a:xfrm>
        <a:prstGeom prst="rect">
          <a:avLst/>
        </a:prstGeom>
        <a:noFill/>
        <a:ln w="19050" cap="rnd" cmpd="sng" algn="ctr">
          <a:solidFill>
            <a:schemeClr val="accent2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1398" tIns="60960" rIns="60960" bIns="60960" numCol="1" spcCol="1270" rtlCol="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i="0" kern="1200" dirty="0">
              <a:solidFill>
                <a:schemeClr val="bg1">
                  <a:lumMod val="85000"/>
                </a:schemeClr>
              </a:solidFill>
              <a:effectLst/>
            </a:rPr>
            <a:t>Dada la buena distribución y la cantidad de datos es fácil obtener buenos resultados. </a:t>
          </a:r>
          <a:endParaRPr lang="es-ES" sz="16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2402298" y="1828892"/>
        <a:ext cx="7624315" cy="1474772"/>
      </dsp:txXfrm>
    </dsp:sp>
    <dsp:sp modelId="{BA36DC66-A3DF-DF45-ADC5-9BC76E161C72}">
      <dsp:nvSpPr>
        <dsp:cNvPr id="0" name=""/>
        <dsp:cNvSpPr/>
      </dsp:nvSpPr>
      <dsp:spPr>
        <a:xfrm>
          <a:off x="552885" y="2087148"/>
          <a:ext cx="2900036" cy="739874"/>
        </a:xfrm>
        <a:prstGeom prst="rect">
          <a:avLst/>
        </a:prstGeom>
        <a:solidFill>
          <a:schemeClr val="accent2"/>
        </a:solidFill>
        <a:ln w="22225" cap="rnd" cmpd="sng" algn="ctr">
          <a:solidFill>
            <a:schemeClr val="accent2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C1FA40A-1A18-ED48-A237-CE6A3685C3AC}">
      <dsp:nvSpPr>
        <dsp:cNvPr id="0" name=""/>
        <dsp:cNvSpPr/>
      </dsp:nvSpPr>
      <dsp:spPr>
        <a:xfrm>
          <a:off x="2402298" y="3538760"/>
          <a:ext cx="7624315" cy="1474772"/>
        </a:xfrm>
        <a:prstGeom prst="rect">
          <a:avLst/>
        </a:prstGeom>
        <a:noFill/>
        <a:ln w="19050" cap="rnd" cmpd="sng" algn="ctr">
          <a:solidFill>
            <a:schemeClr val="accent4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1398" tIns="60960" rIns="60960" bIns="60960" numCol="1" spcCol="1270" rtlCol="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solidFill>
                <a:schemeClr val="bg1">
                  <a:lumMod val="85000"/>
                </a:schemeClr>
              </a:solidFill>
            </a:rPr>
            <a:t>Usar solo variables con correlaciones altas no mejoraba los resultados. </a:t>
          </a:r>
        </a:p>
      </dsp:txBody>
      <dsp:txXfrm>
        <a:off x="2402298" y="3538760"/>
        <a:ext cx="7624315" cy="1474772"/>
      </dsp:txXfrm>
    </dsp:sp>
    <dsp:sp modelId="{ED0EA7E1-CD74-0E44-89E8-835183A6E1CE}">
      <dsp:nvSpPr>
        <dsp:cNvPr id="0" name=""/>
        <dsp:cNvSpPr/>
      </dsp:nvSpPr>
      <dsp:spPr>
        <a:xfrm>
          <a:off x="552885" y="3797016"/>
          <a:ext cx="2900036" cy="739874"/>
        </a:xfrm>
        <a:prstGeom prst="rect">
          <a:avLst/>
        </a:prstGeom>
        <a:solidFill>
          <a:schemeClr val="accent4"/>
        </a:solidFill>
        <a:ln w="22225" cap="rnd" cmpd="sng" algn="ctr">
          <a:solidFill>
            <a:schemeClr val="accent4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27D0CCEB-DFF8-417B-A87A-90F3D79059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FFE758-9C44-40AF-9D52-A7EF39200D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BE6ADB54-F1AF-44F8-8ED0-867524639FE1}" type="datetimeFigureOut">
              <a:rPr lang="es-ES" smtClean="0"/>
              <a:t>02/11/2023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4224329-C497-4EFE-8EB2-F22CD57F39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E74C25EC-D008-42CF-845E-C895CC9B32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AA32E2A0-273F-4DCF-AF0B-3CFADE889CA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47201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357E5575-CAFE-4A42-A774-E4652BA723C1}" type="datetimeFigureOut">
              <a:rPr lang="es-ES" smtClean="0"/>
              <a:t>02/11/2023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899DC9BE-8102-4ADA-9C69-422E2361041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09496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99DC9BE-8102-4ADA-9C69-422E2361041F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0864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99DC9BE-8102-4ADA-9C69-422E2361041F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7935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99DC9BE-8102-4ADA-9C69-422E2361041F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4610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99DC9BE-8102-4ADA-9C69-422E2361041F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2548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rtl="0"/>
            <a:fld id="{220A9A2B-DCEA-459B-8067-44D042050D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8796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220A9A2B-DCEA-459B-8067-44D042050D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234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220A9A2B-DCEA-459B-8067-44D042050D8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8230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220A9A2B-DCEA-459B-8067-44D042050D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77096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220A9A2B-DCEA-459B-8067-44D042050D8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2157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220A9A2B-DCEA-459B-8067-44D042050D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8879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20A9A2B-DCEA-459B-8067-44D042050D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50285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20A9A2B-DCEA-459B-8067-44D042050D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41298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SmartAr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CF0B1-5FBF-6F99-DA2D-C2AE165C78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1622" y="281358"/>
            <a:ext cx="10643616" cy="914400"/>
          </a:xfrm>
        </p:spPr>
        <p:txBody>
          <a:bodyPr rtlCol="0"/>
          <a:lstStyle>
            <a:lvl1pPr>
              <a:defRPr lang="es-ES" cap="all" baseline="0"/>
            </a:lvl1pPr>
          </a:lstStyle>
          <a:p>
            <a:pPr rtl="0"/>
            <a:r>
              <a:rPr lang="es-ES" b="0">
                <a:solidFill>
                  <a:schemeClr val="bg1"/>
                </a:solidFill>
              </a:rPr>
              <a:t>HAGA CLIC PARA AGREGAR UN TÍTULO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Marcador de SmartArt 5">
            <a:extLst>
              <a:ext uri="{FF2B5EF4-FFF2-40B4-BE49-F238E27FC236}">
                <a16:creationId xmlns:a16="http://schemas.microsoft.com/office/drawing/2014/main" id="{88D67B3A-7763-7946-C85A-D14F3AC99EFB}"/>
              </a:ext>
            </a:extLst>
          </p:cNvPr>
          <p:cNvSpPr>
            <a:spLocks noGrp="1"/>
          </p:cNvSpPr>
          <p:nvPr>
            <p:ph type="dgm" sz="quarter" idx="10"/>
          </p:nvPr>
        </p:nvSpPr>
        <p:spPr>
          <a:xfrm>
            <a:off x="800100" y="1195388"/>
            <a:ext cx="10591800" cy="5083175"/>
          </a:xfrm>
          <a:ln w="19050">
            <a:noFill/>
          </a:ln>
        </p:spPr>
        <p:txBody>
          <a:bodyPr rtlCol="0"/>
          <a:lstStyle>
            <a:lvl1pPr marL="0" indent="0" algn="ctr">
              <a:buNone/>
              <a:defRPr lang="es-ES"/>
            </a:lvl1pPr>
          </a:lstStyle>
          <a:p>
            <a:pPr rtl="0"/>
            <a:r>
              <a:rPr lang="es-ES"/>
              <a:t>Haga clic en el icono para agregar un elemento gráfico SmartArt</a:t>
            </a:r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11E0B3DD-01F4-FA08-2C93-4F4AC23298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64841" y="1729157"/>
            <a:ext cx="685800" cy="685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3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0</a:t>
            </a:r>
          </a:p>
        </p:txBody>
      </p:sp>
      <p:sp>
        <p:nvSpPr>
          <p:cNvPr id="11" name="Marcador de texto 6">
            <a:extLst>
              <a:ext uri="{FF2B5EF4-FFF2-40B4-BE49-F238E27FC236}">
                <a16:creationId xmlns:a16="http://schemas.microsoft.com/office/drawing/2014/main" id="{BF56F623-4FDE-B4E0-5A66-17B29BEA109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86612" y="3439886"/>
            <a:ext cx="685800" cy="685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3800" b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0</a:t>
            </a:r>
          </a:p>
        </p:txBody>
      </p:sp>
      <p:sp>
        <p:nvSpPr>
          <p:cNvPr id="16" name="Marcador de texto 6">
            <a:extLst>
              <a:ext uri="{FF2B5EF4-FFF2-40B4-BE49-F238E27FC236}">
                <a16:creationId xmlns:a16="http://schemas.microsoft.com/office/drawing/2014/main" id="{C94380A0-C940-A82F-E9C8-F63EF03D891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67511" y="5128843"/>
            <a:ext cx="685800" cy="685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3800" b="0">
                <a:solidFill>
                  <a:schemeClr val="accent4"/>
                </a:solidFill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63414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scala de tiempo 1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CF0B1-5FBF-6F99-DA2D-C2AE165C78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1622" y="281358"/>
            <a:ext cx="10643616" cy="914400"/>
          </a:xfrm>
        </p:spPr>
        <p:txBody>
          <a:bodyPr rtlCol="0"/>
          <a:lstStyle>
            <a:lvl1pPr>
              <a:defRPr lang="es-ES"/>
            </a:lvl1pPr>
          </a:lstStyle>
          <a:p>
            <a:pPr rtl="0"/>
            <a:r>
              <a:rPr lang="es-ES" b="0">
                <a:solidFill>
                  <a:schemeClr val="bg1"/>
                </a:solidFill>
              </a:rPr>
              <a:t>HAGA CLIC PARA AGREGAR UN TÍTULO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5DEA1F5-0E0B-B85B-D1EB-BEBCBED6E5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9933" y="1397328"/>
            <a:ext cx="1438475" cy="44597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s-ES" sz="1400" b="1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12" name="Marcador de texto 6">
            <a:extLst>
              <a:ext uri="{FF2B5EF4-FFF2-40B4-BE49-F238E27FC236}">
                <a16:creationId xmlns:a16="http://schemas.microsoft.com/office/drawing/2014/main" id="{0927EF45-A807-DB68-1EE5-2260524171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9933" y="1821148"/>
            <a:ext cx="1438475" cy="655450"/>
          </a:xfrm>
          <a:effectLst/>
        </p:spPr>
        <p:txBody>
          <a:bodyPr lIns="91440" tIns="0" rIns="91440" bIns="0"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es-ES" sz="5400" b="1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00</a:t>
            </a:r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CA415738-ECED-ED41-CA59-8E7C19FEC18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2566" y="2356707"/>
            <a:ext cx="2066101" cy="2704392"/>
          </a:xfrm>
          <a:custGeom>
            <a:avLst/>
            <a:gdLst>
              <a:gd name="connsiteX0" fmla="*/ 0 w 2066101"/>
              <a:gd name="connsiteY0" fmla="*/ 0 h 2704392"/>
              <a:gd name="connsiteX1" fmla="*/ 2066101 w 2066101"/>
              <a:gd name="connsiteY1" fmla="*/ 0 h 2704392"/>
              <a:gd name="connsiteX2" fmla="*/ 2066101 w 2066101"/>
              <a:gd name="connsiteY2" fmla="*/ 2704392 h 2704392"/>
              <a:gd name="connsiteX3" fmla="*/ 0 w 2066101"/>
              <a:gd name="connsiteY3" fmla="*/ 2704392 h 2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6101" h="2704392">
                <a:moveTo>
                  <a:pt x="0" y="0"/>
                </a:moveTo>
                <a:lnTo>
                  <a:pt x="2066101" y="0"/>
                </a:lnTo>
                <a:lnTo>
                  <a:pt x="2066101" y="2704392"/>
                </a:lnTo>
                <a:lnTo>
                  <a:pt x="0" y="27043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822960" rtlCol="0" anchor="t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s-ES" sz="1200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es-ES"/>
              <a:t>Agregar texto aquí</a:t>
            </a:r>
          </a:p>
        </p:txBody>
      </p:sp>
      <p:sp>
        <p:nvSpPr>
          <p:cNvPr id="8" name="Marcador de texto 6">
            <a:extLst>
              <a:ext uri="{FF2B5EF4-FFF2-40B4-BE49-F238E27FC236}">
                <a16:creationId xmlns:a16="http://schemas.microsoft.com/office/drawing/2014/main" id="{C99194BA-C71C-FB82-7058-42ECFE165A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23533" y="1397328"/>
            <a:ext cx="1438475" cy="44597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s-ES" sz="1400" b="1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13" name="Marcador de texto 6">
            <a:extLst>
              <a:ext uri="{FF2B5EF4-FFF2-40B4-BE49-F238E27FC236}">
                <a16:creationId xmlns:a16="http://schemas.microsoft.com/office/drawing/2014/main" id="{1C9BA2BC-110F-DB84-10C1-221D101343C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23533" y="1821148"/>
            <a:ext cx="1438475" cy="655450"/>
          </a:xfrm>
          <a:effectLst/>
        </p:spPr>
        <p:txBody>
          <a:bodyPr lIns="91440" tIns="0" rIns="91440" bIns="0"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es-ES" sz="5400" b="1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00</a:t>
            </a:r>
          </a:p>
        </p:txBody>
      </p:sp>
      <p:sp>
        <p:nvSpPr>
          <p:cNvPr id="40" name="Marcador de texto 39">
            <a:extLst>
              <a:ext uri="{FF2B5EF4-FFF2-40B4-BE49-F238E27FC236}">
                <a16:creationId xmlns:a16="http://schemas.microsoft.com/office/drawing/2014/main" id="{EE7A2705-D148-A99C-16ED-444258463CC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937742" y="2356707"/>
            <a:ext cx="2066101" cy="2704392"/>
          </a:xfrm>
          <a:custGeom>
            <a:avLst/>
            <a:gdLst>
              <a:gd name="connsiteX0" fmla="*/ 0 w 2066101"/>
              <a:gd name="connsiteY0" fmla="*/ 0 h 2704392"/>
              <a:gd name="connsiteX1" fmla="*/ 2066101 w 2066101"/>
              <a:gd name="connsiteY1" fmla="*/ 0 h 2704392"/>
              <a:gd name="connsiteX2" fmla="*/ 2066101 w 2066101"/>
              <a:gd name="connsiteY2" fmla="*/ 2704392 h 2704392"/>
              <a:gd name="connsiteX3" fmla="*/ 0 w 2066101"/>
              <a:gd name="connsiteY3" fmla="*/ 2704392 h 2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6101" h="2704392">
                <a:moveTo>
                  <a:pt x="0" y="0"/>
                </a:moveTo>
                <a:lnTo>
                  <a:pt x="2066101" y="0"/>
                </a:lnTo>
                <a:lnTo>
                  <a:pt x="2066101" y="2704392"/>
                </a:lnTo>
                <a:lnTo>
                  <a:pt x="0" y="27043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822960" rtlCol="0" anchor="t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s-ES" sz="1200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es-ES"/>
              <a:t>Agregar texto aquí</a:t>
            </a:r>
          </a:p>
        </p:txBody>
      </p:sp>
      <p:sp>
        <p:nvSpPr>
          <p:cNvPr id="9" name="Marcador de texto 6">
            <a:extLst>
              <a:ext uri="{FF2B5EF4-FFF2-40B4-BE49-F238E27FC236}">
                <a16:creationId xmlns:a16="http://schemas.microsoft.com/office/drawing/2014/main" id="{3E9B7D98-8661-78D4-B906-E82F8AA1DBF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66287" y="1397328"/>
            <a:ext cx="1438475" cy="44597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s-ES" sz="1400" b="1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14" name="Marcador de texto 6">
            <a:extLst>
              <a:ext uri="{FF2B5EF4-FFF2-40B4-BE49-F238E27FC236}">
                <a16:creationId xmlns:a16="http://schemas.microsoft.com/office/drawing/2014/main" id="{42B64643-487D-62DA-ED87-8BFFC06F474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6287" y="1821148"/>
            <a:ext cx="1438475" cy="655450"/>
          </a:xfrm>
          <a:effectLst/>
        </p:spPr>
        <p:txBody>
          <a:bodyPr lIns="91440" tIns="0" rIns="91440" bIns="0"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es-ES" sz="5400" b="1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00</a:t>
            </a:r>
          </a:p>
        </p:txBody>
      </p:sp>
      <p:sp>
        <p:nvSpPr>
          <p:cNvPr id="41" name="Marcador de texto 40">
            <a:extLst>
              <a:ext uri="{FF2B5EF4-FFF2-40B4-BE49-F238E27FC236}">
                <a16:creationId xmlns:a16="http://schemas.microsoft.com/office/drawing/2014/main" id="{C68C7255-63FE-E78E-F2B6-8C33F2646E5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062918" y="2356707"/>
            <a:ext cx="2066101" cy="2704392"/>
          </a:xfrm>
          <a:custGeom>
            <a:avLst/>
            <a:gdLst>
              <a:gd name="connsiteX0" fmla="*/ 0 w 2066101"/>
              <a:gd name="connsiteY0" fmla="*/ 0 h 2704392"/>
              <a:gd name="connsiteX1" fmla="*/ 2066101 w 2066101"/>
              <a:gd name="connsiteY1" fmla="*/ 0 h 2704392"/>
              <a:gd name="connsiteX2" fmla="*/ 2066101 w 2066101"/>
              <a:gd name="connsiteY2" fmla="*/ 2704392 h 2704392"/>
              <a:gd name="connsiteX3" fmla="*/ 0 w 2066101"/>
              <a:gd name="connsiteY3" fmla="*/ 2704392 h 2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6101" h="2704392">
                <a:moveTo>
                  <a:pt x="0" y="0"/>
                </a:moveTo>
                <a:lnTo>
                  <a:pt x="2066101" y="0"/>
                </a:lnTo>
                <a:lnTo>
                  <a:pt x="2066101" y="2704392"/>
                </a:lnTo>
                <a:lnTo>
                  <a:pt x="0" y="27043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822960" rtlCol="0" anchor="t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s-ES" sz="1200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es-ES"/>
              <a:t>Agregar texto aquí</a:t>
            </a:r>
          </a:p>
        </p:txBody>
      </p:sp>
      <p:sp>
        <p:nvSpPr>
          <p:cNvPr id="10" name="Marcador de texto 6">
            <a:extLst>
              <a:ext uri="{FF2B5EF4-FFF2-40B4-BE49-F238E27FC236}">
                <a16:creationId xmlns:a16="http://schemas.microsoft.com/office/drawing/2014/main" id="{4D3EA25A-8DAD-D356-C0BA-9C67D9A427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59247" y="1397328"/>
            <a:ext cx="1438475" cy="44597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s-ES" sz="1400" b="1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15" name="Marcador de texto 6">
            <a:extLst>
              <a:ext uri="{FF2B5EF4-FFF2-40B4-BE49-F238E27FC236}">
                <a16:creationId xmlns:a16="http://schemas.microsoft.com/office/drawing/2014/main" id="{3BB83F7C-5495-8D46-6D74-3F64F38469B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59247" y="1821148"/>
            <a:ext cx="1438475" cy="655450"/>
          </a:xfrm>
          <a:effectLst/>
        </p:spPr>
        <p:txBody>
          <a:bodyPr lIns="91440" tIns="0" rIns="91440" bIns="0"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es-ES" sz="5400" b="1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00</a:t>
            </a:r>
          </a:p>
        </p:txBody>
      </p:sp>
      <p:sp>
        <p:nvSpPr>
          <p:cNvPr id="42" name="Marcador de texto 41">
            <a:extLst>
              <a:ext uri="{FF2B5EF4-FFF2-40B4-BE49-F238E27FC236}">
                <a16:creationId xmlns:a16="http://schemas.microsoft.com/office/drawing/2014/main" id="{13AEB463-3922-C6AB-FFB8-2EE779519A7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188094" y="2356707"/>
            <a:ext cx="2066101" cy="2704392"/>
          </a:xfrm>
          <a:custGeom>
            <a:avLst/>
            <a:gdLst>
              <a:gd name="connsiteX0" fmla="*/ 0 w 2066101"/>
              <a:gd name="connsiteY0" fmla="*/ 0 h 2704392"/>
              <a:gd name="connsiteX1" fmla="*/ 2066101 w 2066101"/>
              <a:gd name="connsiteY1" fmla="*/ 0 h 2704392"/>
              <a:gd name="connsiteX2" fmla="*/ 2066101 w 2066101"/>
              <a:gd name="connsiteY2" fmla="*/ 2704392 h 2704392"/>
              <a:gd name="connsiteX3" fmla="*/ 0 w 2066101"/>
              <a:gd name="connsiteY3" fmla="*/ 2704392 h 2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6101" h="2704392">
                <a:moveTo>
                  <a:pt x="0" y="0"/>
                </a:moveTo>
                <a:lnTo>
                  <a:pt x="2066101" y="0"/>
                </a:lnTo>
                <a:lnTo>
                  <a:pt x="2066101" y="2704392"/>
                </a:lnTo>
                <a:lnTo>
                  <a:pt x="0" y="27043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822960" rtlCol="0" anchor="t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s-ES" sz="1200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es-ES"/>
              <a:t>Agregar texto aquí</a:t>
            </a:r>
          </a:p>
        </p:txBody>
      </p:sp>
      <p:sp>
        <p:nvSpPr>
          <p:cNvPr id="11" name="Marcador de texto 6">
            <a:extLst>
              <a:ext uri="{FF2B5EF4-FFF2-40B4-BE49-F238E27FC236}">
                <a16:creationId xmlns:a16="http://schemas.microsoft.com/office/drawing/2014/main" id="{9926F0D6-3D6F-CF88-7E9C-73E88C5C4B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97927" y="1397328"/>
            <a:ext cx="1438475" cy="44597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s-ES" sz="1400" b="1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16" name="Marcador de texto 6">
            <a:extLst>
              <a:ext uri="{FF2B5EF4-FFF2-40B4-BE49-F238E27FC236}">
                <a16:creationId xmlns:a16="http://schemas.microsoft.com/office/drawing/2014/main" id="{A285DCD4-48AB-6937-6F44-D27E776530C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97927" y="1821148"/>
            <a:ext cx="1438475" cy="655450"/>
          </a:xfrm>
          <a:effectLst/>
        </p:spPr>
        <p:txBody>
          <a:bodyPr lIns="91440" tIns="0" rIns="91440" bIns="0"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es-ES" sz="5400" b="1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00</a:t>
            </a:r>
          </a:p>
        </p:txBody>
      </p:sp>
      <p:sp>
        <p:nvSpPr>
          <p:cNvPr id="43" name="Marcador de texto 42">
            <a:extLst>
              <a:ext uri="{FF2B5EF4-FFF2-40B4-BE49-F238E27FC236}">
                <a16:creationId xmlns:a16="http://schemas.microsoft.com/office/drawing/2014/main" id="{ACD2BFCC-FEE2-31DA-0E90-6DCCB69F624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13268" y="2356707"/>
            <a:ext cx="2066101" cy="2704392"/>
          </a:xfrm>
          <a:custGeom>
            <a:avLst/>
            <a:gdLst>
              <a:gd name="connsiteX0" fmla="*/ 0 w 2066101"/>
              <a:gd name="connsiteY0" fmla="*/ 0 h 2704392"/>
              <a:gd name="connsiteX1" fmla="*/ 2066101 w 2066101"/>
              <a:gd name="connsiteY1" fmla="*/ 0 h 2704392"/>
              <a:gd name="connsiteX2" fmla="*/ 2066101 w 2066101"/>
              <a:gd name="connsiteY2" fmla="*/ 2704392 h 2704392"/>
              <a:gd name="connsiteX3" fmla="*/ 0 w 2066101"/>
              <a:gd name="connsiteY3" fmla="*/ 2704392 h 2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6101" h="2704392">
                <a:moveTo>
                  <a:pt x="0" y="0"/>
                </a:moveTo>
                <a:lnTo>
                  <a:pt x="2066101" y="0"/>
                </a:lnTo>
                <a:lnTo>
                  <a:pt x="2066101" y="2704392"/>
                </a:lnTo>
                <a:lnTo>
                  <a:pt x="0" y="27043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822960" rtlCol="0" anchor="t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s-ES" sz="1200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es-ES"/>
              <a:t>Agregar texto aquí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04091A83-55C5-27FA-B0EE-E6E2092FE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764" y="1306286"/>
            <a:ext cx="10634472" cy="391363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5" name="Marcador de texto 6">
            <a:extLst>
              <a:ext uri="{FF2B5EF4-FFF2-40B4-BE49-F238E27FC236}">
                <a16:creationId xmlns:a16="http://schemas.microsoft.com/office/drawing/2014/main" id="{8CE5B613-CC47-7166-1079-72D34B53B9C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79010" y="5697791"/>
            <a:ext cx="2953893" cy="221227"/>
          </a:xfrm>
        </p:spPr>
        <p:txBody>
          <a:bodyPr rtlCol="0" anchor="t">
            <a:noAutofit/>
          </a:bodyPr>
          <a:lstStyle>
            <a:lvl1pPr marL="0" indent="0">
              <a:lnSpc>
                <a:spcPct val="90000"/>
              </a:lnSpc>
              <a:buNone/>
              <a:defRPr lang="es-ES" sz="1300" b="1" cap="all" baseline="0">
                <a:latin typeface="+mj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22" name="Marcador de texto 6">
            <a:extLst>
              <a:ext uri="{FF2B5EF4-FFF2-40B4-BE49-F238E27FC236}">
                <a16:creationId xmlns:a16="http://schemas.microsoft.com/office/drawing/2014/main" id="{F6DA3FD6-1913-5628-D35E-F45A79957F4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79010" y="5919018"/>
            <a:ext cx="2953893" cy="550608"/>
          </a:xfrm>
        </p:spPr>
        <p:txBody>
          <a:bodyPr rtlCol="0" anchor="t">
            <a:normAutofit/>
          </a:bodyPr>
          <a:lstStyle>
            <a:lvl1pPr marL="0" indent="0">
              <a:lnSpc>
                <a:spcPct val="90000"/>
              </a:lnSpc>
              <a:buNone/>
              <a:defRPr lang="es-ES" sz="1200" b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 aquí</a:t>
            </a:r>
          </a:p>
        </p:txBody>
      </p:sp>
      <p:sp>
        <p:nvSpPr>
          <p:cNvPr id="26" name="Marcador de texto 6">
            <a:extLst>
              <a:ext uri="{FF2B5EF4-FFF2-40B4-BE49-F238E27FC236}">
                <a16:creationId xmlns:a16="http://schemas.microsoft.com/office/drawing/2014/main" id="{8B334E18-390E-B481-4560-DAEAEF9D71C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184327" y="5697791"/>
            <a:ext cx="3828963" cy="211395"/>
          </a:xfrm>
        </p:spPr>
        <p:txBody>
          <a:bodyPr rtlCol="0" anchor="t">
            <a:noAutofit/>
          </a:bodyPr>
          <a:lstStyle>
            <a:lvl1pPr marL="0" indent="0">
              <a:lnSpc>
                <a:spcPct val="90000"/>
              </a:lnSpc>
              <a:buNone/>
              <a:defRPr lang="es-ES" sz="1300" b="1" cap="all" baseline="0">
                <a:latin typeface="+mj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23" name="Marcador de texto 6">
            <a:extLst>
              <a:ext uri="{FF2B5EF4-FFF2-40B4-BE49-F238E27FC236}">
                <a16:creationId xmlns:a16="http://schemas.microsoft.com/office/drawing/2014/main" id="{BB770A94-1A8E-909F-55E5-9098532EFF1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184327" y="5919018"/>
            <a:ext cx="3828963" cy="550608"/>
          </a:xfrm>
        </p:spPr>
        <p:txBody>
          <a:bodyPr rtlCol="0" anchor="t">
            <a:normAutofit/>
          </a:bodyPr>
          <a:lstStyle>
            <a:lvl1pPr marL="0" indent="0">
              <a:lnSpc>
                <a:spcPct val="90000"/>
              </a:lnSpc>
              <a:buNone/>
              <a:defRPr lang="es-ES" sz="1200" b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 aquí</a:t>
            </a:r>
          </a:p>
        </p:txBody>
      </p:sp>
      <p:sp>
        <p:nvSpPr>
          <p:cNvPr id="27" name="Marcador de texto 6">
            <a:extLst>
              <a:ext uri="{FF2B5EF4-FFF2-40B4-BE49-F238E27FC236}">
                <a16:creationId xmlns:a16="http://schemas.microsoft.com/office/drawing/2014/main" id="{4092BB43-4E44-1C9D-48F2-608DECE301D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56284" y="5697791"/>
            <a:ext cx="2890149" cy="211395"/>
          </a:xfrm>
        </p:spPr>
        <p:txBody>
          <a:bodyPr rtlCol="0" anchor="t">
            <a:noAutofit/>
          </a:bodyPr>
          <a:lstStyle>
            <a:lvl1pPr marL="0" indent="0">
              <a:lnSpc>
                <a:spcPct val="90000"/>
              </a:lnSpc>
              <a:buNone/>
              <a:defRPr lang="es-ES" sz="1300" b="1" cap="all" baseline="0">
                <a:latin typeface="+mj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24" name="Marcador de texto 6">
            <a:extLst>
              <a:ext uri="{FF2B5EF4-FFF2-40B4-BE49-F238E27FC236}">
                <a16:creationId xmlns:a16="http://schemas.microsoft.com/office/drawing/2014/main" id="{405A4B16-00D8-58AA-3C2E-8351922FC67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56284" y="5919018"/>
            <a:ext cx="2890149" cy="550608"/>
          </a:xfrm>
        </p:spPr>
        <p:txBody>
          <a:bodyPr rtlCol="0" anchor="t">
            <a:normAutofit/>
          </a:bodyPr>
          <a:lstStyle>
            <a:lvl1pPr marL="0" indent="0">
              <a:lnSpc>
                <a:spcPct val="90000"/>
              </a:lnSpc>
              <a:buNone/>
              <a:defRPr lang="es-ES" sz="1200" b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 aquí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B3B0EFD2-0C64-7216-257E-E1D8C1EDE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5779" y="5477927"/>
            <a:ext cx="3201070" cy="114565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3595D4D0-921D-C50F-870D-54595D65E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50201" y="5477927"/>
            <a:ext cx="3163768" cy="114565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12A7F94B-4FAB-8BB3-3ED5-D4AF2AC98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76849" y="5477927"/>
            <a:ext cx="4274022" cy="114565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8EC10B0-6B06-05CE-D736-6768A3FB1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910984" y="1314263"/>
            <a:ext cx="0" cy="391172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27635BDF-F930-06EB-FDF1-D75067AAD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4086" y="1310948"/>
            <a:ext cx="6257" cy="391581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A96A1C0-3AF0-2C45-21BC-04215DB86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274841" y="1318344"/>
            <a:ext cx="0" cy="390764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56C2BD56-DD5B-ABC2-F434-B4AA1E69E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034926" y="1319323"/>
            <a:ext cx="0" cy="390666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C1CC89FC-4DAE-5807-C0D4-AE935BA2E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28137" y="5063852"/>
            <a:ext cx="3182112" cy="1580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685562B5-D7F8-149B-9F5D-2BF3C3818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9322" y="5063638"/>
            <a:ext cx="4271158" cy="1504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DCD8BB4C-02F1-CBAA-42A4-A5A3CDD58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5779" y="5067939"/>
            <a:ext cx="3201074" cy="158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83223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scala de tiempo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CF0B1-5FBF-6F99-DA2D-C2AE165C78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1622" y="281358"/>
            <a:ext cx="10643616" cy="914400"/>
          </a:xfrm>
        </p:spPr>
        <p:txBody>
          <a:bodyPr rtlCol="0"/>
          <a:lstStyle>
            <a:lvl1pPr>
              <a:defRPr lang="es-ES" cap="all" baseline="0"/>
            </a:lvl1pPr>
          </a:lstStyle>
          <a:p>
            <a:pPr rtl="0"/>
            <a:r>
              <a:rPr lang="es-ES" b="0">
                <a:solidFill>
                  <a:schemeClr val="bg1"/>
                </a:solidFill>
              </a:rPr>
              <a:t>HAGA CLIC PARA AGREGAR UN TÍTULO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5DEA1F5-0E0B-B85B-D1EB-BEBCBED6E5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5539" y="1920821"/>
            <a:ext cx="1438475" cy="44597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s-ES" sz="1400" b="1" cap="all" baseline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8" name="Marcador de texto 6">
            <a:extLst>
              <a:ext uri="{FF2B5EF4-FFF2-40B4-BE49-F238E27FC236}">
                <a16:creationId xmlns:a16="http://schemas.microsoft.com/office/drawing/2014/main" id="{C99194BA-C71C-FB82-7058-42ECFE165A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84081" y="1920821"/>
            <a:ext cx="1438475" cy="44597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s-ES" sz="1400" b="1" cap="all" baseline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9" name="Marcador de texto 6">
            <a:extLst>
              <a:ext uri="{FF2B5EF4-FFF2-40B4-BE49-F238E27FC236}">
                <a16:creationId xmlns:a16="http://schemas.microsoft.com/office/drawing/2014/main" id="{3E9B7D98-8661-78D4-B906-E82F8AA1DBF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5651" y="1920821"/>
            <a:ext cx="1438475" cy="44597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s-ES" sz="1400" b="1" cap="all" baseline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10" name="Marcador de texto 6">
            <a:extLst>
              <a:ext uri="{FF2B5EF4-FFF2-40B4-BE49-F238E27FC236}">
                <a16:creationId xmlns:a16="http://schemas.microsoft.com/office/drawing/2014/main" id="{4D3EA25A-8DAD-D356-C0BA-9C67D9A427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9951" y="1920821"/>
            <a:ext cx="1438475" cy="44597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s-ES" sz="1400" b="1" cap="all" baseline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17" name="Marcador de texto 6">
            <a:extLst>
              <a:ext uri="{FF2B5EF4-FFF2-40B4-BE49-F238E27FC236}">
                <a16:creationId xmlns:a16="http://schemas.microsoft.com/office/drawing/2014/main" id="{4D26AB3E-B10A-4C70-D3AD-491E455811C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5539" y="2401271"/>
            <a:ext cx="1048318" cy="715161"/>
          </a:xfrm>
        </p:spPr>
        <p:txBody>
          <a:bodyPr rtlCol="0" anchor="t">
            <a:normAutofit/>
          </a:bodyPr>
          <a:lstStyle>
            <a:lvl1pPr marL="0" indent="0">
              <a:lnSpc>
                <a:spcPct val="90000"/>
              </a:lnSpc>
              <a:buNone/>
              <a:defRPr lang="es-ES" sz="1000" b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 aquí</a:t>
            </a:r>
          </a:p>
        </p:txBody>
      </p:sp>
      <p:sp>
        <p:nvSpPr>
          <p:cNvPr id="18" name="Marcador de texto 6">
            <a:extLst>
              <a:ext uri="{FF2B5EF4-FFF2-40B4-BE49-F238E27FC236}">
                <a16:creationId xmlns:a16="http://schemas.microsoft.com/office/drawing/2014/main" id="{014A0669-8D5C-FC6E-1C98-46776596BD8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84081" y="2401271"/>
            <a:ext cx="1107754" cy="715160"/>
          </a:xfrm>
        </p:spPr>
        <p:txBody>
          <a:bodyPr rtlCol="0" anchor="t">
            <a:normAutofit/>
          </a:bodyPr>
          <a:lstStyle>
            <a:lvl1pPr marL="0" indent="0">
              <a:lnSpc>
                <a:spcPct val="90000"/>
              </a:lnSpc>
              <a:buNone/>
              <a:defRPr lang="es-ES" sz="1000" b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 aquí</a:t>
            </a:r>
          </a:p>
        </p:txBody>
      </p:sp>
      <p:sp>
        <p:nvSpPr>
          <p:cNvPr id="19" name="Marcador de texto 6">
            <a:extLst>
              <a:ext uri="{FF2B5EF4-FFF2-40B4-BE49-F238E27FC236}">
                <a16:creationId xmlns:a16="http://schemas.microsoft.com/office/drawing/2014/main" id="{A60901E3-1C61-B8DC-535F-C5F1CBAA39F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95651" y="2401271"/>
            <a:ext cx="1048318" cy="715161"/>
          </a:xfrm>
        </p:spPr>
        <p:txBody>
          <a:bodyPr rtlCol="0" anchor="t">
            <a:normAutofit/>
          </a:bodyPr>
          <a:lstStyle>
            <a:lvl1pPr marL="0" indent="0">
              <a:lnSpc>
                <a:spcPct val="90000"/>
              </a:lnSpc>
              <a:buNone/>
              <a:defRPr lang="es-ES" sz="1000" b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 aquí</a:t>
            </a:r>
          </a:p>
        </p:txBody>
      </p:sp>
      <p:sp>
        <p:nvSpPr>
          <p:cNvPr id="20" name="Marcador de texto 6">
            <a:extLst>
              <a:ext uri="{FF2B5EF4-FFF2-40B4-BE49-F238E27FC236}">
                <a16:creationId xmlns:a16="http://schemas.microsoft.com/office/drawing/2014/main" id="{78ED9BB0-9FB4-8303-16A4-5995D3680D2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09951" y="2401271"/>
            <a:ext cx="1312477" cy="715161"/>
          </a:xfrm>
        </p:spPr>
        <p:txBody>
          <a:bodyPr rtlCol="0" anchor="t">
            <a:normAutofit/>
          </a:bodyPr>
          <a:lstStyle>
            <a:lvl1pPr marL="0" indent="0">
              <a:lnSpc>
                <a:spcPct val="90000"/>
              </a:lnSpc>
              <a:buNone/>
              <a:defRPr lang="es-ES" sz="1000" b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 aquí</a:t>
            </a:r>
          </a:p>
        </p:txBody>
      </p:sp>
      <p:sp>
        <p:nvSpPr>
          <p:cNvPr id="30" name="Marcador de texto 6">
            <a:extLst>
              <a:ext uri="{FF2B5EF4-FFF2-40B4-BE49-F238E27FC236}">
                <a16:creationId xmlns:a16="http://schemas.microsoft.com/office/drawing/2014/main" id="{BB687EAD-FB4B-FA9F-E7A8-E8E8CCD5F43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271824" y="3160054"/>
            <a:ext cx="1438475" cy="44597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s-ES" sz="1400" b="1" cap="all" baseline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31" name="Marcador de texto 6">
            <a:extLst>
              <a:ext uri="{FF2B5EF4-FFF2-40B4-BE49-F238E27FC236}">
                <a16:creationId xmlns:a16="http://schemas.microsoft.com/office/drawing/2014/main" id="{533FEA29-0F2F-A12B-53EB-953304BB2EC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890366" y="3160054"/>
            <a:ext cx="1438475" cy="44597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s-ES" sz="1400" b="1" cap="all" baseline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32" name="Marcador de texto 6">
            <a:extLst>
              <a:ext uri="{FF2B5EF4-FFF2-40B4-BE49-F238E27FC236}">
                <a16:creationId xmlns:a16="http://schemas.microsoft.com/office/drawing/2014/main" id="{9DAA64BE-E8B1-B220-EE5C-550C3D4A0C6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01936" y="3160054"/>
            <a:ext cx="1438475" cy="44597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s-ES" sz="1400" b="1" cap="all" baseline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33" name="Marcador de texto 6">
            <a:extLst>
              <a:ext uri="{FF2B5EF4-FFF2-40B4-BE49-F238E27FC236}">
                <a16:creationId xmlns:a16="http://schemas.microsoft.com/office/drawing/2014/main" id="{D333D203-FBA0-4BF8-BF83-4CC6D427C2D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116236" y="3160054"/>
            <a:ext cx="1438475" cy="44597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s-ES" sz="1400" b="1" cap="all" baseline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34" name="Marcador de texto 6">
            <a:extLst>
              <a:ext uri="{FF2B5EF4-FFF2-40B4-BE49-F238E27FC236}">
                <a16:creationId xmlns:a16="http://schemas.microsoft.com/office/drawing/2014/main" id="{72E1DD50-E0B1-C7F5-F912-B0A3F698EAC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71824" y="3649648"/>
            <a:ext cx="1048318" cy="764399"/>
          </a:xfrm>
        </p:spPr>
        <p:txBody>
          <a:bodyPr rtlCol="0" anchor="t">
            <a:normAutofit/>
          </a:bodyPr>
          <a:lstStyle>
            <a:lvl1pPr marL="0" indent="0">
              <a:lnSpc>
                <a:spcPct val="90000"/>
              </a:lnSpc>
              <a:buNone/>
              <a:defRPr lang="es-ES" sz="1000" b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 aquí</a:t>
            </a:r>
          </a:p>
        </p:txBody>
      </p:sp>
      <p:sp>
        <p:nvSpPr>
          <p:cNvPr id="35" name="Marcador de texto 6">
            <a:extLst>
              <a:ext uri="{FF2B5EF4-FFF2-40B4-BE49-F238E27FC236}">
                <a16:creationId xmlns:a16="http://schemas.microsoft.com/office/drawing/2014/main" id="{1EC45EE4-79A0-FE4F-9CC8-47B296FEA5F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890366" y="3649648"/>
            <a:ext cx="1107754" cy="764398"/>
          </a:xfrm>
        </p:spPr>
        <p:txBody>
          <a:bodyPr rtlCol="0" anchor="t">
            <a:normAutofit/>
          </a:bodyPr>
          <a:lstStyle>
            <a:lvl1pPr marL="0" indent="0">
              <a:lnSpc>
                <a:spcPct val="90000"/>
              </a:lnSpc>
              <a:buNone/>
              <a:defRPr lang="es-ES" sz="1000" b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 aquí</a:t>
            </a:r>
          </a:p>
        </p:txBody>
      </p:sp>
      <p:sp>
        <p:nvSpPr>
          <p:cNvPr id="36" name="Marcador de texto 6">
            <a:extLst>
              <a:ext uri="{FF2B5EF4-FFF2-40B4-BE49-F238E27FC236}">
                <a16:creationId xmlns:a16="http://schemas.microsoft.com/office/drawing/2014/main" id="{2F23D15D-8DCF-EFA9-F68B-1C99F5B7232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1936" y="3649648"/>
            <a:ext cx="1048318" cy="764399"/>
          </a:xfrm>
        </p:spPr>
        <p:txBody>
          <a:bodyPr rtlCol="0" anchor="t">
            <a:normAutofit/>
          </a:bodyPr>
          <a:lstStyle>
            <a:lvl1pPr marL="0" indent="0">
              <a:lnSpc>
                <a:spcPct val="90000"/>
              </a:lnSpc>
              <a:buNone/>
              <a:defRPr lang="es-ES" sz="1000" b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 aquí</a:t>
            </a:r>
          </a:p>
        </p:txBody>
      </p:sp>
      <p:sp>
        <p:nvSpPr>
          <p:cNvPr id="37" name="Marcador de texto 6">
            <a:extLst>
              <a:ext uri="{FF2B5EF4-FFF2-40B4-BE49-F238E27FC236}">
                <a16:creationId xmlns:a16="http://schemas.microsoft.com/office/drawing/2014/main" id="{F9AF8195-5929-2D30-026A-6E7FE3FAAC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116236" y="3649648"/>
            <a:ext cx="1147912" cy="764399"/>
          </a:xfrm>
        </p:spPr>
        <p:txBody>
          <a:bodyPr rtlCol="0" anchor="t">
            <a:normAutofit/>
          </a:bodyPr>
          <a:lstStyle>
            <a:lvl1pPr marL="0" indent="0">
              <a:lnSpc>
                <a:spcPct val="90000"/>
              </a:lnSpc>
              <a:buNone/>
              <a:defRPr lang="es-ES" sz="1000" b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 aquí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6126906-4BEC-F0D8-22BD-C6C108D18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1845" y="5058410"/>
            <a:ext cx="2622711" cy="7643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2" name="Marcador de texto 6">
            <a:extLst>
              <a:ext uri="{FF2B5EF4-FFF2-40B4-BE49-F238E27FC236}">
                <a16:creationId xmlns:a16="http://schemas.microsoft.com/office/drawing/2014/main" id="{0927EF45-A807-DB68-1EE5-2260524171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07642" y="5286496"/>
            <a:ext cx="685800" cy="685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3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F0CF95-AB40-7CFB-D346-0A33C3A61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14556" y="5058410"/>
            <a:ext cx="2624328" cy="7643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3" name="Marcador de texto 6">
            <a:extLst>
              <a:ext uri="{FF2B5EF4-FFF2-40B4-BE49-F238E27FC236}">
                <a16:creationId xmlns:a16="http://schemas.microsoft.com/office/drawing/2014/main" id="{1C9BA2BC-110F-DB84-10C1-221D101343C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26043" y="5286496"/>
            <a:ext cx="685800" cy="685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3800" b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0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E368B47-D4FA-1A66-35F1-370E15D01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28880" y="5058410"/>
            <a:ext cx="2624328" cy="76439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4" name="Marcador de texto 6">
            <a:extLst>
              <a:ext uri="{FF2B5EF4-FFF2-40B4-BE49-F238E27FC236}">
                <a16:creationId xmlns:a16="http://schemas.microsoft.com/office/drawing/2014/main" id="{42B64643-487D-62DA-ED87-8BFFC06F474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22672" y="5286496"/>
            <a:ext cx="685800" cy="685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3800" b="0">
                <a:solidFill>
                  <a:schemeClr val="accent4"/>
                </a:solidFill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0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D9DFE37F-30BF-A89F-B95A-83D7A6BC8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650706" y="5058410"/>
            <a:ext cx="2624328" cy="7643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5" name="Marcador de texto 6">
            <a:extLst>
              <a:ext uri="{FF2B5EF4-FFF2-40B4-BE49-F238E27FC236}">
                <a16:creationId xmlns:a16="http://schemas.microsoft.com/office/drawing/2014/main" id="{3BB83F7C-5495-8D46-6D74-3F64F38469B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41073" y="5286496"/>
            <a:ext cx="685800" cy="685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3800" b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0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ABCB24E-B29D-4CAD-6002-ADBEE7B51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6117" y="2160084"/>
            <a:ext cx="0" cy="292608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C53638E-B4F4-BC5B-4F7B-2632A642F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414556" y="2160084"/>
            <a:ext cx="0" cy="292608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9CD2369F-A70B-DD0A-2CBB-ED8F8D206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28880" y="2160084"/>
            <a:ext cx="0" cy="292608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2CB2B62D-1C66-8947-ADE4-D3372719D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48206" y="2160084"/>
            <a:ext cx="0" cy="292608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3FC2EA01-3CC8-9317-AD83-25CAF4172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724219" y="3385635"/>
            <a:ext cx="0" cy="173736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A03C9A28-AA60-F592-9922-37514253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104893" y="3385635"/>
            <a:ext cx="0" cy="17373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E6E67FC-CD5C-378F-5A1D-2FEA254C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43545" y="3385635"/>
            <a:ext cx="0" cy="173736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EAEFC0F0-A911-503E-F2D1-80A2C2732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962873" y="3385635"/>
            <a:ext cx="0" cy="173736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D69F6437-9EF2-9F8E-DAB0-99F3F9809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5896340" y="2160084"/>
            <a:ext cx="265079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48BFBCA3-D3BE-0434-DC7B-4E1D3334DF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208504" y="3381429"/>
            <a:ext cx="265079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04253FDA-FEA9-EA91-CB3A-429D559AE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515666" y="2160084"/>
            <a:ext cx="26507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C0967671-6CAD-416D-3A6F-0418B751A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282016" y="2160084"/>
            <a:ext cx="265079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144CF2C2-869D-7484-D18B-922E3312F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670191" y="2160084"/>
            <a:ext cx="265079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A2A6F0CA-0A69-92A7-71D7-54DD8B24E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4591679" y="3381429"/>
            <a:ext cx="265079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981E03DD-A47B-70BE-0259-6976F5F28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970660" y="3381429"/>
            <a:ext cx="265079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C065CBF5-8D14-2F85-AF20-B4EE23B18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9830330" y="3381429"/>
            <a:ext cx="26507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098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20A9A2B-DCEA-459B-8067-44D042050D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560603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tos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CF0B1-5FBF-6F99-DA2D-C2AE165C78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1622" y="281358"/>
            <a:ext cx="10643616" cy="914400"/>
          </a:xfrm>
        </p:spPr>
        <p:txBody>
          <a:bodyPr rtlCol="0"/>
          <a:lstStyle>
            <a:lvl1pPr>
              <a:defRPr lang="es-ES" cap="all" baseline="0"/>
            </a:lvl1pPr>
          </a:lstStyle>
          <a:p>
            <a:pPr rtl="0"/>
            <a:r>
              <a:rPr lang="es-ES" b="0">
                <a:solidFill>
                  <a:schemeClr val="bg1"/>
                </a:solidFill>
              </a:rPr>
              <a:t>HAGA CLIC PARA AGREGAR UN TÍTULO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FFF060A-09C6-5B83-D598-922FBC00B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210291" y="3288744"/>
            <a:ext cx="40962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67118EA-0679-56DB-30AA-15366D841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31055" y="3288744"/>
            <a:ext cx="40962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57D4C26-298D-B369-3923-22B4E0751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436924" y="3288744"/>
            <a:ext cx="409625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1524A62-C119-A675-F4F4-B43997BF7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7628" y="3288744"/>
            <a:ext cx="409625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texto 6">
            <a:extLst>
              <a:ext uri="{FF2B5EF4-FFF2-40B4-BE49-F238E27FC236}">
                <a16:creationId xmlns:a16="http://schemas.microsoft.com/office/drawing/2014/main" id="{43F9D051-5615-6520-C9FE-2194E5F476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34794" y="2539927"/>
            <a:ext cx="1438475" cy="44597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s-ES" sz="1400" b="1" cap="all" baseline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24" name="Marcador de texto 6">
            <a:extLst>
              <a:ext uri="{FF2B5EF4-FFF2-40B4-BE49-F238E27FC236}">
                <a16:creationId xmlns:a16="http://schemas.microsoft.com/office/drawing/2014/main" id="{2D33364F-212C-47CD-61DB-B968966244F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34794" y="2952861"/>
            <a:ext cx="1438475" cy="655450"/>
          </a:xfrm>
        </p:spPr>
        <p:txBody>
          <a:bodyPr lIns="91440" tIns="0" rIns="91440" bIns="0" rtlCol="0" anchor="t">
            <a:noAutofit/>
          </a:bodyPr>
          <a:lstStyle>
            <a:lvl1pPr marL="0" indent="0">
              <a:buNone/>
              <a:defRPr lang="es-ES" sz="5400" b="1" cap="all" baseline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00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B1A2BC30-6C99-2F27-33C0-75369E2DB4B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23854" y="3465576"/>
            <a:ext cx="2551176" cy="2120812"/>
          </a:xfrm>
          <a:custGeom>
            <a:avLst/>
            <a:gdLst>
              <a:gd name="connsiteX0" fmla="*/ 0 w 2066101"/>
              <a:gd name="connsiteY0" fmla="*/ 0 h 2704392"/>
              <a:gd name="connsiteX1" fmla="*/ 2066101 w 2066101"/>
              <a:gd name="connsiteY1" fmla="*/ 0 h 2704392"/>
              <a:gd name="connsiteX2" fmla="*/ 2066101 w 2066101"/>
              <a:gd name="connsiteY2" fmla="*/ 2704392 h 2704392"/>
              <a:gd name="connsiteX3" fmla="*/ 0 w 2066101"/>
              <a:gd name="connsiteY3" fmla="*/ 2704392 h 2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6101" h="2704392">
                <a:moveTo>
                  <a:pt x="0" y="0"/>
                </a:moveTo>
                <a:lnTo>
                  <a:pt x="2066101" y="0"/>
                </a:lnTo>
                <a:lnTo>
                  <a:pt x="2066101" y="2704392"/>
                </a:lnTo>
                <a:lnTo>
                  <a:pt x="0" y="27043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274320" rtlCol="0" anchor="t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s-ES" sz="1200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es-ES"/>
              <a:t>Agregar texto aquí</a:t>
            </a:r>
          </a:p>
        </p:txBody>
      </p:sp>
      <p:sp>
        <p:nvSpPr>
          <p:cNvPr id="21" name="Marcador de texto 6">
            <a:extLst>
              <a:ext uri="{FF2B5EF4-FFF2-40B4-BE49-F238E27FC236}">
                <a16:creationId xmlns:a16="http://schemas.microsoft.com/office/drawing/2014/main" id="{CC9A1613-1BBF-BD90-BEEE-BD897E9497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21846" y="2539927"/>
            <a:ext cx="1438475" cy="44597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s-ES" sz="1400" b="1" cap="all" baseline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25" name="Marcador de texto 6">
            <a:extLst>
              <a:ext uri="{FF2B5EF4-FFF2-40B4-BE49-F238E27FC236}">
                <a16:creationId xmlns:a16="http://schemas.microsoft.com/office/drawing/2014/main" id="{5304FCD1-A30E-46B1-D7C8-DE1BE7FFAE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21846" y="2952861"/>
            <a:ext cx="1438475" cy="655450"/>
          </a:xfrm>
        </p:spPr>
        <p:txBody>
          <a:bodyPr lIns="91440" tIns="0" rIns="91440" bIns="0" rtlCol="0" anchor="t">
            <a:noAutofit/>
          </a:bodyPr>
          <a:lstStyle>
            <a:lvl1pPr marL="0" indent="0">
              <a:buNone/>
              <a:defRPr lang="es-ES" sz="5400" b="1" cap="all" baseline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00</a:t>
            </a:r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2D540769-785D-73F3-BFE4-6B3BD5E5073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37341" y="3465576"/>
            <a:ext cx="2551176" cy="2120812"/>
          </a:xfrm>
          <a:custGeom>
            <a:avLst/>
            <a:gdLst>
              <a:gd name="connsiteX0" fmla="*/ 0 w 2066101"/>
              <a:gd name="connsiteY0" fmla="*/ 0 h 2704392"/>
              <a:gd name="connsiteX1" fmla="*/ 2066101 w 2066101"/>
              <a:gd name="connsiteY1" fmla="*/ 0 h 2704392"/>
              <a:gd name="connsiteX2" fmla="*/ 2066101 w 2066101"/>
              <a:gd name="connsiteY2" fmla="*/ 2704392 h 2704392"/>
              <a:gd name="connsiteX3" fmla="*/ 0 w 2066101"/>
              <a:gd name="connsiteY3" fmla="*/ 2704392 h 2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6101" h="2704392">
                <a:moveTo>
                  <a:pt x="0" y="0"/>
                </a:moveTo>
                <a:lnTo>
                  <a:pt x="2066101" y="0"/>
                </a:lnTo>
                <a:lnTo>
                  <a:pt x="2066101" y="2704392"/>
                </a:lnTo>
                <a:lnTo>
                  <a:pt x="0" y="27043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274320" rtlCol="0" anchor="t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s-ES" sz="1200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es-ES"/>
              <a:t>Agregar texto aquí</a:t>
            </a:r>
          </a:p>
        </p:txBody>
      </p:sp>
      <p:sp>
        <p:nvSpPr>
          <p:cNvPr id="22" name="Marcador de texto 6">
            <a:extLst>
              <a:ext uri="{FF2B5EF4-FFF2-40B4-BE49-F238E27FC236}">
                <a16:creationId xmlns:a16="http://schemas.microsoft.com/office/drawing/2014/main" id="{4B3A9FF4-06B5-103D-E04A-59C091EC5AE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38699" y="2539927"/>
            <a:ext cx="1438475" cy="44597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s-ES" sz="1400" b="1" cap="all" baseline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26" name="Marcador de texto 6">
            <a:extLst>
              <a:ext uri="{FF2B5EF4-FFF2-40B4-BE49-F238E27FC236}">
                <a16:creationId xmlns:a16="http://schemas.microsoft.com/office/drawing/2014/main" id="{D86C2B1E-2069-E1E8-1D55-F06FEC4025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38699" y="2952861"/>
            <a:ext cx="1438475" cy="655450"/>
          </a:xfrm>
        </p:spPr>
        <p:txBody>
          <a:bodyPr lIns="91440" tIns="0" rIns="91440" bIns="0" rtlCol="0" anchor="t">
            <a:noAutofit/>
          </a:bodyPr>
          <a:lstStyle>
            <a:lvl1pPr marL="0" indent="0">
              <a:buNone/>
              <a:defRPr lang="es-ES" sz="5400" b="1" cap="all" baseline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00</a:t>
            </a:r>
          </a:p>
        </p:txBody>
      </p:sp>
      <p:sp>
        <p:nvSpPr>
          <p:cNvPr id="30" name="Marcador de texto 29">
            <a:extLst>
              <a:ext uri="{FF2B5EF4-FFF2-40B4-BE49-F238E27FC236}">
                <a16:creationId xmlns:a16="http://schemas.microsoft.com/office/drawing/2014/main" id="{28F6B4AA-751C-B5D8-6672-3774E22E349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050828" y="3465576"/>
            <a:ext cx="2551176" cy="2120812"/>
          </a:xfrm>
          <a:custGeom>
            <a:avLst/>
            <a:gdLst>
              <a:gd name="connsiteX0" fmla="*/ 0 w 2066101"/>
              <a:gd name="connsiteY0" fmla="*/ 0 h 2704392"/>
              <a:gd name="connsiteX1" fmla="*/ 2066101 w 2066101"/>
              <a:gd name="connsiteY1" fmla="*/ 0 h 2704392"/>
              <a:gd name="connsiteX2" fmla="*/ 2066101 w 2066101"/>
              <a:gd name="connsiteY2" fmla="*/ 2704392 h 2704392"/>
              <a:gd name="connsiteX3" fmla="*/ 0 w 2066101"/>
              <a:gd name="connsiteY3" fmla="*/ 2704392 h 2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6101" h="2704392">
                <a:moveTo>
                  <a:pt x="0" y="0"/>
                </a:moveTo>
                <a:lnTo>
                  <a:pt x="2066101" y="0"/>
                </a:lnTo>
                <a:lnTo>
                  <a:pt x="2066101" y="2704392"/>
                </a:lnTo>
                <a:lnTo>
                  <a:pt x="0" y="27043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274320" rtlCol="0" anchor="t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s-ES" sz="1200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es-ES"/>
              <a:t>Agregar texto aquí</a:t>
            </a:r>
          </a:p>
        </p:txBody>
      </p:sp>
      <p:sp>
        <p:nvSpPr>
          <p:cNvPr id="23" name="Marcador de texto 6">
            <a:extLst>
              <a:ext uri="{FF2B5EF4-FFF2-40B4-BE49-F238E27FC236}">
                <a16:creationId xmlns:a16="http://schemas.microsoft.com/office/drawing/2014/main" id="{4AE3F56D-0C35-24AD-243F-104C2FD0A1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42703" y="2539927"/>
            <a:ext cx="1438475" cy="44597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s-ES" sz="1400" b="1" cap="all" baseline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27" name="Marcador de texto 6">
            <a:extLst>
              <a:ext uri="{FF2B5EF4-FFF2-40B4-BE49-F238E27FC236}">
                <a16:creationId xmlns:a16="http://schemas.microsoft.com/office/drawing/2014/main" id="{F7E2EDC6-8ADC-73F3-2B50-F76AAE96B31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942703" y="2952861"/>
            <a:ext cx="1438475" cy="655450"/>
          </a:xfrm>
        </p:spPr>
        <p:txBody>
          <a:bodyPr lIns="91440" tIns="0" rIns="91440" bIns="0" rtlCol="0" anchor="t">
            <a:noAutofit/>
          </a:bodyPr>
          <a:lstStyle>
            <a:lvl1pPr marL="0" indent="0">
              <a:buNone/>
              <a:defRPr lang="es-ES" sz="5400" b="1" cap="all" baseline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00</a:t>
            </a:r>
          </a:p>
        </p:txBody>
      </p:sp>
      <p:sp>
        <p:nvSpPr>
          <p:cNvPr id="32" name="Marcador de texto 31">
            <a:extLst>
              <a:ext uri="{FF2B5EF4-FFF2-40B4-BE49-F238E27FC236}">
                <a16:creationId xmlns:a16="http://schemas.microsoft.com/office/drawing/2014/main" id="{AFB0834E-950B-9510-9239-74E1A443E8C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664315" y="3465576"/>
            <a:ext cx="2551176" cy="2120812"/>
          </a:xfrm>
          <a:custGeom>
            <a:avLst/>
            <a:gdLst>
              <a:gd name="connsiteX0" fmla="*/ 0 w 2066101"/>
              <a:gd name="connsiteY0" fmla="*/ 0 h 2704392"/>
              <a:gd name="connsiteX1" fmla="*/ 2066101 w 2066101"/>
              <a:gd name="connsiteY1" fmla="*/ 0 h 2704392"/>
              <a:gd name="connsiteX2" fmla="*/ 2066101 w 2066101"/>
              <a:gd name="connsiteY2" fmla="*/ 2704392 h 2704392"/>
              <a:gd name="connsiteX3" fmla="*/ 0 w 2066101"/>
              <a:gd name="connsiteY3" fmla="*/ 2704392 h 2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6101" h="2704392">
                <a:moveTo>
                  <a:pt x="0" y="0"/>
                </a:moveTo>
                <a:lnTo>
                  <a:pt x="2066101" y="0"/>
                </a:lnTo>
                <a:lnTo>
                  <a:pt x="2066101" y="2704392"/>
                </a:lnTo>
                <a:lnTo>
                  <a:pt x="0" y="27043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274320" rtlCol="0" anchor="t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s-ES" sz="1200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es-ES"/>
              <a:t>Agregar texto aquí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6126906-4BEC-F0D8-22BD-C6C108D18F9A}"/>
              </a:ext>
            </a:extLst>
          </p:cNvPr>
          <p:cNvSpPr/>
          <p:nvPr userDrawn="1"/>
        </p:nvSpPr>
        <p:spPr>
          <a:xfrm>
            <a:off x="791845" y="5733324"/>
            <a:ext cx="2622711" cy="1558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F0CF95-AB40-7CFB-D346-0A33C3A61D15}"/>
              </a:ext>
            </a:extLst>
          </p:cNvPr>
          <p:cNvSpPr/>
          <p:nvPr userDrawn="1"/>
        </p:nvSpPr>
        <p:spPr>
          <a:xfrm>
            <a:off x="3414556" y="5733324"/>
            <a:ext cx="2624328" cy="1558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E368B47-D4FA-1A66-35F1-370E15D0131A}"/>
              </a:ext>
            </a:extLst>
          </p:cNvPr>
          <p:cNvSpPr/>
          <p:nvPr userDrawn="1"/>
        </p:nvSpPr>
        <p:spPr>
          <a:xfrm>
            <a:off x="6028880" y="5733324"/>
            <a:ext cx="2624328" cy="1558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D9DFE37F-30BF-A89F-B95A-83D7A6BC8643}"/>
              </a:ext>
            </a:extLst>
          </p:cNvPr>
          <p:cNvSpPr/>
          <p:nvPr userDrawn="1"/>
        </p:nvSpPr>
        <p:spPr>
          <a:xfrm>
            <a:off x="8650706" y="5733324"/>
            <a:ext cx="2624328" cy="155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482BC64-B49A-DA09-3131-8F5EF49AB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420615" y="3300101"/>
            <a:ext cx="1550" cy="245348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6FB48953-E009-62AA-4880-086254339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35868" y="3288744"/>
            <a:ext cx="1550" cy="245348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CC83577-42FC-383D-02D2-51AC91ADB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41737" y="3288744"/>
            <a:ext cx="1550" cy="2453489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3DFA8576-3F2E-23B4-2B15-01C4378C1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97872" y="3288744"/>
            <a:ext cx="1550" cy="2453489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617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CF0B1-5FBF-6F99-DA2D-C2AE165C78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1622" y="281358"/>
            <a:ext cx="10643616" cy="914400"/>
          </a:xfrm>
        </p:spPr>
        <p:txBody>
          <a:bodyPr rtlCol="0"/>
          <a:lstStyle>
            <a:lvl1pPr>
              <a:defRPr lang="es-ES" cap="all" baseline="0"/>
            </a:lvl1pPr>
          </a:lstStyle>
          <a:p>
            <a:pPr rtl="0"/>
            <a:r>
              <a:rPr lang="es-ES" b="0">
                <a:solidFill>
                  <a:schemeClr val="bg1"/>
                </a:solidFill>
              </a:rPr>
              <a:t>HAGA CLIC PARA AGREGAR UN TÍTULO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474091-9EA2-47C8-AAA9-6DFE207852E4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680354" y="1786436"/>
            <a:ext cx="10711545" cy="4522924"/>
          </a:xfrm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  <a:lvl2pPr>
              <a:defRPr lang="es-ES">
                <a:solidFill>
                  <a:schemeClr val="bg1"/>
                </a:solidFill>
              </a:defRPr>
            </a:lvl2pPr>
            <a:lvl3pPr>
              <a:defRPr lang="es-ES">
                <a:solidFill>
                  <a:schemeClr val="bg1"/>
                </a:solidFill>
              </a:defRPr>
            </a:lvl3pPr>
            <a:lvl4pPr>
              <a:defRPr lang="es-ES">
                <a:solidFill>
                  <a:schemeClr val="bg1"/>
                </a:solidFill>
              </a:defRPr>
            </a:lvl4pPr>
            <a:lvl5pPr>
              <a:defRPr lang="es-ES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4692950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220A9A2B-DCEA-459B-8067-44D042050D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20384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220A9A2B-DCEA-459B-8067-44D042050D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1303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220A9A2B-DCEA-459B-8067-44D042050D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3698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20A9A2B-DCEA-459B-8067-44D042050D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8056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20A9A2B-DCEA-459B-8067-44D042050D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2226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20A9A2B-DCEA-459B-8067-44D042050D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716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220A9A2B-DCEA-459B-8067-44D042050D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91365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rtl="0"/>
            <a:fld id="{220A9A2B-DCEA-459B-8067-44D042050D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7609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3" r:id="rId20"/>
    <p:sldLayoutId id="2147483661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nelgiriyewithana/credit-card-fraud-detection-dataset-2023/data" TargetMode="Externa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www.kaggle.com/datasets/nelgiriyewithana/credit-card-fraud-detection-dataset-2023/data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ítulo 22">
            <a:extLst>
              <a:ext uri="{FF2B5EF4-FFF2-40B4-BE49-F238E27FC236}">
                <a16:creationId xmlns:a16="http://schemas.microsoft.com/office/drawing/2014/main" id="{22920971-EA2A-8C95-721E-0C16CD8BD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2412" y="4358201"/>
            <a:ext cx="7819488" cy="863504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Efrain Hernandez </a:t>
            </a:r>
            <a:br>
              <a:rPr lang="en-US" sz="20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Juan Felipe Salamanca </a:t>
            </a:r>
            <a:br>
              <a:rPr lang="en-US" sz="20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Sebastian Arteaga</a:t>
            </a:r>
            <a:endParaRPr lang="es-E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8B1EACFA-CB0E-7712-E09B-A462FC65A6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/>
              <a:t>1</a:t>
            </a:r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91E9C877-5211-AE22-1D09-1B3B4E8930A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dirty="0"/>
              <a:t>1</a:t>
            </a:r>
          </a:p>
        </p:txBody>
      </p:sp>
      <p:sp>
        <p:nvSpPr>
          <p:cNvPr id="27" name="Marcador de texto 26">
            <a:extLst>
              <a:ext uri="{FF2B5EF4-FFF2-40B4-BE49-F238E27FC236}">
                <a16:creationId xmlns:a16="http://schemas.microsoft.com/office/drawing/2014/main" id="{AB9E9631-EA2B-DCCA-7286-FDEE0EF43F0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 dirty="0"/>
              <a:t>1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9E9F206C-5AE7-8CAA-99C5-8A70E33E7A6D}"/>
              </a:ext>
            </a:extLst>
          </p:cNvPr>
          <p:cNvSpPr/>
          <p:nvPr/>
        </p:nvSpPr>
        <p:spPr>
          <a:xfrm>
            <a:off x="3550642" y="1211179"/>
            <a:ext cx="7045170" cy="258532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cap="none" spc="0" dirty="0">
                <a:ln w="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Detección de Fraude en Tarjetas de Crédito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F6DAC1-4676-53CF-A3C9-2A62BD12EA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3" t="24396" r="10301" b="16523"/>
          <a:stretch/>
        </p:blipFill>
        <p:spPr bwMode="auto">
          <a:xfrm>
            <a:off x="9168063" y="4847485"/>
            <a:ext cx="1812758" cy="863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970767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F1424417-9644-3460-8344-DD72F9C0466A}"/>
              </a:ext>
            </a:extLst>
          </p:cNvPr>
          <p:cNvSpPr txBox="1"/>
          <p:nvPr/>
        </p:nvSpPr>
        <p:spPr>
          <a:xfrm>
            <a:off x="796482" y="1308053"/>
            <a:ext cx="106287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No se ajustaron hiperparametros.</a:t>
            </a:r>
          </a:p>
          <a:p>
            <a:endParaRPr lang="es-CO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Se demoro 18 min. </a:t>
            </a:r>
          </a:p>
          <a:p>
            <a:pPr rtl="0"/>
            <a:br>
              <a:rPr lang="es-CO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Accuracy: 0.9998</a:t>
            </a:r>
          </a:p>
          <a:p>
            <a:pPr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Precision: 0.9996</a:t>
            </a:r>
          </a:p>
          <a:p>
            <a:pPr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Recall: 1.0</a:t>
            </a:r>
          </a:p>
          <a:p>
            <a:pPr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F1 Score: 0.9998</a:t>
            </a:r>
          </a:p>
          <a:p>
            <a:pPr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ROC AUC: 0.9998</a:t>
            </a:r>
            <a:endParaRPr lang="es-ES" dirty="0">
              <a:solidFill>
                <a:schemeClr val="bg1">
                  <a:lumMod val="85000"/>
                </a:schemeClr>
              </a:solidFill>
            </a:endParaRPr>
          </a:p>
          <a:p>
            <a:br>
              <a:rPr lang="es-CO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568DB7-F461-F0D4-10DB-9135287F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Random forest </a:t>
            </a:r>
            <a:endParaRPr lang="es-E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4CCAF0-A71A-CCA4-096B-38BE336DF4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64840" y="1729157"/>
            <a:ext cx="913075" cy="685800"/>
          </a:xfrm>
        </p:spPr>
        <p:txBody>
          <a:bodyPr/>
          <a:lstStyle/>
          <a:p>
            <a:r>
              <a:rPr lang="en-US" dirty="0"/>
              <a:t>10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29C0DE8-B7F2-0F43-D9AB-2FDC7B3E6A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86612" y="3439886"/>
            <a:ext cx="803072" cy="685800"/>
          </a:xfrm>
        </p:spPr>
        <p:txBody>
          <a:bodyPr/>
          <a:lstStyle/>
          <a:p>
            <a:r>
              <a:rPr lang="en-US" dirty="0"/>
              <a:t>10</a:t>
            </a: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2D9CD6CC-114A-3680-54A9-5E0EAB0107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867510" y="5128843"/>
            <a:ext cx="822173" cy="685800"/>
          </a:xfrm>
        </p:spPr>
        <p:txBody>
          <a:bodyPr/>
          <a:lstStyle/>
          <a:p>
            <a:r>
              <a:rPr lang="en-US" dirty="0"/>
              <a:t>10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02674B5-5A1C-341B-762C-19A9F41F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049" y="1247595"/>
            <a:ext cx="4854137" cy="400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10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8E377B35-6BB6-215F-27A2-06DE2216AC90}"/>
              </a:ext>
            </a:extLst>
          </p:cNvPr>
          <p:cNvSpPr txBox="1"/>
          <p:nvPr/>
        </p:nvSpPr>
        <p:spPr>
          <a:xfrm>
            <a:off x="333427" y="1416600"/>
            <a:ext cx="66769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No se ajustaron hiperparametros.</a:t>
            </a:r>
          </a:p>
          <a:p>
            <a:endParaRPr lang="es-CO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Se demoro 5 min. </a:t>
            </a:r>
          </a:p>
          <a:p>
            <a:br>
              <a:rPr lang="es-CO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2D PCA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Accuracy: 0.9430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Precision: 0.9662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Recall: 0.9182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F1 Score: 0.9416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ROC AUC: 0.9431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568DB7-F461-F0D4-10DB-9135287F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Random forest PCA 2d</a:t>
            </a:r>
            <a:endParaRPr lang="es-E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4CCAF0-A71A-CCA4-096B-38BE336DF4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64841" y="1729157"/>
            <a:ext cx="864948" cy="685800"/>
          </a:xfrm>
        </p:spPr>
        <p:txBody>
          <a:bodyPr/>
          <a:lstStyle/>
          <a:p>
            <a:r>
              <a:rPr lang="en-US" dirty="0"/>
              <a:t>11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29C0DE8-B7F2-0F43-D9AB-2FDC7B3E6A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7</a:t>
            </a: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2D9CD6CC-114A-3680-54A9-5E0EAB0107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7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AFDAED1-5E49-4847-6F65-9451C61E3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578" y="3597442"/>
            <a:ext cx="3113392" cy="275573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C486BC9-8263-01BE-66C5-5DCBA0B68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969" y="1416600"/>
            <a:ext cx="6395973" cy="493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9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8E377B35-6BB6-215F-27A2-06DE2216AC90}"/>
              </a:ext>
            </a:extLst>
          </p:cNvPr>
          <p:cNvSpPr txBox="1"/>
          <p:nvPr/>
        </p:nvSpPr>
        <p:spPr>
          <a:xfrm>
            <a:off x="607984" y="1411787"/>
            <a:ext cx="106287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No se ajustaron hiperparametros.</a:t>
            </a:r>
          </a:p>
          <a:p>
            <a:endParaRPr lang="es-CO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Se demoro 7 min. </a:t>
            </a:r>
          </a:p>
          <a:p>
            <a:br>
              <a:rPr lang="es-CO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3D PCA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Accuracy: 0.9806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Precision: 0.9883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Recall: 0.9727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F1 Score: 0.9805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ROC AUC: 0.9806</a:t>
            </a:r>
            <a:br>
              <a:rPr lang="es-CO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568DB7-F461-F0D4-10DB-9135287F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Random forest PCA 3d</a:t>
            </a:r>
            <a:endParaRPr lang="es-E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4CCAF0-A71A-CCA4-096B-38BE336DF4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64841" y="1729157"/>
            <a:ext cx="768696" cy="685800"/>
          </a:xfrm>
        </p:spPr>
        <p:txBody>
          <a:bodyPr/>
          <a:lstStyle/>
          <a:p>
            <a:r>
              <a:rPr lang="en-US" dirty="0"/>
              <a:t>12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29C0DE8-B7F2-0F43-D9AB-2FDC7B3E6A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7</a:t>
            </a: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2D9CD6CC-114A-3680-54A9-5E0EAB0107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7</a:t>
            </a:r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B54858F-305D-65C4-4E3C-304B8BF55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612" y="2826254"/>
            <a:ext cx="3972676" cy="351630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AD518FD-1F12-61AA-47D6-F705881EE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288" y="1411787"/>
            <a:ext cx="4810875" cy="493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4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4CCAF0-A71A-CCA4-096B-38BE336DF4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64840" y="1729157"/>
            <a:ext cx="884567" cy="685800"/>
          </a:xfrm>
        </p:spPr>
        <p:txBody>
          <a:bodyPr/>
          <a:lstStyle/>
          <a:p>
            <a:r>
              <a:rPr lang="en-US" dirty="0"/>
              <a:t>13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29C0DE8-B7F2-0F43-D9AB-2FDC7B3E6A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86611" y="3439886"/>
            <a:ext cx="862795" cy="685800"/>
          </a:xfrm>
        </p:spPr>
        <p:txBody>
          <a:bodyPr/>
          <a:lstStyle/>
          <a:p>
            <a:r>
              <a:rPr lang="en-US" dirty="0"/>
              <a:t>13</a:t>
            </a:r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568DB7-F461-F0D4-10DB-9135287F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Gradient Boosting</a:t>
            </a:r>
            <a:endParaRPr lang="es-E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2D9CD6CC-114A-3680-54A9-5E0EAB0107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867510" y="5128843"/>
            <a:ext cx="881895" cy="685800"/>
          </a:xfrm>
        </p:spPr>
        <p:txBody>
          <a:bodyPr/>
          <a:lstStyle/>
          <a:p>
            <a:r>
              <a:rPr lang="en-US" dirty="0"/>
              <a:t>13</a:t>
            </a:r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F8794E2-8FA3-DC66-34A8-7CB4754E0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282" y="1650571"/>
            <a:ext cx="4991100" cy="41148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E8FAFAF-9A43-F0A7-14F3-524873E97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804" y="1418568"/>
            <a:ext cx="7063974" cy="469347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1424417-9644-3460-8344-DD72F9C0466A}"/>
              </a:ext>
            </a:extLst>
          </p:cNvPr>
          <p:cNvSpPr txBox="1"/>
          <p:nvPr/>
        </p:nvSpPr>
        <p:spPr>
          <a:xfrm>
            <a:off x="796482" y="1729157"/>
            <a:ext cx="106287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No se ajustaron hiperparametros.</a:t>
            </a:r>
          </a:p>
          <a:p>
            <a:endParaRPr lang="es-CO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Se demoro 15 min. </a:t>
            </a:r>
          </a:p>
          <a:p>
            <a:pPr rtl="0"/>
            <a:br>
              <a:rPr lang="es-CO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Accuracy: 0.9793</a:t>
            </a:r>
          </a:p>
          <a:p>
            <a:pPr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Precision: 0.9886</a:t>
            </a:r>
          </a:p>
          <a:p>
            <a:pPr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Recall: 0.9698</a:t>
            </a:r>
          </a:p>
          <a:p>
            <a:pPr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F1-Score: 0.9791</a:t>
            </a:r>
          </a:p>
          <a:p>
            <a:pPr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ROC AUC Score: 0.9793</a:t>
            </a:r>
            <a:br>
              <a:rPr lang="es-CO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142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4CCAF0-A71A-CCA4-096B-38BE336DF4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64841" y="1729157"/>
            <a:ext cx="905054" cy="685800"/>
          </a:xfrm>
        </p:spPr>
        <p:txBody>
          <a:bodyPr/>
          <a:lstStyle/>
          <a:p>
            <a:r>
              <a:rPr lang="en-US" dirty="0"/>
              <a:t>14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29C0DE8-B7F2-0F43-D9AB-2FDC7B3E6A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86612" y="3439886"/>
            <a:ext cx="905054" cy="685800"/>
          </a:xfrm>
        </p:spPr>
        <p:txBody>
          <a:bodyPr/>
          <a:lstStyle/>
          <a:p>
            <a:r>
              <a:rPr lang="en-US" dirty="0"/>
              <a:t>14</a:t>
            </a:r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568DB7-F461-F0D4-10DB-9135287F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Gradient Boosting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Ajustando</a:t>
            </a:r>
            <a:endParaRPr lang="es-E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2D9CD6CC-114A-3680-54A9-5E0EAB0107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867511" y="5128843"/>
            <a:ext cx="905054" cy="685800"/>
          </a:xfrm>
        </p:spPr>
        <p:txBody>
          <a:bodyPr/>
          <a:lstStyle/>
          <a:p>
            <a:r>
              <a:rPr lang="en-US" dirty="0"/>
              <a:t>14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4F4224C-06F9-E1D5-C160-6F2F8292A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141" y="1464185"/>
            <a:ext cx="4991100" cy="41148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1424417-9644-3460-8344-DD72F9C0466A}"/>
              </a:ext>
            </a:extLst>
          </p:cNvPr>
          <p:cNvSpPr txBox="1"/>
          <p:nvPr/>
        </p:nvSpPr>
        <p:spPr>
          <a:xfrm>
            <a:off x="682932" y="1490260"/>
            <a:ext cx="40144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Se ajusto el </a:t>
            </a:r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threshold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a 0.38</a:t>
            </a:r>
          </a:p>
          <a:p>
            <a:pPr rtl="0"/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Best F1-Score: 0.9823</a:t>
            </a:r>
          </a:p>
          <a:p>
            <a:pPr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Accuracy: 0.98</a:t>
            </a:r>
          </a:p>
          <a:p>
            <a:pPr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Precision: 0.9882</a:t>
            </a:r>
          </a:p>
          <a:p>
            <a:pPr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Recall: 0.971</a:t>
            </a:r>
          </a:p>
          <a:p>
            <a:pPr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ROC AUC Score: 0.98</a:t>
            </a:r>
            <a:br>
              <a:rPr lang="es-CO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1147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4CCAF0-A71A-CCA4-096B-38BE336DF4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64841" y="1729157"/>
            <a:ext cx="816822" cy="685800"/>
          </a:xfrm>
        </p:spPr>
        <p:txBody>
          <a:bodyPr/>
          <a:lstStyle/>
          <a:p>
            <a:r>
              <a:rPr lang="en-US" dirty="0"/>
              <a:t>15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29C0DE8-B7F2-0F43-D9AB-2FDC7B3E6A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86612" y="3439886"/>
            <a:ext cx="816822" cy="685800"/>
          </a:xfrm>
        </p:spPr>
        <p:txBody>
          <a:bodyPr/>
          <a:lstStyle/>
          <a:p>
            <a:r>
              <a:rPr lang="en-US" dirty="0"/>
              <a:t>15</a:t>
            </a:r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568DB7-F461-F0D4-10DB-9135287F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MLP Classifier </a:t>
            </a:r>
            <a:endParaRPr lang="es-E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2D9CD6CC-114A-3680-54A9-5E0EAB0107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867511" y="5128843"/>
            <a:ext cx="816822" cy="685800"/>
          </a:xfrm>
        </p:spPr>
        <p:txBody>
          <a:bodyPr/>
          <a:lstStyle/>
          <a:p>
            <a:r>
              <a:rPr lang="en-US" dirty="0"/>
              <a:t>15</a:t>
            </a: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A5FDE19-4CB8-00DF-1D88-52CD8C0D4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365" y="1267326"/>
            <a:ext cx="4991100" cy="41148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1424417-9644-3460-8344-DD72F9C0466A}"/>
              </a:ext>
            </a:extLst>
          </p:cNvPr>
          <p:cNvSpPr txBox="1"/>
          <p:nvPr/>
        </p:nvSpPr>
        <p:spPr>
          <a:xfrm>
            <a:off x="682932" y="1490260"/>
            <a:ext cx="47232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Hidden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Layers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: 100</a:t>
            </a:r>
          </a:p>
          <a:p>
            <a:pPr rtl="0"/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Iter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: 50 (mejora con mas iteraciones)</a:t>
            </a:r>
          </a:p>
          <a:p>
            <a:pPr rtl="0"/>
            <a:endParaRPr lang="es-CO" dirty="0">
              <a:solidFill>
                <a:schemeClr val="bg1">
                  <a:lumMod val="85000"/>
                </a:schemeClr>
              </a:solidFill>
            </a:endParaRPr>
          </a:p>
          <a:p>
            <a:pPr rtl="0"/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Tiempo: 11 min</a:t>
            </a:r>
          </a:p>
          <a:p>
            <a:pPr rtl="0"/>
            <a:endParaRPr lang="es-CO" dirty="0">
              <a:solidFill>
                <a:schemeClr val="bg1">
                  <a:lumMod val="85000"/>
                </a:schemeClr>
              </a:solidFill>
            </a:endParaRPr>
          </a:p>
          <a:p>
            <a:pPr rtl="0"/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Accuracy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: 0.9954</a:t>
            </a:r>
          </a:p>
          <a:p>
            <a:pPr rtl="0"/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Precision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: 0.9966</a:t>
            </a:r>
          </a:p>
          <a:p>
            <a:pPr rtl="0"/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Recall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: 0.9941</a:t>
            </a:r>
          </a:p>
          <a:p>
            <a:pPr rtl="0"/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F1 Score: 0.9953</a:t>
            </a:r>
          </a:p>
          <a:p>
            <a:pPr rtl="0"/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AUC-ROC: 0.9953</a:t>
            </a:r>
            <a:br>
              <a:rPr lang="es-CO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649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B90BF9-4E3A-F588-D024-20E91F85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>
                <a:solidFill>
                  <a:schemeClr val="bg1">
                    <a:lumMod val="85000"/>
                  </a:schemeClr>
                </a:solidFill>
              </a:rPr>
              <a:t>Resultados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90AD96-B7D3-7FA8-DEA0-17CE45989C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5538" y="1920821"/>
            <a:ext cx="1978187" cy="445972"/>
          </a:xfrm>
        </p:spPr>
        <p:txBody>
          <a:bodyPr rtlCol="0">
            <a:normAutofit fontScale="92500"/>
          </a:bodyPr>
          <a:lstStyle>
            <a:defPPr>
              <a:defRPr lang="es-ES"/>
            </a:defPPr>
          </a:lstStyle>
          <a:p>
            <a:pPr rtl="0"/>
            <a:r>
              <a:rPr lang="es-ES" sz="1800" dirty="0" err="1">
                <a:solidFill>
                  <a:schemeClr val="bg1">
                    <a:lumMod val="85000"/>
                  </a:schemeClr>
                </a:solidFill>
              </a:rPr>
              <a:t>Random</a:t>
            </a:r>
            <a:r>
              <a:rPr lang="es-ES" sz="1800" dirty="0">
                <a:solidFill>
                  <a:schemeClr val="bg1">
                    <a:lumMod val="85000"/>
                  </a:schemeClr>
                </a:solidFill>
              </a:rPr>
              <a:t> Forest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0D4D8F-F641-34DE-7A31-CDB96A279B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84080" y="1686109"/>
            <a:ext cx="2412269" cy="715161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1700" dirty="0">
                <a:solidFill>
                  <a:schemeClr val="bg1">
                    <a:lumMod val="85000"/>
                  </a:schemeClr>
                </a:solidFill>
              </a:rPr>
              <a:t>MLP </a:t>
            </a:r>
            <a:r>
              <a:rPr lang="es-ES" sz="1700" dirty="0" err="1">
                <a:solidFill>
                  <a:schemeClr val="bg1">
                    <a:lumMod val="85000"/>
                  </a:schemeClr>
                </a:solidFill>
              </a:rPr>
              <a:t>Classifier</a:t>
            </a:r>
            <a:endParaRPr lang="es-ES" sz="17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947867A9-5AA3-A65E-D21E-FA415BC901E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65539" y="2401271"/>
            <a:ext cx="1545050" cy="914400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1400" b="1" dirty="0">
                <a:solidFill>
                  <a:schemeClr val="bg1">
                    <a:lumMod val="85000"/>
                  </a:schemeClr>
                </a:solidFill>
              </a:rPr>
              <a:t>[56843    20]</a:t>
            </a:r>
          </a:p>
          <a:p>
            <a:pPr rtl="0"/>
            <a:r>
              <a:rPr lang="es-ES" sz="1400" b="1" dirty="0">
                <a:solidFill>
                  <a:schemeClr val="bg1">
                    <a:lumMod val="85000"/>
                  </a:schemeClr>
                </a:solidFill>
              </a:rPr>
              <a:t> [    0 56863]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13175FEE-ED6A-D995-50DF-F6AF03FA770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>
                <a:solidFill>
                  <a:schemeClr val="bg1">
                    <a:lumMod val="85000"/>
                  </a:schemeClr>
                </a:solidFill>
              </a:rPr>
              <a:t>Métricas 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BD9C535C-2004-40A6-4DB3-45441A7270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>
                <a:solidFill>
                  <a:schemeClr val="bg1">
                    <a:lumMod val="85000"/>
                  </a:schemeClr>
                </a:solidFill>
              </a:rPr>
              <a:t>Métricas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C31B20A6-548F-6596-ED86-CED0CC909D5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053278" y="3649648"/>
            <a:ext cx="1298837" cy="1346493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Accuracy: 0.9998</a:t>
            </a:r>
          </a:p>
          <a:p>
            <a:pPr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Precision: 0.9996</a:t>
            </a:r>
          </a:p>
          <a:p>
            <a:pPr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Recall: 1.0</a:t>
            </a:r>
          </a:p>
          <a:p>
            <a:pPr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F1 Score: 0.9998</a:t>
            </a:r>
          </a:p>
          <a:p>
            <a:pPr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ROC AUC: 0.9998</a:t>
            </a:r>
            <a:endParaRPr lang="es-E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5A66C34E-3B42-2879-68F3-7846EA1A1FB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719524" y="3669134"/>
            <a:ext cx="1298837" cy="1390115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Accuracy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: 0.9954</a:t>
            </a:r>
          </a:p>
          <a:p>
            <a:pPr rtl="0"/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Precision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: 0.9966</a:t>
            </a:r>
          </a:p>
          <a:p>
            <a:pPr rtl="0"/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Recall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: 0.9941</a:t>
            </a:r>
          </a:p>
          <a:p>
            <a:pPr rtl="0"/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F1 Score: 0.9953</a:t>
            </a:r>
          </a:p>
          <a:p>
            <a:pPr rtl="0"/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AUC-ROC: 0.9953</a:t>
            </a:r>
            <a:endParaRPr lang="es-E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CB9C7D1C-B810-E099-3370-DF97666773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ECE9318-C230-F469-A21B-280ADB932A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>
                <a:solidFill>
                  <a:schemeClr val="bg1">
                    <a:lumMod val="85000"/>
                  </a:schemeClr>
                </a:solidFill>
              </a:rPr>
              <a:t>2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DB08B62-754B-F2CE-8C8B-CD19E414574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>
                <a:solidFill>
                  <a:schemeClr val="bg1">
                    <a:lumMod val="85000"/>
                  </a:schemeClr>
                </a:solidFill>
              </a:rPr>
              <a:t>3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B451C40A-EBFD-D926-FF07-BF0D5A1A843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>
                <a:solidFill>
                  <a:schemeClr val="bg1">
                    <a:lumMod val="85000"/>
                  </a:schemeClr>
                </a:solidFill>
              </a:rPr>
              <a:t>4</a:t>
            </a:r>
          </a:p>
        </p:txBody>
      </p:sp>
      <p:sp>
        <p:nvSpPr>
          <p:cNvPr id="26" name="Marcador de texto 10">
            <a:extLst>
              <a:ext uri="{FF2B5EF4-FFF2-40B4-BE49-F238E27FC236}">
                <a16:creationId xmlns:a16="http://schemas.microsoft.com/office/drawing/2014/main" id="{714AAC6D-5469-A732-03AF-BADE92EE8D4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584574" y="2401888"/>
            <a:ext cx="1435251" cy="837355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1400" b="1" dirty="0">
                <a:solidFill>
                  <a:schemeClr val="bg1">
                    <a:lumMod val="85000"/>
                  </a:schemeClr>
                </a:solidFill>
              </a:rPr>
              <a:t>[56557   193]</a:t>
            </a:r>
          </a:p>
          <a:p>
            <a:pPr rtl="0"/>
            <a:r>
              <a:rPr lang="es-ES" sz="1400" b="1" dirty="0">
                <a:solidFill>
                  <a:schemeClr val="bg1">
                    <a:lumMod val="85000"/>
                  </a:schemeClr>
                </a:solidFill>
              </a:rPr>
              <a:t> [  334 56642]</a:t>
            </a:r>
          </a:p>
        </p:txBody>
      </p:sp>
      <p:sp>
        <p:nvSpPr>
          <p:cNvPr id="34" name="Marcador de texto 3">
            <a:extLst>
              <a:ext uri="{FF2B5EF4-FFF2-40B4-BE49-F238E27FC236}">
                <a16:creationId xmlns:a16="http://schemas.microsoft.com/office/drawing/2014/main" id="{E9AED721-60CF-9526-4CED-629267013349}"/>
              </a:ext>
            </a:extLst>
          </p:cNvPr>
          <p:cNvSpPr txBox="1">
            <a:spLocks/>
          </p:cNvSpPr>
          <p:nvPr/>
        </p:nvSpPr>
        <p:spPr>
          <a:xfrm>
            <a:off x="6124962" y="1771135"/>
            <a:ext cx="2412269" cy="59565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defPPr>
              <a:defRPr lang="es-ES"/>
            </a:defPPr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400" b="1" kern="12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s-ES" sz="1700" dirty="0">
                <a:solidFill>
                  <a:schemeClr val="bg1">
                    <a:lumMod val="85000"/>
                  </a:schemeClr>
                </a:solidFill>
              </a:rPr>
              <a:t>Regresión Logística Polinómica</a:t>
            </a:r>
          </a:p>
        </p:txBody>
      </p:sp>
      <p:sp>
        <p:nvSpPr>
          <p:cNvPr id="35" name="Marcador de texto 19">
            <a:extLst>
              <a:ext uri="{FF2B5EF4-FFF2-40B4-BE49-F238E27FC236}">
                <a16:creationId xmlns:a16="http://schemas.microsoft.com/office/drawing/2014/main" id="{DC7255F1-DE11-00B6-8245-649BEB25CFB7}"/>
              </a:ext>
            </a:extLst>
          </p:cNvPr>
          <p:cNvSpPr txBox="1">
            <a:spLocks/>
          </p:cNvSpPr>
          <p:nvPr/>
        </p:nvSpPr>
        <p:spPr>
          <a:xfrm>
            <a:off x="7331097" y="3703612"/>
            <a:ext cx="1298837" cy="1390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s-ES"/>
            </a:defPPr>
            <a:lvl1pPr marL="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Accuracy: 0.993</a:t>
            </a:r>
          </a:p>
          <a:p>
            <a:pPr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Precision: 0.9925</a:t>
            </a:r>
          </a:p>
          <a:p>
            <a:pPr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Recall: 0.994</a:t>
            </a:r>
          </a:p>
          <a:p>
            <a:pPr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F1 Score: 0.993</a:t>
            </a:r>
            <a:endParaRPr lang="es-E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Marcador de texto 10">
            <a:extLst>
              <a:ext uri="{FF2B5EF4-FFF2-40B4-BE49-F238E27FC236}">
                <a16:creationId xmlns:a16="http://schemas.microsoft.com/office/drawing/2014/main" id="{6F6FFDF0-FBF3-6AE8-C7F3-5C99345ECC2C}"/>
              </a:ext>
            </a:extLst>
          </p:cNvPr>
          <p:cNvSpPr txBox="1">
            <a:spLocks/>
          </p:cNvSpPr>
          <p:nvPr/>
        </p:nvSpPr>
        <p:spPr>
          <a:xfrm>
            <a:off x="6125456" y="2401888"/>
            <a:ext cx="1435251" cy="8373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s-ES"/>
            </a:defPPr>
            <a:lvl1pPr marL="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s-ES" sz="1400" b="1" dirty="0">
                <a:solidFill>
                  <a:schemeClr val="bg1">
                    <a:lumMod val="85000"/>
                  </a:schemeClr>
                </a:solidFill>
              </a:rPr>
              <a:t>[54763   415]</a:t>
            </a:r>
          </a:p>
          <a:p>
            <a:pPr rtl="0"/>
            <a:r>
              <a:rPr lang="es-ES" sz="1400" b="1" dirty="0">
                <a:solidFill>
                  <a:schemeClr val="bg1">
                    <a:lumMod val="85000"/>
                  </a:schemeClr>
                </a:solidFill>
              </a:rPr>
              <a:t> [  332 54897]</a:t>
            </a:r>
          </a:p>
        </p:txBody>
      </p:sp>
      <p:sp>
        <p:nvSpPr>
          <p:cNvPr id="37" name="Marcador de texto 15">
            <a:extLst>
              <a:ext uri="{FF2B5EF4-FFF2-40B4-BE49-F238E27FC236}">
                <a16:creationId xmlns:a16="http://schemas.microsoft.com/office/drawing/2014/main" id="{C6659B94-D74A-80A1-180B-E6846A721F31}"/>
              </a:ext>
            </a:extLst>
          </p:cNvPr>
          <p:cNvSpPr txBox="1">
            <a:spLocks/>
          </p:cNvSpPr>
          <p:nvPr/>
        </p:nvSpPr>
        <p:spPr>
          <a:xfrm>
            <a:off x="7504663" y="3089061"/>
            <a:ext cx="1438475" cy="4459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s-ES"/>
            </a:defPPr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400" b="1" kern="12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bg1">
                    <a:lumMod val="85000"/>
                  </a:schemeClr>
                </a:solidFill>
              </a:rPr>
              <a:t>Métricas</a:t>
            </a:r>
          </a:p>
        </p:txBody>
      </p:sp>
      <p:sp>
        <p:nvSpPr>
          <p:cNvPr id="46" name="Marcador de texto 8">
            <a:extLst>
              <a:ext uri="{FF2B5EF4-FFF2-40B4-BE49-F238E27FC236}">
                <a16:creationId xmlns:a16="http://schemas.microsoft.com/office/drawing/2014/main" id="{AFBD97B7-7EA6-F841-E5A0-551C04EEA806}"/>
              </a:ext>
            </a:extLst>
          </p:cNvPr>
          <p:cNvSpPr txBox="1">
            <a:spLocks/>
          </p:cNvSpPr>
          <p:nvPr/>
        </p:nvSpPr>
        <p:spPr>
          <a:xfrm>
            <a:off x="10241073" y="5286496"/>
            <a:ext cx="685800" cy="685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>
            <a:noAutofit/>
          </a:bodyPr>
          <a:lstStyle>
            <a:defPPr>
              <a:defRPr lang="es-ES"/>
            </a:defPPr>
            <a:lvl1pPr mar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3800" b="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bg1">
                    <a:lumMod val="85000"/>
                  </a:schemeClr>
                </a:solidFill>
              </a:rPr>
              <a:t>4</a:t>
            </a:r>
          </a:p>
        </p:txBody>
      </p:sp>
      <p:sp>
        <p:nvSpPr>
          <p:cNvPr id="47" name="Marcador de texto 3">
            <a:extLst>
              <a:ext uri="{FF2B5EF4-FFF2-40B4-BE49-F238E27FC236}">
                <a16:creationId xmlns:a16="http://schemas.microsoft.com/office/drawing/2014/main" id="{1834AA53-8BAE-07EB-D1D3-CED32A201B69}"/>
              </a:ext>
            </a:extLst>
          </p:cNvPr>
          <p:cNvSpPr txBox="1">
            <a:spLocks/>
          </p:cNvSpPr>
          <p:nvPr/>
        </p:nvSpPr>
        <p:spPr>
          <a:xfrm>
            <a:off x="8743363" y="1771135"/>
            <a:ext cx="2681875" cy="5956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s-ES"/>
            </a:defPPr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400" b="1" kern="12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700" dirty="0" err="1">
                <a:solidFill>
                  <a:schemeClr val="bg1">
                    <a:lumMod val="85000"/>
                  </a:schemeClr>
                </a:solidFill>
              </a:rPr>
              <a:t>Gradient</a:t>
            </a:r>
            <a:r>
              <a:rPr lang="es-ES" sz="17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ES" sz="1700" dirty="0" err="1">
                <a:solidFill>
                  <a:schemeClr val="bg1">
                    <a:lumMod val="85000"/>
                  </a:schemeClr>
                </a:solidFill>
              </a:rPr>
              <a:t>Boosting</a:t>
            </a:r>
            <a:endParaRPr lang="es-ES" sz="17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8" name="Marcador de texto 19">
            <a:extLst>
              <a:ext uri="{FF2B5EF4-FFF2-40B4-BE49-F238E27FC236}">
                <a16:creationId xmlns:a16="http://schemas.microsoft.com/office/drawing/2014/main" id="{1A74E923-7531-A362-5548-382BB8D7AF43}"/>
              </a:ext>
            </a:extLst>
          </p:cNvPr>
          <p:cNvSpPr txBox="1">
            <a:spLocks/>
          </p:cNvSpPr>
          <p:nvPr/>
        </p:nvSpPr>
        <p:spPr>
          <a:xfrm>
            <a:off x="9949498" y="3703612"/>
            <a:ext cx="1298837" cy="1390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s-ES"/>
            </a:defPPr>
            <a:lvl1pPr marL="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F1-Score: 0.9823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Accuracy: 0.98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Precision: 0.9882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Recall: 0.971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ROC AUC : 0.98</a:t>
            </a:r>
          </a:p>
        </p:txBody>
      </p:sp>
      <p:sp>
        <p:nvSpPr>
          <p:cNvPr id="49" name="Marcador de texto 10">
            <a:extLst>
              <a:ext uri="{FF2B5EF4-FFF2-40B4-BE49-F238E27FC236}">
                <a16:creationId xmlns:a16="http://schemas.microsoft.com/office/drawing/2014/main" id="{2223CF11-C80F-067A-DB19-698A84E2C8A5}"/>
              </a:ext>
            </a:extLst>
          </p:cNvPr>
          <p:cNvSpPr txBox="1">
            <a:spLocks/>
          </p:cNvSpPr>
          <p:nvPr/>
        </p:nvSpPr>
        <p:spPr>
          <a:xfrm>
            <a:off x="8743857" y="2401888"/>
            <a:ext cx="1435251" cy="8373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s-ES"/>
            </a:defPPr>
            <a:lvl1pPr marL="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b="1" dirty="0">
                <a:solidFill>
                  <a:schemeClr val="bg1">
                    <a:lumMod val="85000"/>
                  </a:schemeClr>
                </a:solidFill>
              </a:rPr>
              <a:t>[55857  1006]</a:t>
            </a:r>
          </a:p>
          <a:p>
            <a:r>
              <a:rPr lang="es-ES" sz="1400" b="1" dirty="0">
                <a:solidFill>
                  <a:schemeClr val="bg1">
                    <a:lumMod val="85000"/>
                  </a:schemeClr>
                </a:solidFill>
              </a:rPr>
              <a:t> [ 1011 55852]</a:t>
            </a:r>
          </a:p>
        </p:txBody>
      </p:sp>
      <p:sp>
        <p:nvSpPr>
          <p:cNvPr id="50" name="Marcador de texto 15">
            <a:extLst>
              <a:ext uri="{FF2B5EF4-FFF2-40B4-BE49-F238E27FC236}">
                <a16:creationId xmlns:a16="http://schemas.microsoft.com/office/drawing/2014/main" id="{88926935-45B0-2B86-C6C6-02D3C3C6F834}"/>
              </a:ext>
            </a:extLst>
          </p:cNvPr>
          <p:cNvSpPr txBox="1">
            <a:spLocks/>
          </p:cNvSpPr>
          <p:nvPr/>
        </p:nvSpPr>
        <p:spPr>
          <a:xfrm>
            <a:off x="10123064" y="3089061"/>
            <a:ext cx="1438475" cy="4459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s-ES"/>
            </a:defPPr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400" b="1" kern="12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bg1">
                    <a:lumMod val="85000"/>
                  </a:schemeClr>
                </a:solidFill>
              </a:rPr>
              <a:t>Métricas</a:t>
            </a:r>
          </a:p>
        </p:txBody>
      </p:sp>
    </p:spTree>
    <p:extLst>
      <p:ext uri="{BB962C8B-B14F-4D97-AF65-F5344CB8AC3E}">
        <p14:creationId xmlns:p14="http://schemas.microsoft.com/office/powerpoint/2010/main" val="2080822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4808C2-932F-2091-74AF-DBCEDACA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b="0" dirty="0">
                <a:solidFill>
                  <a:schemeClr val="bg1">
                    <a:lumMod val="85000"/>
                  </a:schemeClr>
                </a:solidFill>
              </a:rPr>
              <a:t>Métricas de evaluación </a:t>
            </a:r>
            <a:endParaRPr lang="es-E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C23635-2598-5BD6-341A-7176ADAA6A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09026" y="2138875"/>
            <a:ext cx="1438475" cy="44597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ene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E53AC4-BC03-371A-730F-54C2E54B6D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78" y="2138875"/>
            <a:ext cx="1438475" cy="44597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FEB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973F29-0562-5860-EEFD-25B9D2A6E5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12931" y="2138875"/>
            <a:ext cx="1438475" cy="44597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MAR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EAFAED0C-8B69-FAD7-4646-39CA5228FE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ABR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AA892DF3-8048-6E02-64FE-90B596328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824" y="1999879"/>
            <a:ext cx="3825572" cy="723963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AEE05CCA-107E-9E3C-78FA-FEBB472AC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5824" y="2696449"/>
            <a:ext cx="3825572" cy="662997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CC8A12D8-8D73-C162-DEA1-323D828D0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5824" y="3281417"/>
            <a:ext cx="3825572" cy="769926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D7A79B29-D1FC-6F16-BB57-FA1BFC8743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436" y="1999879"/>
            <a:ext cx="3170195" cy="739204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62241CA4-2F0A-D6D0-21B1-386FBC17E0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2436" y="2708044"/>
            <a:ext cx="3170195" cy="40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9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68DB7-F461-F0D4-10DB-9135287F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Conclusiones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4CCAF0-A71A-CCA4-096B-38BE336DF4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64841" y="1729157"/>
            <a:ext cx="937138" cy="685800"/>
          </a:xfrm>
        </p:spPr>
        <p:txBody>
          <a:bodyPr/>
          <a:lstStyle/>
          <a:p>
            <a:r>
              <a:rPr lang="en-US" dirty="0"/>
              <a:t>18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29C0DE8-B7F2-0F43-D9AB-2FDC7B3E6A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86612" y="3439886"/>
            <a:ext cx="937138" cy="685800"/>
          </a:xfrm>
        </p:spPr>
        <p:txBody>
          <a:bodyPr/>
          <a:lstStyle/>
          <a:p>
            <a:r>
              <a:rPr lang="en-US" dirty="0"/>
              <a:t>18</a:t>
            </a: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2D9CD6CC-114A-3680-54A9-5E0EAB0107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867511" y="5128843"/>
            <a:ext cx="937138" cy="685800"/>
          </a:xfrm>
        </p:spPr>
        <p:txBody>
          <a:bodyPr/>
          <a:lstStyle/>
          <a:p>
            <a:r>
              <a:rPr lang="en-US" dirty="0"/>
              <a:t>18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1424417-9644-3460-8344-DD72F9C0466A}"/>
              </a:ext>
            </a:extLst>
          </p:cNvPr>
          <p:cNvSpPr txBox="1"/>
          <p:nvPr/>
        </p:nvSpPr>
        <p:spPr>
          <a:xfrm>
            <a:off x="789052" y="1500557"/>
            <a:ext cx="106287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Obtuvimos varios modelos con muy buenos resultados</a:t>
            </a:r>
          </a:p>
          <a:p>
            <a:endParaRPr lang="es-CO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Alguno modelos funcionaban muy rápido y entregaban buenos resultados</a:t>
            </a:r>
          </a:p>
          <a:p>
            <a:endParaRPr lang="es-CO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Se puede utilizar una Regresión Logística con un </a:t>
            </a:r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threshold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de 0.36 para tener una idea rápida de los resultados.</a:t>
            </a:r>
          </a:p>
          <a:p>
            <a:endParaRPr lang="es-CO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Los buenos resultados de unos modelos pueden depender de la alta cantidad de datos.</a:t>
            </a:r>
            <a:br>
              <a:rPr lang="es-CO" dirty="0">
                <a:solidFill>
                  <a:schemeClr val="bg1">
                    <a:lumMod val="85000"/>
                  </a:schemeClr>
                </a:solidFill>
              </a:rPr>
            </a:br>
            <a:br>
              <a:rPr lang="es-CO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El modelo de </a:t>
            </a:r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Random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Forest puede estar sobre ajustado. </a:t>
            </a:r>
          </a:p>
          <a:p>
            <a:endParaRPr lang="es-CO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Se recomienda Modelos de </a:t>
            </a:r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Gradient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Boosting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, MLP </a:t>
            </a:r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Clasiffier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y </a:t>
            </a:r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Random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Forest para predecir resultados basados en estos datos. </a:t>
            </a:r>
            <a:br>
              <a:rPr lang="es-CO" dirty="0">
                <a:solidFill>
                  <a:schemeClr val="bg1">
                    <a:lumMod val="85000"/>
                  </a:schemeClr>
                </a:solidFill>
              </a:rPr>
            </a:br>
            <a:br>
              <a:rPr lang="es-CO" dirty="0">
                <a:solidFill>
                  <a:schemeClr val="bg1">
                    <a:lumMod val="85000"/>
                  </a:schemeClr>
                </a:solidFill>
              </a:rPr>
            </a:br>
            <a:endParaRPr lang="es-CO" dirty="0">
              <a:solidFill>
                <a:schemeClr val="bg1">
                  <a:lumMod val="85000"/>
                </a:schemeClr>
              </a:solidFill>
            </a:endParaRPr>
          </a:p>
          <a:p>
            <a:endParaRPr lang="es-CO" dirty="0">
              <a:solidFill>
                <a:schemeClr val="bg1">
                  <a:lumMod val="85000"/>
                </a:schemeClr>
              </a:solidFill>
            </a:endParaRPr>
          </a:p>
          <a:p>
            <a:br>
              <a:rPr lang="es-CO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2430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68DB7-F461-F0D4-10DB-9135287F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dAta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Set </a:t>
            </a:r>
            <a:endParaRPr lang="es-E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4CCAF0-A71A-CCA4-096B-38BE336DF4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29C0DE8-B7F2-0F43-D9AB-2FDC7B3E6A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2D9CD6CC-114A-3680-54A9-5E0EAB0107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1424417-9644-3460-8344-DD72F9C0466A}"/>
              </a:ext>
            </a:extLst>
          </p:cNvPr>
          <p:cNvSpPr txBox="1"/>
          <p:nvPr/>
        </p:nvSpPr>
        <p:spPr>
          <a:xfrm>
            <a:off x="781622" y="1043357"/>
            <a:ext cx="106287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Los datos los adquirimos de </a:t>
            </a:r>
            <a:r>
              <a:rPr lang="es-CO" dirty="0" err="1">
                <a:solidFill>
                  <a:schemeClr val="bg1">
                    <a:lumMod val="85000"/>
                  </a:schemeClr>
                </a:solidFill>
                <a:hlinkClick r:id="rId2"/>
              </a:rPr>
              <a:t>Kaggle</a:t>
            </a:r>
            <a:br>
              <a:rPr lang="es-CO" dirty="0">
                <a:solidFill>
                  <a:schemeClr val="bg1">
                    <a:lumMod val="85000"/>
                  </a:schemeClr>
                </a:solidFill>
              </a:rPr>
            </a:br>
            <a:br>
              <a:rPr lang="es-CO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Al hacer un análisis a los datos encontramos que contienen 31 columnas y 568,630 datos. </a:t>
            </a:r>
            <a:br>
              <a:rPr lang="es-CO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Exactamente la mitad son fraudulentos y no-fraudulentos y solo hay uno duplicado. </a:t>
            </a:r>
          </a:p>
          <a:p>
            <a:endParaRPr lang="es-CO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Las columnas se componen de id, V1-V28, </a:t>
            </a:r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Amount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Class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. Las columnas de V1-V28 son información sensible por lo que no se expone que son. </a:t>
            </a:r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Amount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es la cantidad sin escalar y </a:t>
            </a:r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Class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0 para no fraudulento y1 para fraude.</a:t>
            </a:r>
          </a:p>
          <a:p>
            <a:endParaRPr lang="es-CO" dirty="0">
              <a:solidFill>
                <a:schemeClr val="bg1">
                  <a:lumMod val="85000"/>
                </a:schemeClr>
              </a:solidFill>
            </a:endParaRPr>
          </a:p>
          <a:p>
            <a:endParaRPr lang="es-CO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Los datos venían escalados. Con una media de 0 y desviación estándar de 1.</a:t>
            </a:r>
          </a:p>
          <a:p>
            <a:endParaRPr lang="es-CO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Dada su buena distribución métodos de clasificaciones simples entregaban buenos resultados </a:t>
            </a:r>
            <a:br>
              <a:rPr lang="es-CO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1603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1BBC0-B430-BD7E-6230-1F35212D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Información del Data set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FC2417-E432-81E5-4108-CFC8025D51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CO" dirty="0"/>
              <a:t>2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D05E290-2C17-2CD3-5FDF-F405C0A5F0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CO" dirty="0"/>
              <a:t>2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9C4EB000-AD51-09BD-11B1-33FA3ED2357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CO" dirty="0"/>
              <a:t>2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D0CA322-EEF2-2DD7-0313-C8DDF63D8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60" y="1992061"/>
            <a:ext cx="6023561" cy="401570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87E9ED9-E71D-F19A-C427-022A13CA2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860" y="1992060"/>
            <a:ext cx="6023561" cy="401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26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ítulo 23">
            <a:extLst>
              <a:ext uri="{FF2B5EF4-FFF2-40B4-BE49-F238E27FC236}">
                <a16:creationId xmlns:a16="http://schemas.microsoft.com/office/drawing/2014/main" id="{7568D85A-4482-C446-7874-8779D066F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b="0" dirty="0">
                <a:solidFill>
                  <a:schemeClr val="bg1">
                    <a:lumMod val="85000"/>
                  </a:schemeClr>
                </a:solidFill>
              </a:rPr>
              <a:t>Distribución de datos </a:t>
            </a:r>
            <a:endParaRPr lang="es-E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2" name="Marcador de texto 61">
            <a:extLst>
              <a:ext uri="{FF2B5EF4-FFF2-40B4-BE49-F238E27FC236}">
                <a16:creationId xmlns:a16="http://schemas.microsoft.com/office/drawing/2014/main" id="{8E0370BC-F12D-3A80-279C-8F392B8F05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CO" dirty="0"/>
              <a:t>4</a:t>
            </a:r>
          </a:p>
        </p:txBody>
      </p:sp>
      <p:sp>
        <p:nvSpPr>
          <p:cNvPr id="63" name="Marcador de texto 62">
            <a:extLst>
              <a:ext uri="{FF2B5EF4-FFF2-40B4-BE49-F238E27FC236}">
                <a16:creationId xmlns:a16="http://schemas.microsoft.com/office/drawing/2014/main" id="{CF8BE0F0-A456-6AFD-75FC-26C3BD543B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CO" dirty="0"/>
              <a:t>4</a:t>
            </a:r>
          </a:p>
        </p:txBody>
      </p:sp>
      <p:sp>
        <p:nvSpPr>
          <p:cNvPr id="192" name="Marcador de texto 191">
            <a:extLst>
              <a:ext uri="{FF2B5EF4-FFF2-40B4-BE49-F238E27FC236}">
                <a16:creationId xmlns:a16="http://schemas.microsoft.com/office/drawing/2014/main" id="{1C2FD476-2B19-ADED-58B6-A4E7D9D1DBC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CO" dirty="0"/>
              <a:t>4</a:t>
            </a:r>
          </a:p>
        </p:txBody>
      </p:sp>
      <p:pic>
        <p:nvPicPr>
          <p:cNvPr id="194" name="Imagen 193">
            <a:extLst>
              <a:ext uri="{FF2B5EF4-FFF2-40B4-BE49-F238E27FC236}">
                <a16:creationId xmlns:a16="http://schemas.microsoft.com/office/drawing/2014/main" id="{EEDA571B-F7FB-8757-4366-E980377E4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059" y="1069571"/>
            <a:ext cx="6203163" cy="1724040"/>
          </a:xfrm>
          <a:prstGeom prst="rect">
            <a:avLst/>
          </a:prstGeom>
        </p:spPr>
      </p:pic>
      <p:pic>
        <p:nvPicPr>
          <p:cNvPr id="196" name="Imagen 195">
            <a:extLst>
              <a:ext uri="{FF2B5EF4-FFF2-40B4-BE49-F238E27FC236}">
                <a16:creationId xmlns:a16="http://schemas.microsoft.com/office/drawing/2014/main" id="{5ECE7820-A1DA-0F46-F9AE-D25D80772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060" y="2875709"/>
            <a:ext cx="6203163" cy="1734125"/>
          </a:xfrm>
          <a:prstGeom prst="rect">
            <a:avLst/>
          </a:prstGeom>
        </p:spPr>
      </p:pic>
      <p:pic>
        <p:nvPicPr>
          <p:cNvPr id="198" name="Imagen 197">
            <a:extLst>
              <a:ext uri="{FF2B5EF4-FFF2-40B4-BE49-F238E27FC236}">
                <a16:creationId xmlns:a16="http://schemas.microsoft.com/office/drawing/2014/main" id="{D355E287-D6B6-3688-0620-DE5DAE5134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2060" y="4691932"/>
            <a:ext cx="6203163" cy="1688639"/>
          </a:xfrm>
          <a:prstGeom prst="rect">
            <a:avLst/>
          </a:prstGeom>
        </p:spPr>
      </p:pic>
      <p:sp>
        <p:nvSpPr>
          <p:cNvPr id="199" name="CuadroTexto 198">
            <a:extLst>
              <a:ext uri="{FF2B5EF4-FFF2-40B4-BE49-F238E27FC236}">
                <a16:creationId xmlns:a16="http://schemas.microsoft.com/office/drawing/2014/main" id="{AA28E18D-B59E-DFD2-2785-DE4F679BC137}"/>
              </a:ext>
            </a:extLst>
          </p:cNvPr>
          <p:cNvSpPr txBox="1"/>
          <p:nvPr/>
        </p:nvSpPr>
        <p:spPr>
          <a:xfrm>
            <a:off x="709433" y="1994656"/>
            <a:ext cx="2250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Imágenes de </a:t>
            </a:r>
            <a:r>
              <a:rPr lang="es-CO" dirty="0" err="1">
                <a:solidFill>
                  <a:schemeClr val="bg1">
                    <a:lumMod val="85000"/>
                  </a:schemeClr>
                </a:solidFill>
                <a:hlinkClick r:id="rId6"/>
              </a:rPr>
              <a:t>Kaggle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077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01A19-82E9-E320-EA3E-1AC29FB5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Se evaluó con varios modelos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FED625-E9D2-74F5-DDAC-BBBB60E11A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CO" dirty="0"/>
              <a:t>3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BA3FDA1-0D31-E727-7BD7-69F291B9CA7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CO" dirty="0"/>
              <a:t>5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CCE0678-674E-9373-3CCD-E3969D32E69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CO" dirty="0"/>
              <a:t>3</a:t>
            </a:r>
          </a:p>
        </p:txBody>
      </p:sp>
      <p:pic>
        <p:nvPicPr>
          <p:cNvPr id="2050" name="Picture 2" descr="A Flask API for serving scikit-learn models | by Amir Ziai | Towards Data  Science">
            <a:extLst>
              <a:ext uri="{FF2B5EF4-FFF2-40B4-BE49-F238E27FC236}">
                <a16:creationId xmlns:a16="http://schemas.microsoft.com/office/drawing/2014/main" id="{98C2DFDB-64BD-0B89-6C76-F3D1F6C149AB}"/>
              </a:ext>
            </a:extLst>
          </p:cNvPr>
          <p:cNvPicPr>
            <a:picLocks noGrp="1" noChangeAspect="1" noChangeArrowheads="1"/>
          </p:cNvPicPr>
          <p:nvPr>
            <p:ph type="dgm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24" y="1462636"/>
            <a:ext cx="2298017" cy="124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ogistic Regression From Scratch in Python | by Suraj Verma | Towards Data  Science">
            <a:extLst>
              <a:ext uri="{FF2B5EF4-FFF2-40B4-BE49-F238E27FC236}">
                <a16:creationId xmlns:a16="http://schemas.microsoft.com/office/drawing/2014/main" id="{0BCA1AC2-0147-8CF9-0FE9-A2E540D36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22" y="3854905"/>
            <a:ext cx="3120325" cy="244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achine learning - Non-linear decision boundary in logistic regression  algorithm with polynomial features - Data Science Stack Exchange">
            <a:extLst>
              <a:ext uri="{FF2B5EF4-FFF2-40B4-BE49-F238E27FC236}">
                <a16:creationId xmlns:a16="http://schemas.microsoft.com/office/drawing/2014/main" id="{CDDECB14-7AE9-29C0-25C6-5B889B789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612" y="3837956"/>
            <a:ext cx="3254652" cy="244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1.17. Neural network models (supervised) — scikit-learn 1.3.2 documentation">
            <a:extLst>
              <a:ext uri="{FF2B5EF4-FFF2-40B4-BE49-F238E27FC236}">
                <a16:creationId xmlns:a16="http://schemas.microsoft.com/office/drawing/2014/main" id="{59211824-6FB7-BA1E-8263-CD810175C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248" y="1043357"/>
            <a:ext cx="2262117" cy="245845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58" name="Picture 10" descr="Plot trees for a Random Forest in Python with Scikit-Learn - Stack Overflow">
            <a:extLst>
              <a:ext uri="{FF2B5EF4-FFF2-40B4-BE49-F238E27FC236}">
                <a16:creationId xmlns:a16="http://schemas.microsoft.com/office/drawing/2014/main" id="{7BAF4518-820D-B877-468D-5A00A097E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204" y="1043357"/>
            <a:ext cx="2458452" cy="245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imple Gaussian Naive Bayes Classification — astroML 0.4 documentation">
            <a:extLst>
              <a:ext uri="{FF2B5EF4-FFF2-40B4-BE49-F238E27FC236}">
                <a16:creationId xmlns:a16="http://schemas.microsoft.com/office/drawing/2014/main" id="{00FED831-563B-C0E5-4CF8-D3B9C40D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808" y="3831033"/>
            <a:ext cx="3264570" cy="244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Gradient Boosting from Theory to Practice (Part 2) | by Dr. Roi Yehoshua |  Towards Data Science">
            <a:extLst>
              <a:ext uri="{FF2B5EF4-FFF2-40B4-BE49-F238E27FC236}">
                <a16:creationId xmlns:a16="http://schemas.microsoft.com/office/drawing/2014/main" id="{7D02F6A5-E316-9F1A-E3B9-258BDAD7B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957" y="1302070"/>
            <a:ext cx="3999526" cy="219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450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6FA35AC-F767-056D-7C15-71EFADB43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b="0" dirty="0">
                <a:solidFill>
                  <a:schemeClr val="bg1">
                    <a:lumMod val="85000"/>
                  </a:schemeClr>
                </a:solidFill>
              </a:rPr>
              <a:t>Hallazgos  </a:t>
            </a:r>
          </a:p>
        </p:txBody>
      </p:sp>
      <p:graphicFrame>
        <p:nvGraphicFramePr>
          <p:cNvPr id="4" name="Marcador de posición de SmartArt 3" descr="SmartArt">
            <a:extLst>
              <a:ext uri="{FF2B5EF4-FFF2-40B4-BE49-F238E27FC236}">
                <a16:creationId xmlns:a16="http://schemas.microsoft.com/office/drawing/2014/main" id="{76F81F56-A6CA-FC3A-993F-BF4A2EB43B4B}"/>
              </a:ext>
            </a:extLst>
          </p:cNvPr>
          <p:cNvGraphicFramePr>
            <a:graphicFrameLocks noGrp="1"/>
          </p:cNvGraphicFramePr>
          <p:nvPr>
            <p:ph type="dgm" sz="quarter" idx="10"/>
            <p:extLst>
              <p:ext uri="{D42A27DB-BD31-4B8C-83A1-F6EECF244321}">
                <p14:modId xmlns:p14="http://schemas.microsoft.com/office/powerpoint/2010/main" val="1183635146"/>
              </p:ext>
            </p:extLst>
          </p:nvPr>
        </p:nvGraphicFramePr>
        <p:xfrm>
          <a:off x="800100" y="1195388"/>
          <a:ext cx="10591800" cy="5083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55120183-4F79-ADA2-D72F-2CEA1D311D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1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171B262-20A9-A34D-42BE-F451F89EB79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DAF9F4F2-8C4E-F538-F8AA-1F0B0DCDFE8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93732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68DB7-F461-F0D4-10DB-9135287F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Regresión Logística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4CCAF0-A71A-CCA4-096B-38BE336DF4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7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29C0DE8-B7F2-0F43-D9AB-2FDC7B3E6A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7</a:t>
            </a: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2D9CD6CC-114A-3680-54A9-5E0EAB0107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7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E377B35-6BB6-215F-27A2-06DE2216AC90}"/>
              </a:ext>
            </a:extLst>
          </p:cNvPr>
          <p:cNvSpPr txBox="1"/>
          <p:nvPr/>
        </p:nvSpPr>
        <p:spPr>
          <a:xfrm>
            <a:off x="324445" y="2318941"/>
            <a:ext cx="41324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Sin ajustar los </a:t>
            </a:r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hiperparametros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Se demoro 1 min. </a:t>
            </a:r>
          </a:p>
          <a:p>
            <a:br>
              <a:rPr lang="es-CO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Accuracy: 0.9653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Precision: 0.9773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Recall: 0.95286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F1-Score: 0.9649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ROC AUC: 0.9934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637020D-3D71-2093-540E-9152D6989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633" y="3064043"/>
            <a:ext cx="3944454" cy="325191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670584A-CD6D-F4A9-8572-83C5008852E9}"/>
              </a:ext>
            </a:extLst>
          </p:cNvPr>
          <p:cNvSpPr txBox="1"/>
          <p:nvPr/>
        </p:nvSpPr>
        <p:spPr>
          <a:xfrm>
            <a:off x="7160233" y="436495"/>
            <a:ext cx="41324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Ajusto </a:t>
            </a:r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Threashhold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= 0.36</a:t>
            </a:r>
          </a:p>
          <a:p>
            <a:endParaRPr lang="es-CO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Se demoro 1 min. </a:t>
            </a:r>
          </a:p>
          <a:p>
            <a:br>
              <a:rPr lang="es-CO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Accuracy: 0.9645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Precision: 0.9638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Recall: 0.9653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F1-Score: 0.9646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CB11DBA-CAFA-D185-11C4-0CDF566EC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235" y="3064043"/>
            <a:ext cx="3944454" cy="325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7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8E377B35-6BB6-215F-27A2-06DE2216AC90}"/>
              </a:ext>
            </a:extLst>
          </p:cNvPr>
          <p:cNvSpPr txBox="1"/>
          <p:nvPr/>
        </p:nvSpPr>
        <p:spPr>
          <a:xfrm>
            <a:off x="518404" y="2381677"/>
            <a:ext cx="41324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Se demoro 15 min.</a:t>
            </a:r>
          </a:p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br>
              <a:rPr lang="es-CO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Accuracy: 0.9634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Precision: 0.9787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Recall: 0.9474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F1 Score: 0.969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568DB7-F461-F0D4-10DB-9135287F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Regresión Logística </a:t>
            </a:r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Gridsearch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cv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4CCAF0-A71A-CCA4-096B-38BE336DF4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8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29C0DE8-B7F2-0F43-D9AB-2FDC7B3E6A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8</a:t>
            </a: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2D9CD6CC-114A-3680-54A9-5E0EAB0107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8</a:t>
            </a:r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FD38D42-C934-71F8-2E81-A98E8C548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245" y="1195758"/>
            <a:ext cx="4462232" cy="138549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3CFEBFD-148D-FE95-7890-04FF18A43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895" y="2911488"/>
            <a:ext cx="3642561" cy="3003027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83B35443-DCFC-646A-E672-EB0A087D89DD}"/>
              </a:ext>
            </a:extLst>
          </p:cNvPr>
          <p:cNvSpPr txBox="1"/>
          <p:nvPr/>
        </p:nvSpPr>
        <p:spPr>
          <a:xfrm>
            <a:off x="3633537" y="473891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classifier__C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: 46.4159</a:t>
            </a:r>
          </a:p>
          <a:p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classifier__penalty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: 'l2’</a:t>
            </a:r>
          </a:p>
          <a:p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classifier__solver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: '</a:t>
            </a:r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lbfgs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'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367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64BACF2-E9AF-16BA-21F3-4CCCAF632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245" y="1200076"/>
            <a:ext cx="4682272" cy="138117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E377B35-6BB6-215F-27A2-06DE2216AC90}"/>
              </a:ext>
            </a:extLst>
          </p:cNvPr>
          <p:cNvSpPr txBox="1"/>
          <p:nvPr/>
        </p:nvSpPr>
        <p:spPr>
          <a:xfrm>
            <a:off x="518404" y="2381677"/>
            <a:ext cx="41324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Se demoro 335 min.</a:t>
            </a:r>
          </a:p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Accuracy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: 0.9932</a:t>
            </a:r>
          </a:p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Precisión: 0.9925</a:t>
            </a:r>
          </a:p>
          <a:p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Recall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: 0.994</a:t>
            </a:r>
          </a:p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F1 Score: 0.9932</a:t>
            </a:r>
            <a:br>
              <a:rPr lang="es-CO" dirty="0">
                <a:solidFill>
                  <a:schemeClr val="bg1">
                    <a:lumMod val="85000"/>
                  </a:schemeClr>
                </a:solidFill>
              </a:rPr>
            </a:b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568DB7-F461-F0D4-10DB-9135287F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Regresión Logística </a:t>
            </a:r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Poly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Gridsearch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cv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4CCAF0-A71A-CCA4-096B-38BE336DF4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9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29C0DE8-B7F2-0F43-D9AB-2FDC7B3E6A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9</a:t>
            </a: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2D9CD6CC-114A-3680-54A9-5E0EAB0107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9</a:t>
            </a:r>
            <a:endParaRPr lang="es-E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3B35443-DCFC-646A-E672-EB0A087D89DD}"/>
              </a:ext>
            </a:extLst>
          </p:cNvPr>
          <p:cNvSpPr txBox="1"/>
          <p:nvPr/>
        </p:nvSpPr>
        <p:spPr>
          <a:xfrm>
            <a:off x="3633537" y="4738912"/>
            <a:ext cx="28795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classifier__C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: 1000.0</a:t>
            </a:r>
          </a:p>
          <a:p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classifier__solver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lbfgs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poly__</a:t>
            </a:r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degree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: 3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929FEEC-2373-FDF1-11ED-177D29A3B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186" y="2837922"/>
            <a:ext cx="4438390" cy="365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77222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17748DE-D1CF-4B15-AE74-C1B32FB8226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81DA0BA-EC0A-451C-A13D-96E558F522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3E00486-CB92-4A36-912A-95D11F2FF94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1620</TotalTime>
  <Words>785</Words>
  <Application>Microsoft Office PowerPoint</Application>
  <PresentationFormat>Panorámica</PresentationFormat>
  <Paragraphs>222</Paragraphs>
  <Slides>18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Espiral</vt:lpstr>
      <vt:lpstr>Efrain Hernandez  Juan Felipe Salamanca  Sebastian Arteaga</vt:lpstr>
      <vt:lpstr>dAta Set </vt:lpstr>
      <vt:lpstr>Información del Data set </vt:lpstr>
      <vt:lpstr>Distribución de datos </vt:lpstr>
      <vt:lpstr>Se evaluó con varios modelos </vt:lpstr>
      <vt:lpstr>Hallazgos  </vt:lpstr>
      <vt:lpstr>Regresión Logística </vt:lpstr>
      <vt:lpstr>Regresión Logística Gridsearch cv </vt:lpstr>
      <vt:lpstr>Regresión Logística Poly Gridsearch cv </vt:lpstr>
      <vt:lpstr>Random forest </vt:lpstr>
      <vt:lpstr>Random forest PCA 2d</vt:lpstr>
      <vt:lpstr>Random forest PCA 3d</vt:lpstr>
      <vt:lpstr>Gradient Boosting</vt:lpstr>
      <vt:lpstr>Gradient Boosting Ajustando</vt:lpstr>
      <vt:lpstr>MLP Classifier </vt:lpstr>
      <vt:lpstr>Resultados</vt:lpstr>
      <vt:lpstr>Métricas de evaluación </vt:lpstr>
      <vt:lpstr>Conclusiones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Efrain Hernandez  Juan Felipe Salamanca  Sebastian Arteaga</dc:title>
  <dc:creator>sebastian arteaga</dc:creator>
  <cp:lastModifiedBy>sebastian arteaga</cp:lastModifiedBy>
  <cp:revision>9</cp:revision>
  <dcterms:created xsi:type="dcterms:W3CDTF">2023-10-31T16:31:19Z</dcterms:created>
  <dcterms:modified xsi:type="dcterms:W3CDTF">2023-11-02T18:23:22Z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