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EA3D22EE-33E3-4FCE-AE97-17231B826760}" type="datetimeFigureOut">
              <a:rPr lang="es-CR" smtClean="0"/>
              <a:t>27/05/2014</a:t>
            </a:fld>
            <a:endParaRPr lang="es-CR"/>
          </a:p>
        </p:txBody>
      </p:sp>
      <p:sp>
        <p:nvSpPr>
          <p:cNvPr id="5" name="Footer Placeholder 4"/>
          <p:cNvSpPr>
            <a:spLocks noGrp="1"/>
          </p:cNvSpPr>
          <p:nvPr>
            <p:ph type="ftr" sz="quarter" idx="11"/>
          </p:nvPr>
        </p:nvSpPr>
        <p:spPr bwMode="white"/>
        <p:txBody>
          <a:bodyPr/>
          <a:lstStyle/>
          <a:p>
            <a:endParaRPr lang="es-CR"/>
          </a:p>
        </p:txBody>
      </p:sp>
      <p:sp>
        <p:nvSpPr>
          <p:cNvPr id="6" name="Slide Number Placeholder 5"/>
          <p:cNvSpPr>
            <a:spLocks noGrp="1"/>
          </p:cNvSpPr>
          <p:nvPr>
            <p:ph type="sldNum" sz="quarter" idx="12"/>
          </p:nvPr>
        </p:nvSpPr>
        <p:spPr/>
        <p:txBody>
          <a:bodyPr/>
          <a:lstStyle/>
          <a:p>
            <a:fld id="{E35D7371-1162-4025-B512-2A7F1407BCA9}" type="slidenum">
              <a:rPr lang="es-CR" smtClean="0"/>
              <a:t>‹Nº›</a:t>
            </a:fld>
            <a:endParaRPr lang="es-C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3D22EE-33E3-4FCE-AE97-17231B826760}" type="datetimeFigureOut">
              <a:rPr lang="es-CR" smtClean="0"/>
              <a:t>27/05/2014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5D7371-1162-4025-B512-2A7F1407BCA9}"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3D22EE-33E3-4FCE-AE97-17231B826760}" type="datetimeFigureOut">
              <a:rPr lang="es-CR" smtClean="0"/>
              <a:t>27/05/2014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5D7371-1162-4025-B512-2A7F1407BCA9}"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3D22EE-33E3-4FCE-AE97-17231B826760}" type="datetimeFigureOut">
              <a:rPr lang="es-CR" smtClean="0"/>
              <a:t>27/05/2014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5D7371-1162-4025-B512-2A7F1407BCA9}" type="slidenum">
              <a:rPr lang="es-CR" smtClean="0"/>
              <a:t>‹Nº›</a:t>
            </a:fld>
            <a:endParaRPr lang="es-CR"/>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3D22EE-33E3-4FCE-AE97-17231B826760}" type="datetimeFigureOut">
              <a:rPr lang="es-CR" smtClean="0"/>
              <a:t>27/05/2014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35D7371-1162-4025-B512-2A7F1407BCA9}" type="slidenum">
              <a:rPr lang="es-CR" smtClean="0"/>
              <a:t>‹Nº›</a:t>
            </a:fld>
            <a:endParaRPr lang="es-C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EA3D22EE-33E3-4FCE-AE97-17231B826760}" type="datetimeFigureOut">
              <a:rPr lang="es-CR" smtClean="0"/>
              <a:t>27/05/2014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35D7371-1162-4025-B512-2A7F1407BCA9}" type="slidenum">
              <a:rPr lang="es-CR" smtClean="0"/>
              <a:t>‹Nº›</a:t>
            </a:fld>
            <a:endParaRPr lang="es-CR"/>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A3D22EE-33E3-4FCE-AE97-17231B826760}" type="datetimeFigureOut">
              <a:rPr lang="es-CR" smtClean="0"/>
              <a:t>27/05/2014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E35D7371-1162-4025-B512-2A7F1407BCA9}" type="slidenum">
              <a:rPr lang="es-CR" smtClean="0"/>
              <a:t>‹Nº›</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EA3D22EE-33E3-4FCE-AE97-17231B826760}" type="datetimeFigureOut">
              <a:rPr lang="es-CR" smtClean="0"/>
              <a:t>27/05/2014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E35D7371-1162-4025-B512-2A7F1407BCA9}" type="slidenum">
              <a:rPr lang="es-CR" smtClean="0"/>
              <a:t>‹Nº›</a:t>
            </a:fld>
            <a:endParaRPr lang="es-C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3D22EE-33E3-4FCE-AE97-17231B826760}" type="datetimeFigureOut">
              <a:rPr lang="es-CR" smtClean="0"/>
              <a:t>27/05/2014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35D7371-1162-4025-B512-2A7F1407BCA9}"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3D22EE-33E3-4FCE-AE97-17231B826760}" type="datetimeFigureOut">
              <a:rPr lang="es-CR" smtClean="0"/>
              <a:t>27/05/2014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35D7371-1162-4025-B512-2A7F1407BCA9}" type="slidenum">
              <a:rPr lang="es-CR" smtClean="0"/>
              <a:t>‹Nº›</a:t>
            </a:fld>
            <a:endParaRPr lang="es-CR"/>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3D22EE-33E3-4FCE-AE97-17231B826760}" type="datetimeFigureOut">
              <a:rPr lang="es-CR" smtClean="0"/>
              <a:t>27/05/2014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35D7371-1162-4025-B512-2A7F1407BCA9}" type="slidenum">
              <a:rPr lang="es-CR" smtClean="0"/>
              <a:t>‹Nº›</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EA3D22EE-33E3-4FCE-AE97-17231B826760}" type="datetimeFigureOut">
              <a:rPr lang="es-CR" smtClean="0"/>
              <a:t>27/05/2014</a:t>
            </a:fld>
            <a:endParaRPr lang="es-CR"/>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CR"/>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E35D7371-1162-4025-B512-2A7F1407BCA9}"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smtClean="0"/>
              <a:t>QA</a:t>
            </a:r>
            <a:endParaRPr lang="es-CR" dirty="0"/>
          </a:p>
        </p:txBody>
      </p:sp>
      <p:sp>
        <p:nvSpPr>
          <p:cNvPr id="3" name="2 Subtítulo"/>
          <p:cNvSpPr>
            <a:spLocks noGrp="1"/>
          </p:cNvSpPr>
          <p:nvPr>
            <p:ph type="subTitle" idx="1"/>
          </p:nvPr>
        </p:nvSpPr>
        <p:spPr/>
        <p:txBody>
          <a:bodyPr>
            <a:normAutofit fontScale="25000" lnSpcReduction="20000"/>
          </a:bodyPr>
          <a:lstStyle/>
          <a:p>
            <a:r>
              <a:rPr lang="es-CR" sz="8600" dirty="0" smtClean="0"/>
              <a:t>Integrantes:</a:t>
            </a:r>
          </a:p>
          <a:p>
            <a:r>
              <a:rPr lang="es-CR" sz="8600" dirty="0" smtClean="0"/>
              <a:t> Cristian Jiménez Pineda </a:t>
            </a:r>
          </a:p>
          <a:p>
            <a:r>
              <a:rPr lang="es-CR" sz="8600" dirty="0" smtClean="0"/>
              <a:t>  </a:t>
            </a:r>
            <a:r>
              <a:rPr lang="es-CR" sz="8600" dirty="0" err="1" smtClean="0"/>
              <a:t>Dinier</a:t>
            </a:r>
            <a:r>
              <a:rPr lang="es-CR" sz="8600" dirty="0" smtClean="0"/>
              <a:t> Arteaga Miranda</a:t>
            </a:r>
          </a:p>
          <a:p>
            <a:endParaRPr lang="es-CR" dirty="0"/>
          </a:p>
        </p:txBody>
      </p:sp>
    </p:spTree>
    <p:extLst>
      <p:ext uri="{BB962C8B-B14F-4D97-AF65-F5344CB8AC3E}">
        <p14:creationId xmlns:p14="http://schemas.microsoft.com/office/powerpoint/2010/main" val="559953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1143000"/>
          </a:xfrm>
        </p:spPr>
        <p:txBody>
          <a:bodyPr>
            <a:normAutofit fontScale="90000"/>
          </a:bodyPr>
          <a:lstStyle/>
          <a:p>
            <a:r>
              <a:rPr lang="es-CR" b="1" i="1" dirty="0" err="1">
                <a:effectLst>
                  <a:outerShdw blurRad="38100" dist="38100" dir="2700000" algn="tl">
                    <a:srgbClr val="000000">
                      <a:alpha val="43137"/>
                    </a:srgbClr>
                  </a:outerShdw>
                </a:effectLst>
              </a:rPr>
              <a:t>Quality</a:t>
            </a:r>
            <a:r>
              <a:rPr lang="es-CR" b="1" i="1" dirty="0">
                <a:effectLst>
                  <a:outerShdw blurRad="38100" dist="38100" dir="2700000" algn="tl">
                    <a:srgbClr val="000000">
                      <a:alpha val="43137"/>
                    </a:srgbClr>
                  </a:outerShdw>
                </a:effectLst>
              </a:rPr>
              <a:t> </a:t>
            </a:r>
            <a:r>
              <a:rPr lang="es-CR" b="1" i="1" dirty="0" err="1">
                <a:effectLst>
                  <a:outerShdw blurRad="38100" dist="38100" dir="2700000" algn="tl">
                    <a:srgbClr val="000000">
                      <a:alpha val="43137"/>
                    </a:srgbClr>
                  </a:outerShdw>
                </a:effectLst>
              </a:rPr>
              <a:t>Assurance</a:t>
            </a:r>
            <a:r>
              <a:rPr lang="es-CR" b="1" i="1" dirty="0">
                <a:effectLst>
                  <a:outerShdw blurRad="38100" dist="38100" dir="2700000" algn="tl">
                    <a:srgbClr val="000000">
                      <a:alpha val="43137"/>
                    </a:srgbClr>
                  </a:outerShdw>
                </a:effectLst>
              </a:rPr>
              <a:t> </a:t>
            </a:r>
            <a:r>
              <a:rPr lang="es-CR" dirty="0"/>
              <a:t/>
            </a:r>
            <a:br>
              <a:rPr lang="es-CR" dirty="0"/>
            </a:br>
            <a:endParaRPr lang="es-CR" dirty="0"/>
          </a:p>
        </p:txBody>
      </p:sp>
      <p:sp>
        <p:nvSpPr>
          <p:cNvPr id="3" name="2 Marcador de contenido"/>
          <p:cNvSpPr>
            <a:spLocks noGrp="1"/>
          </p:cNvSpPr>
          <p:nvPr>
            <p:ph idx="1"/>
          </p:nvPr>
        </p:nvSpPr>
        <p:spPr/>
        <p:txBody>
          <a:bodyPr>
            <a:normAutofit fontScale="92500" lnSpcReduction="10000"/>
          </a:bodyPr>
          <a:lstStyle/>
          <a:p>
            <a:pPr marL="0" indent="0">
              <a:buNone/>
            </a:pPr>
            <a:endParaRPr lang="es-CR" sz="2800" dirty="0" smtClean="0">
              <a:latin typeface="Times New Roman" panose="02020603050405020304" pitchFamily="18" charset="0"/>
              <a:cs typeface="Times New Roman" panose="02020603050405020304" pitchFamily="18" charset="0"/>
            </a:endParaRPr>
          </a:p>
          <a:p>
            <a:r>
              <a:rPr lang="es-CR" sz="2800" dirty="0" smtClean="0">
                <a:latin typeface="Times New Roman" panose="02020603050405020304" pitchFamily="18" charset="0"/>
                <a:cs typeface="Times New Roman" panose="02020603050405020304" pitchFamily="18" charset="0"/>
              </a:rPr>
              <a:t>Se </a:t>
            </a:r>
            <a:r>
              <a:rPr lang="es-CR" sz="2800" dirty="0">
                <a:latin typeface="Times New Roman" panose="02020603050405020304" pitchFamily="18" charset="0"/>
                <a:cs typeface="Times New Roman" panose="02020603050405020304" pitchFamily="18" charset="0"/>
              </a:rPr>
              <a:t>define como un plan sistemático de evaluar la calidad y el apegamiento  a los procesos, políticas y estándares de un producto  de software. </a:t>
            </a:r>
          </a:p>
        </p:txBody>
      </p:sp>
    </p:spTree>
    <p:extLst>
      <p:ext uri="{BB962C8B-B14F-4D97-AF65-F5344CB8AC3E}">
        <p14:creationId xmlns:p14="http://schemas.microsoft.com/office/powerpoint/2010/main" val="228822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143000"/>
          </a:xfrm>
        </p:spPr>
        <p:txBody>
          <a:bodyPr/>
          <a:lstStyle/>
          <a:p>
            <a:r>
              <a:rPr lang="es-CR" b="1" i="1" dirty="0" smtClean="0">
                <a:effectLst>
                  <a:outerShdw blurRad="38100" dist="38100" dir="2700000" algn="tl">
                    <a:srgbClr val="000000">
                      <a:alpha val="43137"/>
                    </a:srgbClr>
                  </a:outerShdw>
                </a:effectLst>
              </a:rPr>
              <a:t>Caja </a:t>
            </a:r>
            <a:r>
              <a:rPr lang="es-CR" b="1" i="1" dirty="0">
                <a:effectLst>
                  <a:outerShdw blurRad="38100" dist="38100" dir="2700000" algn="tl">
                    <a:srgbClr val="000000">
                      <a:alpha val="43137"/>
                    </a:srgbClr>
                  </a:outerShdw>
                </a:effectLst>
              </a:rPr>
              <a:t>blanca </a:t>
            </a:r>
          </a:p>
        </p:txBody>
      </p:sp>
      <p:sp>
        <p:nvSpPr>
          <p:cNvPr id="3" name="2 Marcador de contenido"/>
          <p:cNvSpPr>
            <a:spLocks noGrp="1"/>
          </p:cNvSpPr>
          <p:nvPr>
            <p:ph idx="1"/>
          </p:nvPr>
        </p:nvSpPr>
        <p:spPr>
          <a:xfrm>
            <a:off x="1475656" y="2011614"/>
            <a:ext cx="6400800" cy="3048001"/>
          </a:xfrm>
        </p:spPr>
        <p:txBody>
          <a:bodyPr>
            <a:normAutofit fontScale="92500"/>
          </a:bodyPr>
          <a:lstStyle/>
          <a:p>
            <a:pPr indent="0">
              <a:buNone/>
            </a:pPr>
            <a:endParaRPr lang="es-CR" sz="2800" dirty="0">
              <a:latin typeface="Times New Roman" panose="02020603050405020304" pitchFamily="18" charset="0"/>
              <a:cs typeface="Times New Roman" panose="02020603050405020304" pitchFamily="18" charset="0"/>
            </a:endParaRPr>
          </a:p>
          <a:p>
            <a:r>
              <a:rPr lang="es-CR" sz="2800" dirty="0" smtClean="0">
                <a:latin typeface="Times New Roman" panose="02020603050405020304" pitchFamily="18" charset="0"/>
                <a:cs typeface="Times New Roman" panose="02020603050405020304" pitchFamily="18" charset="0"/>
              </a:rPr>
              <a:t>Se </a:t>
            </a:r>
            <a:r>
              <a:rPr lang="es-CR" sz="2800" dirty="0">
                <a:latin typeface="Times New Roman" panose="02020603050405020304" pitchFamily="18" charset="0"/>
                <a:cs typeface="Times New Roman" panose="02020603050405020304" pitchFamily="18" charset="0"/>
              </a:rPr>
              <a:t>centran en los detalles procedimentales del software, por lo que su diseño está fuertemente ligado al código fuente.</a:t>
            </a:r>
          </a:p>
        </p:txBody>
      </p:sp>
      <p:pic>
        <p:nvPicPr>
          <p:cNvPr id="4" name="3 Imagen" descr="http://t2.gstatic.com/images?q=tbn:ANd9GcRTgrx9UtFyKVVpgHxYxfCqFa48mE2RsdWoCbyBPghp8zuQAHx6ow"/>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581129"/>
            <a:ext cx="2016224" cy="1080120"/>
          </a:xfrm>
          <a:prstGeom prst="rect">
            <a:avLst/>
          </a:prstGeom>
          <a:noFill/>
          <a:ln>
            <a:noFill/>
          </a:ln>
        </p:spPr>
      </p:pic>
    </p:spTree>
    <p:extLst>
      <p:ext uri="{BB962C8B-B14F-4D97-AF65-F5344CB8AC3E}">
        <p14:creationId xmlns:p14="http://schemas.microsoft.com/office/powerpoint/2010/main" val="3374379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Caja </a:t>
            </a:r>
            <a:r>
              <a:rPr lang="es-CR"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Negra </a:t>
            </a:r>
            <a:endParaRPr lang="es-CR"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2 Marcador de contenido"/>
          <p:cNvSpPr>
            <a:spLocks noGrp="1"/>
          </p:cNvSpPr>
          <p:nvPr>
            <p:ph idx="1"/>
          </p:nvPr>
        </p:nvSpPr>
        <p:spPr>
          <a:xfrm>
            <a:off x="1475656" y="1628800"/>
            <a:ext cx="6400800" cy="3048001"/>
          </a:xfrm>
        </p:spPr>
        <p:txBody>
          <a:bodyPr>
            <a:normAutofit fontScale="92500" lnSpcReduction="10000"/>
          </a:bodyPr>
          <a:lstStyle/>
          <a:p>
            <a:pPr indent="0">
              <a:buNone/>
            </a:pPr>
            <a:endParaRPr lang="es-CR" sz="2800" dirty="0">
              <a:latin typeface="Times New Roman" panose="02020603050405020304" pitchFamily="18" charset="0"/>
              <a:cs typeface="Times New Roman" panose="02020603050405020304" pitchFamily="18" charset="0"/>
            </a:endParaRPr>
          </a:p>
          <a:p>
            <a:r>
              <a:rPr lang="es-CR" sz="2800" dirty="0" smtClean="0">
                <a:latin typeface="Times New Roman" panose="02020603050405020304" pitchFamily="18" charset="0"/>
                <a:cs typeface="Times New Roman" panose="02020603050405020304" pitchFamily="18" charset="0"/>
              </a:rPr>
              <a:t>Es aquel </a:t>
            </a:r>
            <a:r>
              <a:rPr lang="es-CR" sz="2800" dirty="0">
                <a:latin typeface="Times New Roman" panose="02020603050405020304" pitchFamily="18" charset="0"/>
                <a:cs typeface="Times New Roman" panose="02020603050405020304" pitchFamily="18" charset="0"/>
              </a:rPr>
              <a:t>elemento que es estudiado desde el punto de vista de las entradas que recibe y las salidas o respuestas que produce, sin tener en cuenta su funcionamiento interno. </a:t>
            </a:r>
          </a:p>
        </p:txBody>
      </p:sp>
      <p:pic>
        <p:nvPicPr>
          <p:cNvPr id="5" name="4 Imagen" descr="http://t3.gstatic.com/images?q=tbn:ANd9GcT3d-Rv8S_qVGVkAWnuhvpRTmb8YRY0cC-mD9S33oVGV8_Ec6ZP"/>
          <p:cNvPicPr/>
          <p:nvPr/>
        </p:nvPicPr>
        <p:blipFill>
          <a:blip r:embed="rId2">
            <a:extLst>
              <a:ext uri="{28A0092B-C50C-407E-A947-70E740481C1C}">
                <a14:useLocalDpi xmlns:a14="http://schemas.microsoft.com/office/drawing/2010/main" val="0"/>
              </a:ext>
            </a:extLst>
          </a:blip>
          <a:srcRect/>
          <a:stretch>
            <a:fillRect/>
          </a:stretch>
        </p:blipFill>
        <p:spPr bwMode="auto">
          <a:xfrm>
            <a:off x="827584" y="4639758"/>
            <a:ext cx="1908212" cy="1080120"/>
          </a:xfrm>
          <a:prstGeom prst="rect">
            <a:avLst/>
          </a:prstGeom>
          <a:noFill/>
          <a:ln>
            <a:noFill/>
          </a:ln>
        </p:spPr>
      </p:pic>
      <p:pic>
        <p:nvPicPr>
          <p:cNvPr id="6" name="5 Imagen" descr="http://www.sites.upiicsa.ipn.mx/polilibros/portal/Polilibros/P_externos/Administracion_informatica_de_las_organizaciones_Ramon_E_Enriquez_Gonzalez/imagenes/CajaNegra.gif"/>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417876"/>
            <a:ext cx="5210175" cy="1409700"/>
          </a:xfrm>
          <a:prstGeom prst="rect">
            <a:avLst/>
          </a:prstGeom>
          <a:noFill/>
          <a:ln>
            <a:noFill/>
          </a:ln>
        </p:spPr>
      </p:pic>
    </p:spTree>
    <p:extLst>
      <p:ext uri="{BB962C8B-B14F-4D97-AF65-F5344CB8AC3E}">
        <p14:creationId xmlns:p14="http://schemas.microsoft.com/office/powerpoint/2010/main" val="384267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1143000"/>
          </a:xfrm>
        </p:spPr>
        <p:txBody>
          <a:bodyPr>
            <a:normAutofit fontScale="90000"/>
          </a:bodyPr>
          <a:lstStyle/>
          <a:p>
            <a:r>
              <a:rPr lang="es-CR"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Pruebas de Rendimiento </a:t>
            </a:r>
            <a:r>
              <a:rPr lang="es-CR" dirty="0"/>
              <a:t/>
            </a:r>
            <a:br>
              <a:rPr lang="es-CR" dirty="0"/>
            </a:br>
            <a:endParaRPr lang="es-CR" dirty="0"/>
          </a:p>
        </p:txBody>
      </p:sp>
      <p:sp>
        <p:nvSpPr>
          <p:cNvPr id="3" name="2 Marcador de contenido"/>
          <p:cNvSpPr>
            <a:spLocks noGrp="1"/>
          </p:cNvSpPr>
          <p:nvPr>
            <p:ph idx="1"/>
          </p:nvPr>
        </p:nvSpPr>
        <p:spPr/>
        <p:txBody>
          <a:bodyPr>
            <a:normAutofit fontScale="85000" lnSpcReduction="20000"/>
          </a:bodyPr>
          <a:lstStyle/>
          <a:p>
            <a:pPr indent="0">
              <a:buNone/>
            </a:pPr>
            <a:r>
              <a:rPr lang="es-CR" sz="2400" dirty="0" smtClean="0">
                <a:latin typeface="Times New Roman" panose="02020603050405020304" pitchFamily="18" charset="0"/>
                <a:cs typeface="Times New Roman" panose="02020603050405020304" pitchFamily="18" charset="0"/>
              </a:rPr>
              <a:t> </a:t>
            </a:r>
            <a:endParaRPr lang="es-CR" sz="2400" dirty="0">
              <a:latin typeface="Times New Roman" panose="02020603050405020304" pitchFamily="18" charset="0"/>
              <a:cs typeface="Times New Roman" panose="02020603050405020304" pitchFamily="18" charset="0"/>
            </a:endParaRPr>
          </a:p>
          <a:p>
            <a:r>
              <a:rPr lang="es-CR" sz="2400" dirty="0" smtClean="0">
                <a:latin typeface="Times New Roman" panose="02020603050405020304" pitchFamily="18" charset="0"/>
                <a:cs typeface="Times New Roman" panose="02020603050405020304" pitchFamily="18" charset="0"/>
              </a:rPr>
              <a:t>Las</a:t>
            </a:r>
            <a:r>
              <a:rPr lang="es-CR" sz="2400" dirty="0">
                <a:latin typeface="Times New Roman" panose="02020603050405020304" pitchFamily="18" charset="0"/>
                <a:cs typeface="Times New Roman" panose="02020603050405020304" pitchFamily="18" charset="0"/>
              </a:rPr>
              <a:t> pruebas de rendimiento son las pruebas que se realizan, desde una perspectiva, para determinar lo rápido que realiza una tarea un sistema en condiciones particulares de trabajo. También puede servir para validar y verificar otros atributos de la calidad del sistema, tales como la escalabilidad, fiabilidad y uso de los recursos.</a:t>
            </a:r>
          </a:p>
        </p:txBody>
      </p:sp>
    </p:spTree>
    <p:extLst>
      <p:ext uri="{BB962C8B-B14F-4D97-AF65-F5344CB8AC3E}">
        <p14:creationId xmlns:p14="http://schemas.microsoft.com/office/powerpoint/2010/main" val="414060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1143000"/>
          </a:xfrm>
        </p:spPr>
        <p:txBody>
          <a:bodyPr>
            <a:normAutofit fontScale="90000"/>
          </a:bodyPr>
          <a:lstStyle/>
          <a:p>
            <a:r>
              <a:rPr lang="es-CR"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Prueba de estrés</a:t>
            </a:r>
            <a:r>
              <a:rPr lang="es-CR" dirty="0"/>
              <a:t/>
            </a:r>
            <a:br>
              <a:rPr lang="es-CR" dirty="0"/>
            </a:br>
            <a:endParaRPr lang="es-CR" dirty="0"/>
          </a:p>
        </p:txBody>
      </p:sp>
      <p:sp>
        <p:nvSpPr>
          <p:cNvPr id="3" name="2 Marcador de contenido"/>
          <p:cNvSpPr>
            <a:spLocks noGrp="1"/>
          </p:cNvSpPr>
          <p:nvPr>
            <p:ph idx="1"/>
          </p:nvPr>
        </p:nvSpPr>
        <p:spPr/>
        <p:txBody>
          <a:bodyPr>
            <a:normAutofit fontScale="70000" lnSpcReduction="20000"/>
          </a:bodyPr>
          <a:lstStyle/>
          <a:p>
            <a:r>
              <a:rPr lang="es-CR" sz="2400" dirty="0">
                <a:latin typeface="Times New Roman" panose="02020603050405020304" pitchFamily="18" charset="0"/>
                <a:cs typeface="Times New Roman" panose="02020603050405020304" pitchFamily="18" charset="0"/>
              </a:rPr>
              <a:t>Esta prueba se utiliza normalmente para romper la aplicación. Se va doblando el número de usuarios que se agregan a la aplicación y se ejecuta una prueba de carga hasta que se rompe. Este tipo de prueba se realiza para determinar la solidez de la aplicación en los momentos de carga extrema y ayuda a los administradores para determinar si la aplicación rendirá lo suficiente en caso de que la carga real supere a la carga esperada.</a:t>
            </a:r>
          </a:p>
          <a:p>
            <a:endParaRPr lang="es-CR" dirty="0"/>
          </a:p>
        </p:txBody>
      </p:sp>
    </p:spTree>
    <p:extLst>
      <p:ext uri="{BB962C8B-B14F-4D97-AF65-F5344CB8AC3E}">
        <p14:creationId xmlns:p14="http://schemas.microsoft.com/office/powerpoint/2010/main" val="329495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1124744"/>
            <a:ext cx="6400800" cy="1549896"/>
          </a:xfrm>
        </p:spPr>
        <p:txBody>
          <a:bodyPr>
            <a:normAutofit fontScale="90000"/>
          </a:bodyPr>
          <a:lstStyle/>
          <a:p>
            <a:r>
              <a:rPr lang="es-CR" b="1" dirty="0" smtClean="0"/>
              <a:t/>
            </a:r>
            <a:br>
              <a:rPr lang="es-CR" b="1" dirty="0" smtClean="0"/>
            </a:br>
            <a:r>
              <a:rPr lang="es-CR" b="1" i="1" dirty="0" smtClean="0">
                <a:effectLst>
                  <a:outerShdw blurRad="38100" dist="38100" dir="2700000" algn="tl">
                    <a:srgbClr val="000000">
                      <a:alpha val="43137"/>
                    </a:srgbClr>
                  </a:outerShdw>
                </a:effectLst>
              </a:rPr>
              <a:t>SEGURIDAD </a:t>
            </a:r>
            <a:r>
              <a:rPr lang="es-CR" b="1" i="1" dirty="0">
                <a:effectLst>
                  <a:outerShdw blurRad="38100" dist="38100" dir="2700000" algn="tl">
                    <a:srgbClr val="000000">
                      <a:alpha val="43137"/>
                    </a:srgbClr>
                  </a:outerShdw>
                </a:effectLst>
              </a:rPr>
              <a:t>INFORMÁTICA</a:t>
            </a:r>
            <a:r>
              <a:rPr lang="es-CR" dirty="0"/>
              <a:t/>
            </a:r>
            <a:br>
              <a:rPr lang="es-CR" dirty="0"/>
            </a:br>
            <a:endParaRPr lang="es-CR" dirty="0"/>
          </a:p>
        </p:txBody>
      </p:sp>
      <p:sp>
        <p:nvSpPr>
          <p:cNvPr id="3" name="2 Marcador de contenido"/>
          <p:cNvSpPr>
            <a:spLocks noGrp="1"/>
          </p:cNvSpPr>
          <p:nvPr>
            <p:ph idx="1"/>
          </p:nvPr>
        </p:nvSpPr>
        <p:spPr/>
        <p:txBody>
          <a:bodyPr/>
          <a:lstStyle/>
          <a:p>
            <a:r>
              <a:rPr lang="es-CR" sz="2400" i="1" dirty="0"/>
              <a:t>Toda organización debe estar a la vanguardia de los procesos de cambio. Donde disponer de información continua, confiable y en tiempo, constituye una ventaja fundamental</a:t>
            </a:r>
            <a:r>
              <a:rPr lang="es-CR" i="1" dirty="0"/>
              <a:t>.</a:t>
            </a:r>
            <a:endParaRPr lang="es-CR" dirty="0"/>
          </a:p>
          <a:p>
            <a:pPr indent="0">
              <a:buNone/>
            </a:pPr>
            <a:endParaRPr lang="es-CR" dirty="0"/>
          </a:p>
        </p:txBody>
      </p:sp>
    </p:spTree>
    <p:extLst>
      <p:ext uri="{BB962C8B-B14F-4D97-AF65-F5344CB8AC3E}">
        <p14:creationId xmlns:p14="http://schemas.microsoft.com/office/powerpoint/2010/main" val="3660694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26</TotalTime>
  <Words>188</Words>
  <Application>Microsoft Office PowerPoint</Application>
  <PresentationFormat>Presentación en pantalla (4:3)</PresentationFormat>
  <Paragraphs>20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Alta costura</vt:lpstr>
      <vt:lpstr>QA</vt:lpstr>
      <vt:lpstr>Quality Assurance  </vt:lpstr>
      <vt:lpstr>Caja blanca </vt:lpstr>
      <vt:lpstr>Caja Negra </vt:lpstr>
      <vt:lpstr>Pruebas de Rendimiento  </vt:lpstr>
      <vt:lpstr>Prueba de estrés </vt:lpstr>
      <vt:lpstr> SEGURIDAD INFORMÁTICA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dc:creator>
  <cp:lastModifiedBy>profe</cp:lastModifiedBy>
  <cp:revision>7</cp:revision>
  <dcterms:created xsi:type="dcterms:W3CDTF">2014-05-28T00:53:51Z</dcterms:created>
  <dcterms:modified xsi:type="dcterms:W3CDTF">2014-05-28T02:43:38Z</dcterms:modified>
</cp:coreProperties>
</file>