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ech Zhu" initials="AZ" lastIdx="2" clrIdx="0">
    <p:extLst>
      <p:ext uri="{19B8F6BF-5375-455C-9EA6-DF929625EA0E}">
        <p15:presenceInfo xmlns:p15="http://schemas.microsoft.com/office/powerpoint/2012/main" userId="S-1-5-21-1275210071-527237240-725345543-12380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664" autoAdjust="0"/>
  </p:normalViewPr>
  <p:slideViewPr>
    <p:cSldViewPr snapToGrid="0">
      <p:cViewPr varScale="1">
        <p:scale>
          <a:sx n="113" d="100"/>
          <a:sy n="113" d="100"/>
        </p:scale>
        <p:origin x="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E6D1-715B-47D7-9A4A-D9C72769AA0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198F-4C50-4909-8C81-4DDB4B9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是一个功能丰富的框架，而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的组件库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这一点在后面的安装上也会有体现（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安装的时候会询问你是否要路由、选择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类型等）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这里可以用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来进行比较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198F-4C50-4909-8C81-4DDB4B90E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脚手架黑盒化了 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，但有的时候我们需要一扇</a:t>
            </a:r>
            <a:r>
              <a:rPr lang="en-US" altLang="zh-CN" dirty="0" smtClean="0"/>
              <a:t>`</a:t>
            </a:r>
            <a:r>
              <a:rPr lang="zh-CN" altLang="en-US" dirty="0" smtClean="0"/>
              <a:t>窗</a:t>
            </a:r>
            <a:r>
              <a:rPr lang="en-US" altLang="zh-CN" dirty="0" smtClean="0"/>
              <a:t>`</a:t>
            </a:r>
            <a:r>
              <a:rPr lang="zh-CN" altLang="en-US" dirty="0" smtClean="0"/>
              <a:t>来进行一些配置，但又不想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eject</a:t>
            </a:r>
            <a:endParaRPr lang="en-US" altLang="zh-CN" dirty="0" smtClean="0"/>
          </a:p>
          <a:p>
            <a:r>
              <a:rPr lang="zh-CN" altLang="en-US" dirty="0" smtClean="0"/>
              <a:t>说明下项目中需要的改动：</a:t>
            </a:r>
            <a:r>
              <a:rPr lang="en-US" altLang="zh-CN" dirty="0" smtClean="0"/>
              <a:t>scripts </a:t>
            </a:r>
            <a:r>
              <a:rPr lang="zh-CN" altLang="en-US" dirty="0" smtClean="0"/>
              <a:t>这边 把 </a:t>
            </a:r>
            <a:r>
              <a:rPr lang="en-US" altLang="zh-CN" dirty="0" smtClean="0"/>
              <a:t>react-scripts </a:t>
            </a:r>
            <a:r>
              <a:rPr lang="zh-CN" altLang="en-US" dirty="0" smtClean="0"/>
              <a:t>改成 </a:t>
            </a:r>
            <a:r>
              <a:rPr lang="en-US" altLang="zh-CN" dirty="0" smtClean="0"/>
              <a:t>react-app-rewired</a:t>
            </a:r>
          </a:p>
          <a:p>
            <a:r>
              <a:rPr lang="zh-CN" altLang="en-US" dirty="0" smtClean="0"/>
              <a:t>增加一个 </a:t>
            </a:r>
            <a:r>
              <a:rPr lang="en-US" altLang="zh-CN" dirty="0" smtClean="0"/>
              <a:t>config-overrides.js </a:t>
            </a:r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198F-4C50-4909-8C81-4DDB4B90E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E139-B52E-449E-80B2-1662E502C8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A369-D691-4C4F-931C-7F6DA83D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altLang="zh-CN" dirty="0" smtClean="0"/>
              <a:t>ngular vs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</a:t>
            </a:r>
            <a:r>
              <a:rPr lang="en-US" altLang="zh-CN" sz="1600" dirty="0" smtClean="0"/>
              <a:t>ngular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https://angular.io/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R</a:t>
            </a:r>
            <a:r>
              <a:rPr lang="en-US" altLang="zh-CN" sz="1600" dirty="0" smtClean="0"/>
              <a:t>eact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https://reactjs.org/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40" y="4556699"/>
            <a:ext cx="5921253" cy="1402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40" y="2106549"/>
            <a:ext cx="4041502" cy="1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eact</a:t>
            </a:r>
            <a:r>
              <a:rPr lang="zh-CN" altLang="en-US" dirty="0" smtClean="0"/>
              <a:t>：</a:t>
            </a:r>
            <a:r>
              <a:rPr lang="en-US" dirty="0" err="1" smtClean="0"/>
              <a:t>npx</a:t>
            </a:r>
            <a:r>
              <a:rPr lang="en-US" dirty="0" smtClean="0"/>
              <a:t> create-react-app {react-demo} --template typescript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altLang="zh-CN" dirty="0" smtClean="0"/>
              <a:t>ngular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ng new angular-demo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39" y="5324309"/>
            <a:ext cx="8032176" cy="952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39" y="2240813"/>
            <a:ext cx="4900679" cy="26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eject </a:t>
            </a:r>
            <a:r>
              <a:rPr lang="zh-CN" altLang="en-US" dirty="0" smtClean="0"/>
              <a:t>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eject </a:t>
            </a:r>
            <a:r>
              <a:rPr lang="zh-CN" altLang="en-US" dirty="0" smtClean="0"/>
              <a:t>的作用：</a:t>
            </a:r>
            <a:endParaRPr lang="en-US" altLang="zh-CN" dirty="0" smtClean="0"/>
          </a:p>
          <a:p>
            <a:pPr lvl="1"/>
            <a:r>
              <a:rPr lang="zh-CN" altLang="en-US" dirty="0"/>
              <a:t>解包之后的项目无法通过 </a:t>
            </a:r>
            <a:r>
              <a:rPr lang="en-US" altLang="zh-CN" dirty="0" err="1"/>
              <a:t>npm</a:t>
            </a:r>
            <a:r>
              <a:rPr lang="en-US" altLang="zh-CN" dirty="0"/>
              <a:t> start </a:t>
            </a:r>
            <a:r>
              <a:rPr lang="zh-CN" altLang="en-US" dirty="0"/>
              <a:t>这样的命令直接启动项目（解包的同时会从</a:t>
            </a:r>
            <a:r>
              <a:rPr lang="en-US" altLang="zh-CN" dirty="0" err="1"/>
              <a:t>node_modules</a:t>
            </a:r>
            <a:r>
              <a:rPr lang="zh-CN" altLang="en-US" dirty="0"/>
              <a:t>中删除包）</a:t>
            </a:r>
          </a:p>
          <a:p>
            <a:pPr lvl="1"/>
            <a:r>
              <a:rPr lang="zh-CN" altLang="en-US" dirty="0"/>
              <a:t>此时需要运行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进行安装</a:t>
            </a:r>
            <a:r>
              <a:rPr lang="en-US" altLang="zh-CN" dirty="0" err="1"/>
              <a:t>package.json</a:t>
            </a:r>
            <a:r>
              <a:rPr lang="zh-CN" altLang="en-US" dirty="0"/>
              <a:t>中定义的包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操</a:t>
            </a:r>
            <a:r>
              <a:rPr lang="zh-CN" altLang="en-US" dirty="0" smtClean="0"/>
              <a:t>作不可逆</a:t>
            </a:r>
            <a:endParaRPr lang="en-US" altLang="zh-CN" dirty="0" smtClean="0"/>
          </a:p>
          <a:p>
            <a:r>
              <a:rPr lang="zh-CN" altLang="en-US" dirty="0" smtClean="0"/>
              <a:t>运行前后的差异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多了个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包的意义在哪里：更为灵活的自定义，</a:t>
            </a:r>
            <a:r>
              <a:rPr lang="zh-CN" altLang="en-US" dirty="0" smtClean="0"/>
              <a:t>一般需要自定义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的时候才会这么干</a:t>
            </a:r>
            <a:endParaRPr lang="en-US" altLang="zh-CN" dirty="0"/>
          </a:p>
          <a:p>
            <a:r>
              <a:rPr lang="zh-CN" altLang="en-US" dirty="0" smtClean="0"/>
              <a:t>一种更为友好的方式：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过“</a:t>
            </a:r>
            <a:r>
              <a:rPr lang="en-US" b="1" dirty="0" smtClean="0"/>
              <a:t>react-app-rewired</a:t>
            </a:r>
            <a:r>
              <a:rPr lang="zh-CN" altLang="en-US" dirty="0" smtClean="0"/>
              <a:t>”：</a:t>
            </a:r>
            <a:r>
              <a:rPr lang="en-US" altLang="zh-CN" dirty="0" smtClean="0"/>
              <a:t> https://www.npmjs.com/package/react-app-rewired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react-app-rewired --save-dev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altLang="zh-CN" dirty="0" smtClean="0"/>
              <a:t>aterial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：自带 </a:t>
            </a:r>
            <a:r>
              <a:rPr lang="en-US" altLang="zh-CN" dirty="0" smtClean="0"/>
              <a:t>material 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：第三方 </a:t>
            </a:r>
            <a:r>
              <a:rPr lang="en-US" altLang="zh-CN" dirty="0" smtClean="0"/>
              <a:t>material-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https://mui.com/</a:t>
            </a:r>
            <a:endParaRPr lang="en-US" altLang="zh-CN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@</a:t>
            </a:r>
            <a:r>
              <a:rPr lang="en-US" dirty="0" err="1" smtClean="0"/>
              <a:t>mui</a:t>
            </a:r>
            <a:r>
              <a:rPr lang="en-US" dirty="0" smtClean="0"/>
              <a:t>/material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90" y="712083"/>
            <a:ext cx="10986394" cy="54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4A514D0913C47AE9824EE44AD7E5C" ma:contentTypeVersion="5" ma:contentTypeDescription="Create a new document." ma:contentTypeScope="" ma:versionID="d968589d5f4c798ba74433f1a51db16a">
  <xsd:schema xmlns:xsd="http://www.w3.org/2001/XMLSchema" xmlns:xs="http://www.w3.org/2001/XMLSchema" xmlns:p="http://schemas.microsoft.com/office/2006/metadata/properties" xmlns:ns3="40bfcebf-385f-423f-ba3c-253220286708" targetNamespace="http://schemas.microsoft.com/office/2006/metadata/properties" ma:root="true" ma:fieldsID="4863feb28699fceeb1ea09efa9c41270" ns3:_="">
    <xsd:import namespace="40bfcebf-385f-423f-ba3c-2532202867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fcebf-385f-423f-ba3c-253220286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22743-FC86-4F00-93E8-929D87457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bfcebf-385f-423f-ba3c-253220286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EC1AEB-5B95-4BDD-9648-B0058897BE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2AC25-BD24-471B-8C38-225299F9975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bfcebf-385f-423f-ba3c-25322028670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342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Angular vs React</vt:lpstr>
      <vt:lpstr>介绍页</vt:lpstr>
      <vt:lpstr>Install</vt:lpstr>
      <vt:lpstr>eject 说明</vt:lpstr>
      <vt:lpstr>Material UI</vt:lpstr>
      <vt:lpstr>PowerPoint Presentation</vt:lpstr>
      <vt:lpstr>PowerPoint Presentation</vt:lpstr>
      <vt:lpstr>PowerPoint Presentation</vt:lpstr>
      <vt:lpstr>PowerPoint Presentation</vt:lpstr>
    </vt:vector>
  </TitlesOfParts>
  <Company>Walmart Stores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React</dc:title>
  <dc:creator>Artech Zhu</dc:creator>
  <cp:lastModifiedBy>Artech Zhu</cp:lastModifiedBy>
  <cp:revision>16</cp:revision>
  <dcterms:created xsi:type="dcterms:W3CDTF">2021-12-14T03:08:18Z</dcterms:created>
  <dcterms:modified xsi:type="dcterms:W3CDTF">2021-12-17T09:40:59Z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0x010100A234A514D0913C47AE9824EE44AD7E5C</vt:lpwstr>
  </property>
</Properties>
</file>