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290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9C155-5D5D-49EE-863B-34336DC835F3}" type="datetimeFigureOut">
              <a:rPr lang="de-AT" smtClean="0"/>
              <a:t>08.01.2019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0FB56-A40A-4FDD-BBAB-C33039A1E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739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Chen; Crow-</a:t>
            </a:r>
            <a:r>
              <a:rPr lang="de-AT" dirty="0" err="1"/>
              <a:t>foot</a:t>
            </a:r>
            <a:r>
              <a:rPr lang="de-AT" dirty="0"/>
              <a:t>; IDEF1X; UML-Data Base </a:t>
            </a:r>
            <a:r>
              <a:rPr lang="de-AT" dirty="0" err="1"/>
              <a:t>notation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0FB56-A40A-4FDD-BBAB-C33039A1E2E5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493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55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9150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1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19082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039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20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8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4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1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0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1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2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crosoft_Vis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7C1A7-E3C0-4AF6-BA3B-C52C300EA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60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Visio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B40452-E9BE-48F3-A651-E4032FF9E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AT" sz="2400" dirty="0">
                <a:solidFill>
                  <a:schemeClr val="bg1">
                    <a:lumMod val="85000"/>
                  </a:schemeClr>
                </a:solidFill>
              </a:rPr>
              <a:t>By: Peyrer </a:t>
            </a:r>
            <a:r>
              <a:rPr lang="de-AT" sz="2400">
                <a:solidFill>
                  <a:schemeClr val="bg1">
                    <a:lumMod val="85000"/>
                  </a:schemeClr>
                </a:solidFill>
              </a:rPr>
              <a:t>&amp; Artelsmair </a:t>
            </a:r>
            <a:endParaRPr lang="de-AT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3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9C537-53B3-4723-B71F-B0CCEAE6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02D15-D54A-4B04-971E-3BA07518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Layout</a:t>
            </a:r>
          </a:p>
          <a:p>
            <a:r>
              <a:rPr lang="en-US" sz="3200" dirty="0">
                <a:solidFill>
                  <a:schemeClr val="tx1"/>
                </a:solidFill>
              </a:rPr>
              <a:t>General</a:t>
            </a:r>
          </a:p>
          <a:p>
            <a:r>
              <a:rPr lang="de-AT" sz="3200" dirty="0">
                <a:solidFill>
                  <a:schemeClr val="tx1"/>
                </a:solidFill>
              </a:rPr>
              <a:t>Advantages</a:t>
            </a:r>
          </a:p>
          <a:p>
            <a:r>
              <a:rPr lang="en-US" sz="3200" dirty="0">
                <a:solidFill>
                  <a:schemeClr val="tx1"/>
                </a:solidFill>
              </a:rPr>
              <a:t>Disadvantages</a:t>
            </a:r>
            <a:endParaRPr lang="de-AT" sz="3200" dirty="0">
              <a:solidFill>
                <a:schemeClr val="tx1"/>
              </a:solidFill>
            </a:endParaRPr>
          </a:p>
          <a:p>
            <a:r>
              <a:rPr lang="de-AT" sz="3200" dirty="0" err="1">
                <a:solidFill>
                  <a:schemeClr val="tx1"/>
                </a:solidFill>
              </a:rPr>
              <a:t>Example</a:t>
            </a:r>
            <a:endParaRPr lang="de-AT" sz="3200" dirty="0">
              <a:solidFill>
                <a:schemeClr val="tx1"/>
              </a:solidFill>
            </a:endParaRP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945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E3A33-DFCC-4044-A308-F1834CB8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Layout</a:t>
            </a:r>
            <a:endParaRPr lang="de-AT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35046-7D61-447A-B9F4-36D0607F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3F846A-9B0C-4D2B-A050-5F2152438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34" b="4658"/>
          <a:stretch/>
        </p:blipFill>
        <p:spPr>
          <a:xfrm>
            <a:off x="775252" y="1470991"/>
            <a:ext cx="7733257" cy="50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E3BAF-FA13-4D41-8F7F-955BB9FD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General</a:t>
            </a:r>
            <a:endParaRPr lang="en-GB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273F3-6517-4961-B572-E71C923DF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Is a diagramming and vector graphics application and is part of the Microsoft Office family</a:t>
            </a:r>
          </a:p>
          <a:p>
            <a:r>
              <a:rPr lang="en-GB" sz="3200" dirty="0">
                <a:solidFill>
                  <a:schemeClr val="tx1"/>
                </a:solidFill>
              </a:rPr>
              <a:t>Introduced in 1992</a:t>
            </a:r>
          </a:p>
          <a:p>
            <a:r>
              <a:rPr lang="en-GB" sz="3200" dirty="0">
                <a:solidFill>
                  <a:schemeClr val="tx1"/>
                </a:solidFill>
              </a:rPr>
              <a:t>Acquired by Microsoft in 2000</a:t>
            </a:r>
          </a:p>
          <a:p>
            <a:r>
              <a:rPr lang="de-AT" sz="3200" dirty="0">
                <a:solidFill>
                  <a:schemeClr val="tx1"/>
                </a:solidFill>
              </a:rPr>
              <a:t>Microsoft Visio 2016 (385,08€)</a:t>
            </a:r>
          </a:p>
          <a:p>
            <a:endParaRPr lang="de-AT" sz="3200" dirty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1AD-DF9D-48DB-92E1-47757999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Advantages</a:t>
            </a:r>
            <a:endParaRPr lang="de-AT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23D11-A9D1-477E-B0DD-47D9EB4D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software has a great layout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You can  use it for many different kinds of diagrams</a:t>
            </a:r>
          </a:p>
          <a:p>
            <a:r>
              <a:rPr lang="en-GB" sz="3200" dirty="0">
                <a:solidFill>
                  <a:schemeClr val="tx1"/>
                </a:solidFill>
              </a:rPr>
              <a:t>Some different types of functions</a:t>
            </a:r>
          </a:p>
          <a:p>
            <a:r>
              <a:rPr lang="de-AT" sz="3200" dirty="0">
                <a:solidFill>
                  <a:schemeClr val="tx1"/>
                </a:solidFill>
              </a:rPr>
              <a:t>T</a:t>
            </a:r>
            <a:r>
              <a:rPr lang="en-GB" sz="3200" dirty="0">
                <a:solidFill>
                  <a:schemeClr val="tx1"/>
                </a:solidFill>
              </a:rPr>
              <a:t>he software is simple to manage </a:t>
            </a:r>
          </a:p>
          <a:p>
            <a:r>
              <a:rPr lang="en-GB" sz="3200" dirty="0">
                <a:solidFill>
                  <a:schemeClr val="tx1"/>
                </a:solidFill>
              </a:rPr>
              <a:t>Several types of different notations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FF08-A0C5-4EFF-8505-9C1B23FA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Disadvantages</a:t>
            </a:r>
            <a:endParaRPr lang="de-AT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21B8DD-2A92-4DCD-96DF-672AED7E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Has a high prize </a:t>
            </a:r>
          </a:p>
          <a:p>
            <a:r>
              <a:rPr lang="en-US" sz="3200" dirty="0">
                <a:solidFill>
                  <a:schemeClr val="tx1"/>
                </a:solidFill>
              </a:rPr>
              <a:t>Older Versions are only available for Windows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09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99E68-82D0-4739-AA0F-53D182FB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5857"/>
            <a:ext cx="942744" cy="6467061"/>
          </a:xfrm>
        </p:spPr>
        <p:txBody>
          <a:bodyPr vert="wordArtVert">
            <a:normAutofit fontScale="90000"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Example</a:t>
            </a:r>
            <a:endParaRPr lang="de-AT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BF89C6-E385-4F29-A578-AA4FED91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F60C8C-1DCF-4E9C-9B0E-D2729E10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10" y="151143"/>
            <a:ext cx="64198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B6C9C-AC7A-471E-A3F4-3F0F984B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Sources</a:t>
            </a:r>
            <a:endParaRPr lang="de-AT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7DD096-E094-4F53-A57C-E847BE3A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https://en.wikipedia.org/wiki/Microsoft_Visio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My own experience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76602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92</Words>
  <Application>Microsoft Office PowerPoint</Application>
  <PresentationFormat>Breitbild</PresentationFormat>
  <Paragraphs>29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Heavy</vt:lpstr>
      <vt:lpstr>Trebuchet MS</vt:lpstr>
      <vt:lpstr>Wingdings 3</vt:lpstr>
      <vt:lpstr>Facette</vt:lpstr>
      <vt:lpstr>Visio</vt:lpstr>
      <vt:lpstr>Overview</vt:lpstr>
      <vt:lpstr>Layout</vt:lpstr>
      <vt:lpstr>General</vt:lpstr>
      <vt:lpstr>Advantages</vt:lpstr>
      <vt:lpstr>Disadvantages</vt:lpstr>
      <vt:lpstr>Example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Marc-Pierre Peyrer</dc:creator>
  <cp:lastModifiedBy>Alexander Artelsmair</cp:lastModifiedBy>
  <cp:revision>47</cp:revision>
  <dcterms:created xsi:type="dcterms:W3CDTF">2018-11-07T17:41:22Z</dcterms:created>
  <dcterms:modified xsi:type="dcterms:W3CDTF">2019-01-08T06:53:14Z</dcterms:modified>
</cp:coreProperties>
</file>