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5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915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1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9082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039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2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8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7C1A7-E3C0-4AF6-BA3B-C52C300EA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Visio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B40452-E9BE-48F3-A651-E4032FF9E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AT" sz="2400" dirty="0">
                <a:solidFill>
                  <a:schemeClr val="bg1">
                    <a:lumMod val="85000"/>
                  </a:schemeClr>
                </a:solidFill>
              </a:rPr>
              <a:t>By: Peyrer </a:t>
            </a:r>
            <a:r>
              <a:rPr lang="de-AT" sz="2400">
                <a:solidFill>
                  <a:schemeClr val="bg1">
                    <a:lumMod val="85000"/>
                  </a:schemeClr>
                </a:solidFill>
              </a:rPr>
              <a:t>&amp; Artelsmair </a:t>
            </a:r>
            <a:endParaRPr lang="de-AT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9C537-53B3-4723-B71F-B0CCEAE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02D15-D54A-4B04-971E-3BA0751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Layout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General</a:t>
            </a:r>
          </a:p>
          <a:p>
            <a:r>
              <a:rPr lang="de-AT" sz="28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Disadvantages</a:t>
            </a:r>
            <a:endParaRPr lang="de-AT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AT" sz="2800" dirty="0" err="1">
                <a:solidFill>
                  <a:schemeClr val="bg1">
                    <a:lumMod val="85000"/>
                  </a:schemeClr>
                </a:solidFill>
              </a:rPr>
              <a:t>Example</a:t>
            </a:r>
            <a:endParaRPr lang="de-AT" sz="2800" dirty="0">
              <a:solidFill>
                <a:schemeClr val="bg1">
                  <a:lumMod val="85000"/>
                </a:schemeClr>
              </a:solidFill>
            </a:endParaRP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94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3A33-DFCC-4044-A308-F1834CB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Layout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35046-7D61-447A-B9F4-36D0607F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4D2432-2C09-4001-B64B-04A61192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0910"/>
            <a:ext cx="7822922" cy="48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3BAF-FA13-4D41-8F7F-955BB9FD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General</a:t>
            </a:r>
            <a:endParaRPr lang="en-GB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273F3-6517-4961-B572-E71C923D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 dirty="0">
                <a:solidFill>
                  <a:schemeClr val="bg1">
                    <a:lumMod val="85000"/>
                  </a:schemeClr>
                </a:solidFill>
              </a:rPr>
              <a:t>Microsoft Visio 2016 (385,08€)</a:t>
            </a:r>
          </a:p>
          <a:p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Is a diagramming and vector graphics application and is part of the Microsoft Office family</a:t>
            </a:r>
          </a:p>
          <a:p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Introduced in 1992</a:t>
            </a:r>
          </a:p>
          <a:p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Acquired by Microsoft in 2000</a:t>
            </a:r>
            <a:endParaRPr lang="de-AT" sz="28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1AD-DF9D-48DB-92E1-47757999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Advantages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23D11-A9D1-477E-B0DD-47D9EB4D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Software has a great layout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You can  use it for different kinds of Diagrams</a:t>
            </a:r>
          </a:p>
          <a:p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Capabilities to go beyond simple diagramming</a:t>
            </a:r>
          </a:p>
          <a:p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Excellent software for creating flow charts and flow diagrams</a:t>
            </a:r>
          </a:p>
          <a:p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Several different types of functions</a:t>
            </a:r>
          </a:p>
          <a:p>
            <a:r>
              <a:rPr lang="de-AT" sz="28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he Software is simple to manage 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FF08-A0C5-4EFF-8505-9C1B23FA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Disadvantages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B8DD-2A92-4DCD-96DF-672AED7E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Has a high prize </a:t>
            </a:r>
          </a:p>
          <a:p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The user can be overwhelmed by so many things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99E68-82D0-4739-AA0F-53D182FB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Example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F89C6-E385-4F29-A578-AA4FED91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9A2B53-E6ED-4549-B623-1EDBF76F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9000"/>
            <a:ext cx="71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B6C9C-AC7A-471E-A3F4-3F0F984B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Sources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DD096-E094-4F53-A57C-E847BE3A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Alexander Artelsmair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https://en.wikipedia.org/wiki/Microsoft_Visio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660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99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Franklin Gothic Heavy</vt:lpstr>
      <vt:lpstr>Trebuchet MS</vt:lpstr>
      <vt:lpstr>Wingdings 3</vt:lpstr>
      <vt:lpstr>Facette</vt:lpstr>
      <vt:lpstr>Visio</vt:lpstr>
      <vt:lpstr>Overview</vt:lpstr>
      <vt:lpstr>Layout</vt:lpstr>
      <vt:lpstr>General</vt:lpstr>
      <vt:lpstr>Advantages</vt:lpstr>
      <vt:lpstr>Disadvantages</vt:lpstr>
      <vt:lpstr>Example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Marc-Pierre Peyrer</dc:creator>
  <cp:lastModifiedBy>Marc-Pierre Peyrer</cp:lastModifiedBy>
  <cp:revision>40</cp:revision>
  <dcterms:created xsi:type="dcterms:W3CDTF">2018-11-07T17:41:22Z</dcterms:created>
  <dcterms:modified xsi:type="dcterms:W3CDTF">2018-12-20T19:30:53Z</dcterms:modified>
</cp:coreProperties>
</file>