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4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323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42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849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180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367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914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27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98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471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79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00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13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14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22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8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62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B9E3E2-6157-49F4-974E-FD476E4B73B5}" type="datetimeFigureOut">
              <a:rPr lang="pl-PL" smtClean="0"/>
              <a:t>19.12.2023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135FD6-F54F-4517-9062-201D3B1D31EE}" type="slidenum">
              <a:rPr lang="pl-PL" smtClean="0"/>
              <a:t>‹№›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72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IT\Nike-Artem\index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Visual%20Studio%20Code.ln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3ACD77-3A74-8F18-6A2C-1FA9493B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C0564-4657-4332-59AF-4A8AB85C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" y="5015789"/>
            <a:ext cx="8725554" cy="788086"/>
          </a:xfrm>
        </p:spPr>
        <p:txBody>
          <a:bodyPr/>
          <a:lstStyle/>
          <a:p>
            <a:r>
              <a:rPr lang="uk-UA" sz="3200" dirty="0">
                <a:solidFill>
                  <a:schemeClr val="accent1">
                    <a:lumMod val="50000"/>
                  </a:schemeClr>
                </a:solidFill>
              </a:rPr>
              <a:t>Презентація проекту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Nike</a:t>
            </a:r>
            <a:endParaRPr lang="pl-PL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5B2E3B9-2523-2C6C-57F2-1BB529E1B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6" y="5900227"/>
            <a:ext cx="8825658" cy="861420"/>
          </a:xfrm>
        </p:spPr>
        <p:txBody>
          <a:bodyPr>
            <a:normAutofit/>
          </a:bodyPr>
          <a:lstStyle/>
          <a:p>
            <a:r>
              <a:rPr lang="uk-UA" sz="1100" dirty="0">
                <a:solidFill>
                  <a:schemeClr val="accent5">
                    <a:lumMod val="75000"/>
                  </a:schemeClr>
                </a:solidFill>
              </a:rPr>
              <a:t>Зробив Квачук Артем</a:t>
            </a:r>
            <a:endParaRPr lang="pl-PL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AutoShape 2" descr="макбук и цветные фоны рядом с ним">
            <a:extLst>
              <a:ext uri="{FF2B5EF4-FFF2-40B4-BE49-F238E27FC236}">
                <a16:creationId xmlns:a16="http://schemas.microsoft.com/office/drawing/2014/main" id="{E5EE89BE-B4DD-BE24-8E9E-84F86BE3B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7836" y="3496234"/>
            <a:ext cx="304800" cy="2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308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D1EA7CAA-10A5-8F66-84B1-43754DECBF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119C0-1697-21E0-E62F-AD7FB1ED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49" y="241304"/>
            <a:ext cx="5622363" cy="706964"/>
          </a:xfrm>
        </p:spPr>
        <p:txBody>
          <a:bodyPr/>
          <a:lstStyle/>
          <a:p>
            <a:r>
              <a:rPr lang="uk-UA" sz="5400" dirty="0">
                <a:solidFill>
                  <a:srgbClr val="FF0000"/>
                </a:solidFill>
              </a:rPr>
              <a:t>! Дисклеймер !</a:t>
            </a:r>
            <a:endParaRPr lang="pl-PL" sz="5400" dirty="0">
              <a:solidFill>
                <a:srgbClr val="FF0000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3A3A7D-1658-9BE3-D6AA-542F4FE3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565" y="1482912"/>
            <a:ext cx="8115954" cy="910664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Всі персонажі і образи вигадані(крім опису автора). Якщо буде якісь збіги - це випадковість. Гарного перегляду презентації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5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06D78-7E41-4658-BBEE-97E225E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Виконавець проекту</a:t>
            </a:r>
            <a:endParaRPr lang="pl-PL" dirty="0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4757C1B5-4A4E-6A2C-C809-FB54FAAB04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12" y="2244912"/>
            <a:ext cx="1539331" cy="3416300"/>
          </a:xfrm>
        </p:spPr>
      </p:pic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0DC80BA8-CFD4-D08A-2743-B9416D09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8312" y="2244912"/>
            <a:ext cx="4825159" cy="3416300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П. І. Б.</a:t>
            </a:r>
            <a:r>
              <a:rPr lang="pl-PL" dirty="0"/>
              <a:t>:</a:t>
            </a:r>
            <a:r>
              <a:rPr lang="uk-UA" dirty="0"/>
              <a:t> Квачук Артем Іванович</a:t>
            </a:r>
          </a:p>
          <a:p>
            <a:r>
              <a:rPr lang="uk-UA" dirty="0"/>
              <a:t>Зріст</a:t>
            </a:r>
            <a:r>
              <a:rPr lang="pl-PL" dirty="0"/>
              <a:t>:</a:t>
            </a:r>
            <a:r>
              <a:rPr lang="uk-UA" dirty="0"/>
              <a:t> 168 см</a:t>
            </a:r>
          </a:p>
          <a:p>
            <a:r>
              <a:rPr lang="uk-UA" dirty="0"/>
              <a:t>Вік</a:t>
            </a:r>
            <a:r>
              <a:rPr lang="pl-PL" dirty="0"/>
              <a:t>:</a:t>
            </a:r>
            <a:r>
              <a:rPr lang="uk-UA" dirty="0"/>
              <a:t> 14 років</a:t>
            </a:r>
            <a:endParaRPr lang="pl-PL" dirty="0"/>
          </a:p>
          <a:p>
            <a:r>
              <a:rPr lang="uk-UA" dirty="0"/>
              <a:t>Клас</a:t>
            </a:r>
            <a:r>
              <a:rPr lang="pl-PL" dirty="0"/>
              <a:t>:</a:t>
            </a:r>
            <a:r>
              <a:rPr lang="uk-UA" dirty="0"/>
              <a:t> 9</a:t>
            </a:r>
          </a:p>
          <a:p>
            <a:r>
              <a:rPr lang="uk-UA" dirty="0"/>
              <a:t>Хобі</a:t>
            </a:r>
            <a:r>
              <a:rPr lang="pl-PL" dirty="0"/>
              <a:t>:</a:t>
            </a:r>
            <a:r>
              <a:rPr lang="uk-UA" dirty="0"/>
              <a:t> хакерство</a:t>
            </a:r>
            <a:r>
              <a:rPr lang="en-US" dirty="0"/>
              <a:t>,</a:t>
            </a:r>
            <a:r>
              <a:rPr lang="uk-UA" dirty="0"/>
              <a:t> ІТ, спорт(бокс, рукопашний бій і т. д.)</a:t>
            </a:r>
          </a:p>
          <a:p>
            <a:r>
              <a:rPr lang="uk-UA" dirty="0"/>
              <a:t>Улюблений жанр музики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phonk</a:t>
            </a:r>
          </a:p>
          <a:p>
            <a:r>
              <a:rPr lang="uk-UA" dirty="0"/>
              <a:t>Час на виконання проекту</a:t>
            </a:r>
            <a:r>
              <a:rPr lang="pl-PL" dirty="0"/>
              <a:t>:</a:t>
            </a:r>
            <a:r>
              <a:rPr lang="uk-UA" dirty="0"/>
              <a:t> 21 день</a:t>
            </a:r>
          </a:p>
          <a:p>
            <a:r>
              <a:rPr lang="uk-UA" dirty="0"/>
              <a:t>Навчальний заклад</a:t>
            </a:r>
            <a:r>
              <a:rPr lang="pl-PL" dirty="0"/>
              <a:t>:</a:t>
            </a:r>
            <a:r>
              <a:rPr lang="uk-UA" dirty="0"/>
              <a:t> школа №2 Одеської області, Білгород-Дністровського району, Шабівського ЗЗСО 1-3 ступенів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842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E0B6E-64F9-6A0B-A3DF-112BA72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мого сайту</a:t>
            </a:r>
            <a:endParaRPr lang="pl-PL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DA5C2439-839E-3318-CD2D-D8B041262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1" y="2289735"/>
            <a:ext cx="3514506" cy="3416300"/>
          </a:xfrm>
        </p:spPr>
      </p:pic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37AA92E-C65E-3A50-AC91-FF9825BE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7488" y="2289734"/>
            <a:ext cx="4825159" cy="4568265"/>
          </a:xfrm>
        </p:spPr>
        <p:txBody>
          <a:bodyPr/>
          <a:lstStyle/>
          <a:p>
            <a:r>
              <a:rPr lang="uk-UA" dirty="0"/>
              <a:t>П. І. Б.</a:t>
            </a:r>
            <a:r>
              <a:rPr lang="pl-PL" dirty="0"/>
              <a:t>:</a:t>
            </a:r>
            <a:r>
              <a:rPr lang="uk-UA" dirty="0"/>
              <a:t> Шевченко Дмитро Анатолієвич</a:t>
            </a:r>
          </a:p>
          <a:p>
            <a:r>
              <a:rPr lang="uk-UA" dirty="0"/>
              <a:t>Зріст</a:t>
            </a:r>
            <a:r>
              <a:rPr lang="pl-PL" dirty="0"/>
              <a:t>:</a:t>
            </a:r>
            <a:r>
              <a:rPr lang="uk-UA" dirty="0"/>
              <a:t> 170 см</a:t>
            </a:r>
          </a:p>
          <a:p>
            <a:r>
              <a:rPr lang="uk-UA" dirty="0"/>
              <a:t>Вік</a:t>
            </a:r>
            <a:r>
              <a:rPr lang="pl-PL" dirty="0"/>
              <a:t>:</a:t>
            </a:r>
            <a:r>
              <a:rPr lang="uk-UA" dirty="0"/>
              <a:t> 13 років</a:t>
            </a:r>
          </a:p>
          <a:p>
            <a:r>
              <a:rPr lang="uk-UA" dirty="0"/>
              <a:t>Клас</a:t>
            </a:r>
            <a:r>
              <a:rPr lang="en-US" dirty="0"/>
              <a:t>:</a:t>
            </a:r>
            <a:r>
              <a:rPr lang="uk-UA" dirty="0"/>
              <a:t> 8</a:t>
            </a:r>
          </a:p>
          <a:p>
            <a:r>
              <a:rPr lang="uk-UA" dirty="0"/>
              <a:t>Хобі</a:t>
            </a:r>
            <a:r>
              <a:rPr lang="pl-PL" dirty="0"/>
              <a:t>:</a:t>
            </a:r>
            <a:r>
              <a:rPr lang="uk-UA" dirty="0"/>
              <a:t> грати в ігри та колекціонувати кросівки </a:t>
            </a:r>
            <a:r>
              <a:rPr lang="en-US" dirty="0"/>
              <a:t>Nike</a:t>
            </a:r>
            <a:endParaRPr lang="uk-UA" dirty="0"/>
          </a:p>
          <a:p>
            <a:r>
              <a:rPr lang="uk-UA" dirty="0"/>
              <a:t>Улюблений жанр музики</a:t>
            </a:r>
            <a:r>
              <a:rPr lang="en-US" dirty="0"/>
              <a:t>: phonk, heavy metal</a:t>
            </a:r>
            <a:endParaRPr lang="uk-UA" dirty="0"/>
          </a:p>
          <a:p>
            <a:r>
              <a:rPr lang="uk-UA" dirty="0"/>
              <a:t>Навчальний заклад</a:t>
            </a:r>
            <a:r>
              <a:rPr lang="en-US" dirty="0"/>
              <a:t>:</a:t>
            </a:r>
            <a:r>
              <a:rPr lang="uk-UA" dirty="0"/>
              <a:t> школа №1 Одеської області, Білгород-Дністровського району, Шабівського ЗЗСО 1-3 ступенів</a:t>
            </a:r>
          </a:p>
          <a:p>
            <a:endParaRPr lang="uk-UA" dirty="0"/>
          </a:p>
          <a:p>
            <a:endParaRPr lang="en-US" dirty="0"/>
          </a:p>
          <a:p>
            <a:endParaRPr lang="uk-UA" dirty="0"/>
          </a:p>
          <a:p>
            <a:endParaRPr lang="uk-UA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039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45537-51C0-7685-6C2E-E4531896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0635"/>
            <a:ext cx="8761413" cy="1079997"/>
          </a:xfrm>
        </p:spPr>
        <p:txBody>
          <a:bodyPr/>
          <a:lstStyle/>
          <a:p>
            <a:r>
              <a:rPr lang="uk-UA" dirty="0"/>
              <a:t>Перейдемо до мого проекту від лиця Дмитра</a:t>
            </a:r>
            <a:endParaRPr lang="pl-PL" dirty="0"/>
          </a:p>
        </p:txBody>
      </p:sp>
      <p:sp>
        <p:nvSpPr>
          <p:cNvPr id="6" name="Прямокутник: округлені кути 5">
            <a:hlinkClick r:id="rId2" action="ppaction://hlinkfile"/>
            <a:extLst>
              <a:ext uri="{FF2B5EF4-FFF2-40B4-BE49-F238E27FC236}">
                <a16:creationId xmlns:a16="http://schemas.microsoft.com/office/drawing/2014/main" id="{538449FE-33FA-3F9D-E3C7-B6C4CB79970C}"/>
              </a:ext>
            </a:extLst>
          </p:cNvPr>
          <p:cNvSpPr/>
          <p:nvPr/>
        </p:nvSpPr>
        <p:spPr>
          <a:xfrm>
            <a:off x="3685939" y="3325906"/>
            <a:ext cx="4211967" cy="1721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Натисніть на мене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9F555-E46E-B31E-727F-71C1B4A4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Подивимось мій код</a:t>
            </a:r>
            <a:endParaRPr lang="pl-PL" dirty="0"/>
          </a:p>
        </p:txBody>
      </p:sp>
      <p:sp>
        <p:nvSpPr>
          <p:cNvPr id="5" name="Блок-схема: знак завершення 4">
            <a:hlinkClick r:id="rId2" action="ppaction://hlinkfile"/>
            <a:extLst>
              <a:ext uri="{FF2B5EF4-FFF2-40B4-BE49-F238E27FC236}">
                <a16:creationId xmlns:a16="http://schemas.microsoft.com/office/drawing/2014/main" id="{D2B7A035-591B-6999-9BAA-BB128625479D}"/>
              </a:ext>
            </a:extLst>
          </p:cNvPr>
          <p:cNvSpPr/>
          <p:nvPr/>
        </p:nvSpPr>
        <p:spPr>
          <a:xfrm>
            <a:off x="3469295" y="2649071"/>
            <a:ext cx="4132729" cy="77992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Натиснувши цю кнопку ви побачите код сайту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447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43FC5-19A6-A633-166E-F889244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613" y="838200"/>
            <a:ext cx="3703917" cy="706964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pl-PL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8182B4C-8E38-D013-7222-11083CA84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2077" y="2307665"/>
            <a:ext cx="4825159" cy="706964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Бажаю вам гарного дня</a:t>
            </a:r>
          </a:p>
          <a:p>
            <a:r>
              <a:rPr lang="uk-UA" dirty="0"/>
              <a:t>І вдачі тим хто ще не здав проект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889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Зал засідань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193</Words>
  <Application>Microsoft Office PowerPoint</Application>
  <PresentationFormat>Широкий екран</PresentationFormat>
  <Paragraphs>31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Зал засідань</vt:lpstr>
      <vt:lpstr>Презентація проекту Nike</vt:lpstr>
      <vt:lpstr>! Дисклеймер !</vt:lpstr>
      <vt:lpstr>Виконавець проекту</vt:lpstr>
      <vt:lpstr>Користувач мого сайту</vt:lpstr>
      <vt:lpstr>Перейдемо до мого проекту від лиця Дмитра</vt:lpstr>
      <vt:lpstr>Подивимось мій код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проекту Nike</dc:title>
  <dc:creator>Anastasiia Bilous</dc:creator>
  <cp:lastModifiedBy>Anastasiia Bilous</cp:lastModifiedBy>
  <cp:revision>1</cp:revision>
  <dcterms:created xsi:type="dcterms:W3CDTF">2023-12-19T19:13:47Z</dcterms:created>
  <dcterms:modified xsi:type="dcterms:W3CDTF">2023-12-19T20:08:07Z</dcterms:modified>
</cp:coreProperties>
</file>