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65348004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65348004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65348004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65348004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65348004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65348004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“Змейка”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3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создали игру, основанную на классической игре под названием “Змейка”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Ее суть заключается в игре за персонажа - змею, поедающую яблоки, которые, в свою очередь, увеличивают размер игрока и, следовательно, сложность. При поедании самой себя змея умирает, а игра заканчивается.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3942050"/>
            <a:ext cx="7030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создали игру с использованием трех окон, базы данных, сторонних картинок, а также распределения задач на классы и функции.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4071950"/>
            <a:ext cx="70305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Таким образом, мы, как и планировалось, воплотили в жизнь идею о создании легендарной “Змейки” и даже улучшили ее!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