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4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4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10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5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72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093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52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87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094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45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3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03D262A-B4F1-4CB6-94FE-20A8BCDFCE01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C00014B-6F30-43A2-9F6B-F5A1FF52AAE9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38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34E41-EFEB-4CBD-A566-B00674982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1475" y="95072"/>
            <a:ext cx="9769049" cy="8068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800" dirty="0"/>
              <a:t>Название проекта:</a:t>
            </a:r>
            <a:br>
              <a:rPr lang="ru-RU" sz="2800" dirty="0"/>
            </a:br>
            <a:r>
              <a:rPr lang="en-US" sz="2800" dirty="0"/>
              <a:t>“</a:t>
            </a:r>
            <a:r>
              <a:rPr lang="en-US" sz="2800" dirty="0" err="1"/>
              <a:t>Studypllan</a:t>
            </a:r>
            <a:r>
              <a:rPr lang="en-US" sz="2800" dirty="0"/>
              <a:t> AI”</a:t>
            </a:r>
            <a:r>
              <a:rPr lang="ru-RU" sz="2800" dirty="0"/>
              <a:t> – умный планировщик задач для студентов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5FE837-AD18-4BD1-B66B-90086501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4939" y="5968652"/>
            <a:ext cx="1622122" cy="34446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Год:2025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C03554-FB84-45A3-9C6B-26BBE6004113}"/>
              </a:ext>
            </a:extLst>
          </p:cNvPr>
          <p:cNvSpPr txBox="1"/>
          <p:nvPr/>
        </p:nvSpPr>
        <p:spPr>
          <a:xfrm>
            <a:off x="306888" y="820454"/>
            <a:ext cx="4640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Наше учреждение</a:t>
            </a:r>
            <a:r>
              <a:rPr lang="ru-RU" dirty="0"/>
              <a:t>: </a:t>
            </a:r>
          </a:p>
          <a:p>
            <a:r>
              <a:rPr lang="ru-RU" dirty="0"/>
              <a:t>ЧЛМТ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F57515-58E4-41E1-B9D5-6E7752083E0A}"/>
              </a:ext>
            </a:extLst>
          </p:cNvPr>
          <p:cNvSpPr txBox="1"/>
          <p:nvPr/>
        </p:nvSpPr>
        <p:spPr>
          <a:xfrm>
            <a:off x="9018740" y="1466785"/>
            <a:ext cx="2799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Наш состав:</a:t>
            </a:r>
          </a:p>
          <a:p>
            <a:r>
              <a:rPr lang="ru-RU" dirty="0" err="1"/>
              <a:t>Гарманов</a:t>
            </a:r>
            <a:r>
              <a:rPr lang="ru-RU" dirty="0"/>
              <a:t> А.С</a:t>
            </a:r>
          </a:p>
          <a:p>
            <a:r>
              <a:rPr lang="ru-RU" dirty="0"/>
              <a:t>Агафонов А.Д</a:t>
            </a:r>
          </a:p>
        </p:txBody>
      </p:sp>
    </p:spTree>
    <p:extLst>
      <p:ext uri="{BB962C8B-B14F-4D97-AF65-F5344CB8AC3E}">
        <p14:creationId xmlns:p14="http://schemas.microsoft.com/office/powerpoint/2010/main" val="229187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21A10-0829-4AFA-9E69-FAF23CDB2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конкурентов и ключевые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246E72-00A5-42A9-9B1A-48A6E5F1E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Todois</a:t>
            </a:r>
            <a:r>
              <a:rPr lang="en-US" dirty="0"/>
              <a:t> – </a:t>
            </a:r>
            <a:r>
              <a:rPr lang="ru-RU" dirty="0"/>
              <a:t>Простой интерфейс, но нет адаптации под студентов и </a:t>
            </a:r>
            <a:r>
              <a:rPr lang="en-US" dirty="0"/>
              <a:t>AI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Notion – </a:t>
            </a:r>
            <a:r>
              <a:rPr lang="ru-RU" dirty="0"/>
              <a:t>Много функций, но сложность для новичков.</a:t>
            </a:r>
            <a:endParaRPr lang="en-US" dirty="0"/>
          </a:p>
          <a:p>
            <a:r>
              <a:rPr lang="en-US" dirty="0"/>
              <a:t>Google </a:t>
            </a:r>
            <a:r>
              <a:rPr lang="en-US" dirty="0" err="1"/>
              <a:t>tascks</a:t>
            </a:r>
            <a:r>
              <a:rPr lang="en-US" dirty="0"/>
              <a:t> – </a:t>
            </a:r>
            <a:r>
              <a:rPr lang="ru-RU" dirty="0"/>
              <a:t>Интеграция с системой </a:t>
            </a:r>
            <a:r>
              <a:rPr lang="en-US" dirty="0"/>
              <a:t>Google</a:t>
            </a:r>
            <a:r>
              <a:rPr lang="ru-RU" dirty="0"/>
              <a:t>, но ограниченный функционал.</a:t>
            </a:r>
          </a:p>
          <a:p>
            <a:r>
              <a:rPr lang="ru-RU" dirty="0"/>
              <a:t>ЧТО БУДЕТ У НАС: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AI</a:t>
            </a:r>
            <a:r>
              <a:rPr lang="ru-RU" dirty="0"/>
              <a:t>-</a:t>
            </a:r>
            <a:r>
              <a:rPr lang="ru-RU" dirty="0" err="1"/>
              <a:t>ассисент</a:t>
            </a:r>
            <a:r>
              <a:rPr lang="ru-RU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Простой интерфейс.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Максимум нужного функционала.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/>
              <a:t>Интеграция системы учебных учреждений.</a:t>
            </a:r>
          </a:p>
        </p:txBody>
      </p:sp>
    </p:spTree>
    <p:extLst>
      <p:ext uri="{BB962C8B-B14F-4D97-AF65-F5344CB8AC3E}">
        <p14:creationId xmlns:p14="http://schemas.microsoft.com/office/powerpoint/2010/main" val="2360506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072FA8-BECA-4A6C-A523-E90F72913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Наш логотип: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A24A62C-9DB5-4DF8-AF8F-AD9CE512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2732" y="1808184"/>
            <a:ext cx="4135515" cy="41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1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B1805-7693-4276-AE91-AFA072A6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r>
              <a:rPr lang="ru-RU" dirty="0"/>
              <a:t>.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F2F8C983-1185-4D50-8179-9C1F32B6A4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530739"/>
              </p:ext>
            </p:extLst>
          </p:nvPr>
        </p:nvGraphicFramePr>
        <p:xfrm>
          <a:off x="616699" y="1670950"/>
          <a:ext cx="10415391" cy="5372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095">
                  <a:extLst>
                    <a:ext uri="{9D8B030D-6E8A-4147-A177-3AD203B41FA5}">
                      <a16:colId xmlns:a16="http://schemas.microsoft.com/office/drawing/2014/main" val="1827397922"/>
                    </a:ext>
                  </a:extLst>
                </a:gridCol>
                <a:gridCol w="1525731">
                  <a:extLst>
                    <a:ext uri="{9D8B030D-6E8A-4147-A177-3AD203B41FA5}">
                      <a16:colId xmlns:a16="http://schemas.microsoft.com/office/drawing/2014/main" val="3594532006"/>
                    </a:ext>
                  </a:extLst>
                </a:gridCol>
                <a:gridCol w="1487913">
                  <a:extLst>
                    <a:ext uri="{9D8B030D-6E8A-4147-A177-3AD203B41FA5}">
                      <a16:colId xmlns:a16="http://schemas.microsoft.com/office/drawing/2014/main" val="2971702070"/>
                    </a:ext>
                  </a:extLst>
                </a:gridCol>
                <a:gridCol w="1487913">
                  <a:extLst>
                    <a:ext uri="{9D8B030D-6E8A-4147-A177-3AD203B41FA5}">
                      <a16:colId xmlns:a16="http://schemas.microsoft.com/office/drawing/2014/main" val="3410393233"/>
                    </a:ext>
                  </a:extLst>
                </a:gridCol>
                <a:gridCol w="1487913">
                  <a:extLst>
                    <a:ext uri="{9D8B030D-6E8A-4147-A177-3AD203B41FA5}">
                      <a16:colId xmlns:a16="http://schemas.microsoft.com/office/drawing/2014/main" val="2528510522"/>
                    </a:ext>
                  </a:extLst>
                </a:gridCol>
                <a:gridCol w="1487913">
                  <a:extLst>
                    <a:ext uri="{9D8B030D-6E8A-4147-A177-3AD203B41FA5}">
                      <a16:colId xmlns:a16="http://schemas.microsoft.com/office/drawing/2014/main" val="2683995757"/>
                    </a:ext>
                  </a:extLst>
                </a:gridCol>
                <a:gridCol w="1487913">
                  <a:extLst>
                    <a:ext uri="{9D8B030D-6E8A-4147-A177-3AD203B41FA5}">
                      <a16:colId xmlns:a16="http://schemas.microsoft.com/office/drawing/2014/main" val="958482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100" dirty="0"/>
                        <a:t>Этап</a:t>
                      </a:r>
                      <a:r>
                        <a:rPr lang="en-US" sz="1100" dirty="0"/>
                        <a:t>/</a:t>
                      </a:r>
                      <a:endParaRPr lang="ru-RU" sz="1100" dirty="0"/>
                    </a:p>
                    <a:p>
                      <a:r>
                        <a:rPr lang="ru-RU" sz="1100" dirty="0"/>
                        <a:t>исполнитель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Апрель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Май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Июнь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Июль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Август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Сентябрь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619396"/>
                  </a:ext>
                </a:extLst>
              </a:tr>
              <a:tr h="282275">
                <a:tc>
                  <a:txBody>
                    <a:bodyPr/>
                    <a:lstStyle/>
                    <a:p>
                      <a:r>
                        <a:rPr lang="ru-RU" sz="1100" dirty="0"/>
                        <a:t>1. Проектирование.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38895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r>
                        <a:rPr lang="ru-RU" sz="1100" dirty="0" err="1"/>
                        <a:t>Гарманов</a:t>
                      </a:r>
                      <a:r>
                        <a:rPr lang="ru-RU" sz="1100" dirty="0"/>
                        <a:t> А.С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02411"/>
                  </a:ext>
                </a:extLst>
              </a:tr>
              <a:tr h="272708">
                <a:tc>
                  <a:txBody>
                    <a:bodyPr/>
                    <a:lstStyle/>
                    <a:p>
                      <a:r>
                        <a:rPr lang="ru-RU" sz="1100" dirty="0"/>
                        <a:t>2. Разработка.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006659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r>
                        <a:rPr lang="ru-RU" sz="1100" dirty="0"/>
                        <a:t>Все разработчики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         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363509"/>
                  </a:ext>
                </a:extLst>
              </a:tr>
              <a:tr h="322811">
                <a:tc>
                  <a:txBody>
                    <a:bodyPr/>
                    <a:lstStyle/>
                    <a:p>
                      <a:r>
                        <a:rPr lang="ru-RU" sz="1100" dirty="0"/>
                        <a:t>3. Интеграция.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090298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r>
                        <a:rPr lang="ru-RU" sz="1100" dirty="0"/>
                        <a:t>Агафонов А.Д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            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2925364"/>
                  </a:ext>
                </a:extLst>
              </a:tr>
              <a:tr h="366652">
                <a:tc>
                  <a:txBody>
                    <a:bodyPr/>
                    <a:lstStyle/>
                    <a:p>
                      <a:r>
                        <a:rPr lang="ru-RU" sz="1100" dirty="0"/>
                        <a:t>4. Тестирование.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34691"/>
                  </a:ext>
                </a:extLst>
              </a:tr>
              <a:tr h="290964">
                <a:tc>
                  <a:txBody>
                    <a:bodyPr/>
                    <a:lstStyle/>
                    <a:p>
                      <a:r>
                        <a:rPr lang="ru-RU" sz="1100" dirty="0" err="1"/>
                        <a:t>Гарманов</a:t>
                      </a:r>
                      <a:r>
                        <a:rPr lang="ru-RU" sz="1100" dirty="0"/>
                        <a:t> А.С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       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80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/>
                        <a:t>5. Подготовка к релизу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539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1100" dirty="0"/>
                        <a:t>Агафонов А.Д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8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/>
                        <a:t>-----------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602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568118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254</TotalTime>
  <Words>150</Words>
  <Application>Microsoft Office PowerPoint</Application>
  <PresentationFormat>Широкоэкранный</PresentationFormat>
  <Paragraphs>48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Ретро</vt:lpstr>
      <vt:lpstr>Название проекта: “Studypllan AI” – умный планировщик задач для студентов</vt:lpstr>
      <vt:lpstr>Анализ конкурентов и ключевые преимущества</vt:lpstr>
      <vt:lpstr>Наш логотип:</vt:lpstr>
      <vt:lpstr>Диаграмма Ганта.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</dc:creator>
  <cp:lastModifiedBy>Артём</cp:lastModifiedBy>
  <cp:revision>5</cp:revision>
  <dcterms:created xsi:type="dcterms:W3CDTF">2025-10-26T15:12:18Z</dcterms:created>
  <dcterms:modified xsi:type="dcterms:W3CDTF">2025-10-26T19:27:10Z</dcterms:modified>
</cp:coreProperties>
</file>