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35D50-35A6-45C6-8716-EA25616A8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1BD3D8-42EA-4DD8-9EF1-F8AABF74B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DC2A13-2AB1-4951-A107-DBC0D22C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4AC6-FCC1-4E7D-A95E-5D01C7C4CD2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AD4F54-6139-4FA7-A565-4CBAF3F2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1C4A46-297E-45E4-95F1-67B6D9B3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5B7D-C739-4850-8704-7D3A0D3C9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63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603FA-E585-4C96-9328-31A3D714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C6CDED-1669-4472-A0E5-3793F2413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A56DB4-86A4-4651-AC6C-ED00996A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4AC6-FCC1-4E7D-A95E-5D01C7C4CD2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E85DE-CD55-4112-9C11-78B9969D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99DC3-382E-4703-9742-9083AB9F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5B7D-C739-4850-8704-7D3A0D3C9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08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EE965D-86BE-4B55-977E-7C8CD96C5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7622D1-4E51-41C6-95FD-72D6A6970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CDE789-CE8C-48AD-B142-91C54479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4AC6-FCC1-4E7D-A95E-5D01C7C4CD2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FCDB0-74ED-4FC5-B69A-8AD91083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CC563F-3E6D-48D3-BAFB-B2304ADD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5B7D-C739-4850-8704-7D3A0D3C9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33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2B118-9FEF-4A7F-8574-1BAABBBF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06CF79-081C-4A15-8287-E02005F9C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A98BE6-AE29-475A-9BEB-ED4FBC9C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4AC6-FCC1-4E7D-A95E-5D01C7C4CD2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983910-4CDD-4EFC-AF3B-CFC37DDE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CD79AE-5D5F-404F-B588-B83679BA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5B7D-C739-4850-8704-7D3A0D3C9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10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6BD8B-7E14-4056-B03A-41BAFA5D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4C3C8E-A6A5-4326-9B95-FACA2B16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00267C-2890-4FA5-A838-3CC53167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4AC6-FCC1-4E7D-A95E-5D01C7C4CD2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FEE734-18EB-4353-9873-D3507078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A28610-59F9-42F6-83E4-5D4D5FE4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5B7D-C739-4850-8704-7D3A0D3C9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95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BF193-F38F-4805-8E55-783700BF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B08A1D-C2F8-45B8-9614-BF661D258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6D7234-1B26-4839-BB55-57426FC43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0F74F2-5826-406B-B071-063E6D0E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4AC6-FCC1-4E7D-A95E-5D01C7C4CD2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9B7F75-83E2-433F-B237-547F78D3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66093E-9565-45C1-92E7-549FC5EB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5B7D-C739-4850-8704-7D3A0D3C9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4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2B01C-A5E2-4957-9930-53B15146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0FE448-691B-414D-8E7B-0F0F68AF0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B65FAD-4C56-462E-8FBC-B374459DA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920C26C-1C8A-4FC1-AD05-4899FD91B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BAE39D-E72A-4CE0-989E-9FCF4BF41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A51AA17-351E-4422-8656-5EE76ED3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4AC6-FCC1-4E7D-A95E-5D01C7C4CD2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9B16038-6A75-4AA8-8417-C3DDC0FC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A2E60B-028C-4B97-BC86-BD7EB6A3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5B7D-C739-4850-8704-7D3A0D3C9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94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564A8-419B-458F-8961-FB1566AB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6FA3D9-B8A9-4862-B7F4-7C4680DA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4AC6-FCC1-4E7D-A95E-5D01C7C4CD2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3E2BEA4-B146-4D3B-9E15-2B8C2079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D0BC94-3A90-4409-BF35-1716F976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5B7D-C739-4850-8704-7D3A0D3C9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20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A82182-0EDA-45D7-B24E-BB42E770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4AC6-FCC1-4E7D-A95E-5D01C7C4CD2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3E5653-4A26-4D37-A296-8DB039C4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53D60B-6706-435B-92F6-A5F6A590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5B7D-C739-4850-8704-7D3A0D3C9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67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84CB7-E252-4028-8937-F2B18909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67F4A-14D7-4E46-B93D-FE4E8D63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02B04F-6DF9-4F47-84FC-E549FA922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99DDE1-FB48-4790-BDC8-3CDFDA37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4AC6-FCC1-4E7D-A95E-5D01C7C4CD2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9F2582-CC84-4BFA-BEB6-4EB81493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1FE805-1593-4276-AAE5-697E2E56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5B7D-C739-4850-8704-7D3A0D3C9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53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64461-A1A2-4F57-AF74-0CB7540A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5470532-D880-486E-AD35-01613604F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3035F4-C030-414A-8F56-1B4C69055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1DDFCE-38BA-4C33-8B87-786E6A71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4AC6-FCC1-4E7D-A95E-5D01C7C4CD2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8849F-F534-42BC-A772-ACD6087D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178B42-27D1-4494-AA5E-EDADD92A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5B7D-C739-4850-8704-7D3A0D3C9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35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E9D00A-3B07-406A-B756-C90169B3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8E4C76-21C2-4E4E-9FCF-BF951CCE5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CAA7A-40B9-495F-B57E-2C35B3E31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4AC6-FCC1-4E7D-A95E-5D01C7C4CD2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BA48A4-15CD-446E-9E37-405BAE70E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9D5BD3-5619-4C84-9F54-57500269D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C5B7D-C739-4850-8704-7D3A0D3C9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66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F893A-42A9-44E6-AB7D-0BE76E40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7362" y="1528348"/>
            <a:ext cx="6497274" cy="84905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Мультибот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441AA9-CB72-45CB-8C4F-A879C8E80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9940" y="3206356"/>
            <a:ext cx="5092119" cy="562064"/>
          </a:xfrm>
        </p:spPr>
        <p:txBody>
          <a:bodyPr/>
          <a:lstStyle/>
          <a:p>
            <a:r>
              <a:rPr lang="ru-RU" dirty="0"/>
              <a:t>Автор</a:t>
            </a:r>
            <a:r>
              <a:rPr lang="en-US" dirty="0"/>
              <a:t>:</a:t>
            </a:r>
            <a:r>
              <a:rPr lang="ru-RU" dirty="0"/>
              <a:t>Мельников Артём</a:t>
            </a:r>
          </a:p>
        </p:txBody>
      </p:sp>
    </p:spTree>
    <p:extLst>
      <p:ext uri="{BB962C8B-B14F-4D97-AF65-F5344CB8AC3E}">
        <p14:creationId xmlns:p14="http://schemas.microsoft.com/office/powerpoint/2010/main" val="92906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E6484-B68C-4903-B075-6CF13A40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5007"/>
          </a:xfrm>
        </p:spPr>
        <p:txBody>
          <a:bodyPr/>
          <a:lstStyle/>
          <a:p>
            <a:r>
              <a:rPr lang="ru-RU" altLang="ru-RU" dirty="0">
                <a:latin typeface="JetBrains Mono"/>
              </a:rPr>
              <a:t>Этот проект предназначен для помощи людям в нахождении мест на карте, а также содержит в себе полезную информацию.</a:t>
            </a:r>
            <a:br>
              <a:rPr lang="ru-RU" altLang="ru-RU" dirty="0">
                <a:latin typeface="JetBrains Mono"/>
              </a:rPr>
            </a:br>
            <a:r>
              <a:rPr lang="ru-RU" altLang="ru-RU" dirty="0">
                <a:latin typeface="JetBrains Mono"/>
              </a:rPr>
              <a:t>Я создал этот проект как для развлечения, так и для помощи людям.</a:t>
            </a:r>
            <a:br>
              <a:rPr lang="ru-RU" altLang="ru-RU" dirty="0">
                <a:latin typeface="JetBrains Mono"/>
              </a:rPr>
            </a:br>
            <a:r>
              <a:rPr lang="ru-RU" altLang="ru-RU" dirty="0">
                <a:latin typeface="JetBrains Mono"/>
              </a:rPr>
              <a:t>В проекте есть ссылки на полезные сайты и ботов в телеграмм, а также немного информации о создателе.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45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BDDF6CA-4379-4238-B8E5-CB279C75F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227" y="276838"/>
            <a:ext cx="11627141" cy="5967238"/>
          </a:xfrm>
        </p:spPr>
        <p:txBody>
          <a:bodyPr>
            <a:normAutofit fontScale="92500" lnSpcReduction="10000"/>
          </a:bodyPr>
          <a:lstStyle/>
          <a:p>
            <a:r>
              <a:rPr lang="ru-RU" altLang="ru-RU" sz="2600" dirty="0">
                <a:latin typeface="JetBrains Mono"/>
              </a:rPr>
              <a:t>Описание реализации:</a:t>
            </a:r>
            <a:br>
              <a:rPr lang="ru-RU" altLang="ru-RU" sz="2600" dirty="0">
                <a:latin typeface="JetBrains Mono"/>
              </a:rPr>
            </a:br>
            <a:r>
              <a:rPr lang="ru-RU" altLang="ru-RU" sz="2600" dirty="0">
                <a:latin typeface="JetBrains Mono"/>
              </a:rPr>
              <a:t>Библиотеки для использования кода:</a:t>
            </a:r>
            <a:br>
              <a:rPr lang="ru-RU" altLang="ru-RU" sz="2600" dirty="0">
                <a:latin typeface="JetBrains Mono"/>
              </a:rPr>
            </a:br>
            <a:r>
              <a:rPr lang="ru-RU" altLang="ru-RU" sz="2600" dirty="0" err="1">
                <a:latin typeface="JetBrains Mono"/>
              </a:rPr>
              <a:t>aiohttp</a:t>
            </a:r>
            <a:r>
              <a:rPr lang="ru-RU" altLang="ru-RU" sz="2600" dirty="0">
                <a:latin typeface="JetBrains Mono"/>
              </a:rPr>
              <a:t>, </a:t>
            </a:r>
            <a:r>
              <a:rPr lang="ru-RU" altLang="ru-RU" sz="2600" dirty="0" err="1">
                <a:latin typeface="JetBrains Mono"/>
              </a:rPr>
              <a:t>logging</a:t>
            </a:r>
            <a:r>
              <a:rPr lang="ru-RU" altLang="ru-RU" sz="2600" dirty="0">
                <a:latin typeface="JetBrains Mono"/>
              </a:rPr>
              <a:t>, sqlite3, </a:t>
            </a:r>
            <a:r>
              <a:rPr lang="ru-RU" altLang="ru-RU" sz="2600" dirty="0" err="1">
                <a:latin typeface="JetBrains Mono"/>
              </a:rPr>
              <a:t>telegram</a:t>
            </a:r>
            <a:r>
              <a:rPr lang="ru-RU" altLang="ru-RU" sz="2600" dirty="0">
                <a:latin typeface="JetBrains Mono"/>
              </a:rPr>
              <a:t>, </a:t>
            </a:r>
            <a:r>
              <a:rPr lang="ru-RU" altLang="ru-RU" sz="2600" dirty="0" err="1">
                <a:latin typeface="JetBrains Mono"/>
              </a:rPr>
              <a:t>telegram.ext</a:t>
            </a:r>
            <a:br>
              <a:rPr lang="ru-RU" altLang="ru-RU" sz="2600" dirty="0">
                <a:latin typeface="JetBrains Mono"/>
              </a:rPr>
            </a:br>
            <a:r>
              <a:rPr lang="ru-RU" altLang="ru-RU" sz="2600" dirty="0">
                <a:latin typeface="JetBrains Mono"/>
              </a:rPr>
              <a:t>Использованные функции:</a:t>
            </a:r>
            <a:br>
              <a:rPr lang="ru-RU" altLang="ru-RU" sz="2600" dirty="0">
                <a:latin typeface="JetBrains Mono"/>
              </a:rPr>
            </a:br>
            <a:r>
              <a:rPr lang="ru-RU" altLang="ru-RU" sz="2600" dirty="0" err="1">
                <a:latin typeface="JetBrains Mono"/>
              </a:rPr>
              <a:t>ReplyKeyboardMarkup</a:t>
            </a:r>
            <a:r>
              <a:rPr lang="ru-RU" altLang="ru-RU" sz="2600" dirty="0">
                <a:latin typeface="JetBrains Mono"/>
              </a:rPr>
              <a:t>, </a:t>
            </a:r>
            <a:r>
              <a:rPr lang="ru-RU" altLang="ru-RU" sz="2600" dirty="0" err="1">
                <a:latin typeface="JetBrains Mono"/>
              </a:rPr>
              <a:t>ReplyKeyboardRemove</a:t>
            </a:r>
            <a:br>
              <a:rPr lang="ru-RU" altLang="ru-RU" sz="2600" dirty="0">
                <a:latin typeface="JetBrains Mono"/>
              </a:rPr>
            </a:br>
            <a:r>
              <a:rPr lang="ru-RU" altLang="ru-RU" sz="2600" dirty="0" err="1">
                <a:latin typeface="JetBrains Mono"/>
              </a:rPr>
              <a:t>Application</a:t>
            </a:r>
            <a:r>
              <a:rPr lang="ru-RU" altLang="ru-RU" sz="2600" dirty="0">
                <a:latin typeface="JetBrains Mono"/>
              </a:rPr>
              <a:t>, </a:t>
            </a:r>
            <a:r>
              <a:rPr lang="ru-RU" altLang="ru-RU" sz="2600" dirty="0" err="1">
                <a:latin typeface="JetBrains Mono"/>
              </a:rPr>
              <a:t>CommandHandler</a:t>
            </a:r>
            <a:r>
              <a:rPr lang="ru-RU" altLang="ru-RU" sz="2600" dirty="0">
                <a:latin typeface="JetBrains Mono"/>
              </a:rPr>
              <a:t>, </a:t>
            </a:r>
            <a:r>
              <a:rPr lang="ru-RU" altLang="ru-RU" sz="2600" dirty="0" err="1">
                <a:latin typeface="JetBrains Mono"/>
              </a:rPr>
              <a:t>MessageHandler</a:t>
            </a:r>
            <a:r>
              <a:rPr lang="ru-RU" altLang="ru-RU" sz="2600" dirty="0">
                <a:latin typeface="JetBrains Mono"/>
              </a:rPr>
              <a:t>, </a:t>
            </a:r>
            <a:r>
              <a:rPr lang="ru-RU" altLang="ru-RU" sz="2600" dirty="0" err="1">
                <a:latin typeface="JetBrains Mono"/>
              </a:rPr>
              <a:t>filters</a:t>
            </a:r>
            <a:br>
              <a:rPr lang="ru-RU" altLang="ru-RU" sz="2600" dirty="0">
                <a:latin typeface="JetBrains Mono"/>
              </a:rPr>
            </a:br>
            <a:r>
              <a:rPr lang="ru-RU" altLang="ru-RU" sz="2600" dirty="0">
                <a:latin typeface="JetBrains Mono"/>
              </a:rPr>
              <a:t>Список команд:</a:t>
            </a:r>
            <a:br>
              <a:rPr lang="ru-RU" altLang="ru-RU" sz="2600" dirty="0">
                <a:latin typeface="JetBrains Mono"/>
              </a:rPr>
            </a:br>
            <a:r>
              <a:rPr lang="ru-RU" altLang="ru-RU" sz="2600" dirty="0">
                <a:latin typeface="JetBrains Mono"/>
              </a:rPr>
              <a:t>/</a:t>
            </a:r>
            <a:r>
              <a:rPr lang="ru-RU" altLang="ru-RU" sz="2600" dirty="0" err="1">
                <a:latin typeface="JetBrains Mono"/>
              </a:rPr>
              <a:t>help</a:t>
            </a:r>
            <a:r>
              <a:rPr lang="ru-RU" altLang="ru-RU" sz="2600" dirty="0">
                <a:latin typeface="JetBrains Mono"/>
              </a:rPr>
              <a:t> - содержит список всех команд и описание основной</a:t>
            </a:r>
            <a:br>
              <a:rPr lang="ru-RU" altLang="ru-RU" sz="2600" dirty="0">
                <a:latin typeface="JetBrains Mono"/>
              </a:rPr>
            </a:br>
            <a:r>
              <a:rPr lang="ru-RU" altLang="ru-RU" sz="2600" dirty="0">
                <a:latin typeface="JetBrains Mono"/>
              </a:rPr>
              <a:t>/</a:t>
            </a:r>
            <a:r>
              <a:rPr lang="ru-RU" altLang="ru-RU" sz="2600" dirty="0" err="1">
                <a:latin typeface="JetBrains Mono"/>
              </a:rPr>
              <a:t>start</a:t>
            </a:r>
            <a:r>
              <a:rPr lang="ru-RU" altLang="ru-RU" sz="2600" dirty="0">
                <a:latin typeface="JetBrains Mono"/>
              </a:rPr>
              <a:t> - начало работы с ботом, запись вашего </a:t>
            </a:r>
            <a:r>
              <a:rPr lang="ru-RU" altLang="ru-RU" sz="2600" dirty="0" err="1">
                <a:latin typeface="JetBrains Mono"/>
              </a:rPr>
              <a:t>id</a:t>
            </a:r>
            <a:r>
              <a:rPr lang="ru-RU" altLang="ru-RU" sz="2600" dirty="0">
                <a:latin typeface="JetBrains Mono"/>
              </a:rPr>
              <a:t> в базу данных</a:t>
            </a:r>
            <a:br>
              <a:rPr lang="ru-RU" altLang="ru-RU" sz="2600" dirty="0">
                <a:latin typeface="JetBrains Mono"/>
              </a:rPr>
            </a:br>
            <a:r>
              <a:rPr lang="ru-RU" altLang="ru-RU" sz="2600" dirty="0">
                <a:latin typeface="JetBrains Mono"/>
              </a:rPr>
              <a:t>/</a:t>
            </a:r>
            <a:r>
              <a:rPr lang="ru-RU" altLang="ru-RU" sz="2600" dirty="0" err="1">
                <a:latin typeface="JetBrains Mono"/>
              </a:rPr>
              <a:t>delete_id</a:t>
            </a:r>
            <a:r>
              <a:rPr lang="ru-RU" altLang="ru-RU" sz="2600" dirty="0">
                <a:latin typeface="JetBrains Mono"/>
              </a:rPr>
              <a:t> - удаление вашего </a:t>
            </a:r>
            <a:r>
              <a:rPr lang="ru-RU" altLang="ru-RU" sz="2600" dirty="0" err="1">
                <a:latin typeface="JetBrains Mono"/>
              </a:rPr>
              <a:t>id</a:t>
            </a:r>
            <a:r>
              <a:rPr lang="ru-RU" altLang="ru-RU" sz="2600" dirty="0">
                <a:latin typeface="JetBrains Mono"/>
              </a:rPr>
              <a:t> из базы данных</a:t>
            </a:r>
            <a:br>
              <a:rPr lang="ru-RU" altLang="ru-RU" sz="2600" dirty="0">
                <a:latin typeface="JetBrains Mono"/>
              </a:rPr>
            </a:br>
            <a:r>
              <a:rPr lang="ru-RU" altLang="ru-RU" sz="2600" dirty="0">
                <a:latin typeface="JetBrains Mono"/>
              </a:rPr>
              <a:t>/</a:t>
            </a:r>
            <a:r>
              <a:rPr lang="ru-RU" altLang="ru-RU" sz="2600" dirty="0" err="1">
                <a:latin typeface="JetBrains Mono"/>
              </a:rPr>
              <a:t>site</a:t>
            </a:r>
            <a:r>
              <a:rPr lang="ru-RU" altLang="ru-RU" sz="2600" dirty="0">
                <a:latin typeface="JetBrains Mono"/>
              </a:rPr>
              <a:t> - даёт ссылку на сайт </a:t>
            </a:r>
            <a:r>
              <a:rPr lang="ru-RU" altLang="ru-RU" sz="2600" dirty="0" err="1">
                <a:latin typeface="JetBrains Mono"/>
              </a:rPr>
              <a:t>яндекса</a:t>
            </a:r>
            <a:br>
              <a:rPr lang="ru-RU" altLang="ru-RU" sz="2600" dirty="0">
                <a:latin typeface="JetBrains Mono"/>
              </a:rPr>
            </a:br>
            <a:r>
              <a:rPr lang="ru-RU" altLang="ru-RU" sz="2600" dirty="0">
                <a:latin typeface="JetBrains Mono"/>
              </a:rPr>
              <a:t>/</a:t>
            </a:r>
            <a:r>
              <a:rPr lang="ru-RU" altLang="ru-RU" sz="2600" dirty="0" err="1">
                <a:latin typeface="JetBrains Mono"/>
              </a:rPr>
              <a:t>address</a:t>
            </a:r>
            <a:r>
              <a:rPr lang="ru-RU" altLang="ru-RU" sz="2600" dirty="0">
                <a:latin typeface="JetBrains Mono"/>
              </a:rPr>
              <a:t> - адрес создателя</a:t>
            </a:r>
            <a:br>
              <a:rPr lang="ru-RU" altLang="ru-RU" sz="2600" dirty="0">
                <a:latin typeface="JetBrains Mono"/>
              </a:rPr>
            </a:br>
            <a:r>
              <a:rPr lang="ru-RU" altLang="ru-RU" sz="2600" dirty="0">
                <a:latin typeface="JetBrains Mono"/>
              </a:rPr>
              <a:t>/</a:t>
            </a:r>
            <a:r>
              <a:rPr lang="ru-RU" altLang="ru-RU" sz="2600" dirty="0" err="1">
                <a:latin typeface="JetBrains Mono"/>
              </a:rPr>
              <a:t>work_time</a:t>
            </a:r>
            <a:r>
              <a:rPr lang="ru-RU" altLang="ru-RU" sz="2600" dirty="0">
                <a:latin typeface="JetBrains Mono"/>
              </a:rPr>
              <a:t> - время работы бота</a:t>
            </a:r>
            <a:br>
              <a:rPr lang="ru-RU" altLang="ru-RU" sz="2600" dirty="0">
                <a:latin typeface="JetBrains Mono"/>
              </a:rPr>
            </a:br>
            <a:r>
              <a:rPr lang="ru-RU" altLang="ru-RU" sz="2600" dirty="0">
                <a:latin typeface="JetBrains Mono"/>
              </a:rPr>
              <a:t>/</a:t>
            </a:r>
            <a:r>
              <a:rPr lang="ru-RU" altLang="ru-RU" sz="2600" dirty="0" err="1">
                <a:latin typeface="JetBrains Mono"/>
              </a:rPr>
              <a:t>stikers</a:t>
            </a:r>
            <a:r>
              <a:rPr lang="ru-RU" altLang="ru-RU" sz="2600" dirty="0">
                <a:latin typeface="JetBrains Mono"/>
              </a:rPr>
              <a:t> - отправляет ссылку на сайт со стикерами для телеграмма</a:t>
            </a:r>
            <a:br>
              <a:rPr lang="ru-RU" altLang="ru-RU" sz="2600" dirty="0">
                <a:latin typeface="JetBrains Mono"/>
              </a:rPr>
            </a:br>
            <a:r>
              <a:rPr lang="ru-RU" altLang="ru-RU" sz="2600" dirty="0">
                <a:latin typeface="JetBrains Mono"/>
              </a:rPr>
              <a:t>/</a:t>
            </a:r>
            <a:r>
              <a:rPr lang="ru-RU" altLang="ru-RU" sz="2600" dirty="0" err="1">
                <a:latin typeface="JetBrains Mono"/>
              </a:rPr>
              <a:t>sales</a:t>
            </a:r>
            <a:r>
              <a:rPr lang="ru-RU" altLang="ru-RU" sz="2600" dirty="0">
                <a:latin typeface="JetBrains Mono"/>
              </a:rPr>
              <a:t> - отправляет ссылку на телеграмм бот со скидками</a:t>
            </a:r>
            <a:br>
              <a:rPr lang="ru-RU" altLang="ru-RU" sz="2600" dirty="0">
                <a:latin typeface="JetBrains Mono"/>
              </a:rPr>
            </a:br>
            <a:r>
              <a:rPr lang="ru-RU" altLang="ru-RU" sz="2600" dirty="0">
                <a:latin typeface="JetBrains Mono"/>
              </a:rPr>
              <a:t>/</a:t>
            </a:r>
            <a:r>
              <a:rPr lang="ru-RU" altLang="ru-RU" sz="2600" dirty="0" err="1">
                <a:latin typeface="JetBrains Mono"/>
              </a:rPr>
              <a:t>books</a:t>
            </a:r>
            <a:r>
              <a:rPr lang="ru-RU" altLang="ru-RU" sz="2600" dirty="0">
                <a:latin typeface="JetBrains Mono"/>
              </a:rPr>
              <a:t> - отправляет ссылку на телеграмм бот для любителей почитать</a:t>
            </a:r>
            <a:br>
              <a:rPr lang="ru-RU" altLang="ru-RU" sz="2600" dirty="0">
                <a:latin typeface="JetBrains Mono"/>
              </a:rPr>
            </a:br>
            <a:r>
              <a:rPr lang="ru-RU" altLang="ru-RU" sz="2600" dirty="0">
                <a:latin typeface="JetBrains Mono"/>
              </a:rPr>
              <a:t>/</a:t>
            </a:r>
            <a:r>
              <a:rPr lang="ru-RU" altLang="ru-RU" sz="2600" dirty="0" err="1">
                <a:latin typeface="JetBrains Mono"/>
              </a:rPr>
              <a:t>films</a:t>
            </a:r>
            <a:r>
              <a:rPr lang="ru-RU" altLang="ru-RU" sz="2600" dirty="0">
                <a:latin typeface="JetBrains Mono"/>
              </a:rPr>
              <a:t> - отправляет ссылку на телеграмм бот для любителей фильмов</a:t>
            </a:r>
            <a:br>
              <a:rPr lang="ru-RU" altLang="ru-RU" sz="2600" dirty="0">
                <a:latin typeface="JetBrains Mono"/>
              </a:rPr>
            </a:br>
            <a:r>
              <a:rPr lang="ru-RU" altLang="ru-RU" sz="2600" dirty="0">
                <a:latin typeface="JetBrains Mono"/>
              </a:rPr>
              <a:t>/</a:t>
            </a:r>
            <a:r>
              <a:rPr lang="ru-RU" altLang="ru-RU" sz="2600" dirty="0" err="1">
                <a:latin typeface="JetBrains Mono"/>
              </a:rPr>
              <a:t>phone</a:t>
            </a:r>
            <a:r>
              <a:rPr lang="ru-RU" altLang="ru-RU" sz="2600" dirty="0">
                <a:latin typeface="JetBrains Mono"/>
              </a:rPr>
              <a:t> - контактные данные создателя</a:t>
            </a:r>
            <a:endParaRPr kumimoji="0" lang="ru-RU" altLang="ru-RU" sz="2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991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4C193D0E-71B6-4DDA-B5FF-173B0630C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63" y="146748"/>
            <a:ext cx="7494474" cy="6564503"/>
          </a:xfrm>
        </p:spPr>
      </p:pic>
    </p:spTree>
    <p:extLst>
      <p:ext uri="{BB962C8B-B14F-4D97-AF65-F5344CB8AC3E}">
        <p14:creationId xmlns:p14="http://schemas.microsoft.com/office/powerpoint/2010/main" val="423458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7182CA49-4404-4433-B2DD-D3C9AB55F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194" y="189689"/>
            <a:ext cx="7366433" cy="6478622"/>
          </a:xfrm>
        </p:spPr>
      </p:pic>
    </p:spTree>
    <p:extLst>
      <p:ext uri="{BB962C8B-B14F-4D97-AF65-F5344CB8AC3E}">
        <p14:creationId xmlns:p14="http://schemas.microsoft.com/office/powerpoint/2010/main" val="31359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4AEB8-688A-44DE-950A-772BE851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9" y="365125"/>
            <a:ext cx="10766571" cy="6178288"/>
          </a:xfrm>
        </p:spPr>
        <p:txBody>
          <a:bodyPr/>
          <a:lstStyle/>
          <a:p>
            <a:r>
              <a:rPr lang="ru-RU" dirty="0"/>
              <a:t>Заключение</a:t>
            </a:r>
            <a:r>
              <a:rPr lang="en-US" dirty="0"/>
              <a:t>:</a:t>
            </a:r>
            <a:r>
              <a:rPr lang="ru-RU" dirty="0"/>
              <a:t> у этого бота много возможностей для доработки, например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/>
              <a:t>вместе с картой города показывать погоду там. Все возможности, которые я хотел реализовать, были реализованы.</a:t>
            </a:r>
          </a:p>
        </p:txBody>
      </p:sp>
    </p:spTree>
    <p:extLst>
      <p:ext uri="{BB962C8B-B14F-4D97-AF65-F5344CB8AC3E}">
        <p14:creationId xmlns:p14="http://schemas.microsoft.com/office/powerpoint/2010/main" val="550140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40</Words>
  <Application>Microsoft Office PowerPoint</Application>
  <PresentationFormat>Широкоэкранный</PresentationFormat>
  <Paragraphs>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JetBrains Mono</vt:lpstr>
      <vt:lpstr>Тема Office</vt:lpstr>
      <vt:lpstr>Мультибот</vt:lpstr>
      <vt:lpstr>Этот проект предназначен для помощи людям в нахождении мест на карте, а также содержит в себе полезную информацию. Я создал этот проект как для развлечения, так и для помощи людям. В проекте есть ссылки на полезные сайты и ботов в телеграмм, а также немного информации о создателе.</vt:lpstr>
      <vt:lpstr>Презентация PowerPoint</vt:lpstr>
      <vt:lpstr>Презентация PowerPoint</vt:lpstr>
      <vt:lpstr>Презентация PowerPoint</vt:lpstr>
      <vt:lpstr>Заключение: у этого бота много возможностей для доработки, например: вместе с картой города показывать погоду там. Все возможности, которые я хотел реализовать, были реализованы.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Мультибот</dc:title>
  <dc:creator>Пользователь</dc:creator>
  <cp:lastModifiedBy>Пользователь</cp:lastModifiedBy>
  <cp:revision>3</cp:revision>
  <dcterms:created xsi:type="dcterms:W3CDTF">2023-04-25T11:01:35Z</dcterms:created>
  <dcterms:modified xsi:type="dcterms:W3CDTF">2023-04-25T11:24:11Z</dcterms:modified>
</cp:coreProperties>
</file>