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E20A7-CE08-4AAC-A25E-44D9539E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D7B9A-36E9-4AD9-A063-0E0EC421B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41680-5414-4558-9AD7-B219D717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F1E76-3942-4FF1-85CF-123B9F4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0CAA0-B2C1-4084-874F-D551A2E8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262E3-7A08-4969-B59C-1C6C586D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373C08-2FDD-4C9E-AA97-4A777F20D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45990-F7B6-428A-B1F0-71113EED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5F1522-9716-4463-96B0-81018593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3059-7BB5-457A-A4F0-DA6B5295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36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646159-5893-49ED-ABC0-C998DAD22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5D682D-1970-41AE-8528-B6A1E1D3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53F9D-16D5-4E7F-8A19-15CA8899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680CA-CD04-46CF-A464-6970BCFE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27A10-B84F-4109-A0DC-6FEA4D75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2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3200E-7531-4648-9F36-3BE1A292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9C0D09-4725-43CF-86D5-DF8E3982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F9DD2-255C-4CB1-B56B-0C11ED30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DF828-AD74-4BAD-AB96-48CAA90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08CC71-48F1-4211-B936-D46A3ABA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1BAD1-8330-41A8-B198-1C128882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FAFD22-8FFF-47E5-A38E-5D6D199E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E2F1A-E3EF-4B7C-A5EF-562FD754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08E73-FBA4-4968-8D9A-EA886CB5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4CBC1-F5CD-47AB-B8F7-FCBC4618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8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E9563-175D-408E-9E33-39F3CCE4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963A0-307B-4FFF-80DC-B234E849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C5AE03-8402-45CE-9FB2-A562EAD90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306849-463F-40D7-BD67-0F4563A4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EBFC5-E9D0-4724-AF36-06542EBB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AC0B6B-374B-42CB-80CB-F72280AE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2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1B755-180A-4BAB-B8EA-20EDD763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18F419-99D7-4D1B-8835-A3F0B41E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4CB79-F1BB-4B78-9B55-C293C6426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A67097-FDCC-4558-9B3A-C614113AB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F12410-BC59-48B3-BF15-89EEE981D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08C082-21EE-4687-909B-430C05E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7F0BA8-707C-418E-B1AF-B029528E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8FD41C-1A62-4F79-B5E4-7FF2EFED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2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D2458-084D-46E4-8D2E-7B4BC927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F57D68-F98C-4298-900B-833BA00A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AF0A78-C8D6-47DE-B3CC-DAD1A478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C7C191-BCAB-4D3A-A32E-4C8DDFC4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4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2EE7A9-31E7-4471-ADB3-AB8D7299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9C28AB-2D17-4FBC-B310-75D853E7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0EE56-5E67-4C57-8374-375853FB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7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2FFDB-D9C3-4B8E-BA05-D03B53ED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91A84-87AE-4DC5-845B-B440A552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4384DE-73B4-47CE-B996-F014F86A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37D198-ADC2-4EF1-B2B3-DF20436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3033C3-A9FA-4F27-8536-13A02762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059F31-4CD7-4973-9322-8BAD2B02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824FB-6463-4CD9-856A-50B730A6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9CB3D7-2025-4146-B698-5DDF914E4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19E0A2-5315-4C09-822A-E29D11DA7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07E7EA-F1D2-4150-924F-12197B65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1F2F94-8C76-4965-B218-D6650F59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10DBA-F63B-49F7-A668-603B5E07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F2D6C-88BE-4B2E-80DA-E0BED861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4D82E6-D996-4F7A-A660-2AFB5707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D731C-06DC-4EA1-A1DB-52711AB70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5006-66B9-4A50-8305-CA4C55BF45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690C7-CDD3-443A-999F-FFF4E9141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51413F-9DA6-4384-A8AE-B333829A9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DC2F-55A3-412F-945E-DEB76C637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5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0285E-CC83-4C93-AB79-42FD20D4B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Камень Ножницы Бумага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F57336-0AB9-4F92-990C-019F8F24A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Играйте и наслаждайтесь</a:t>
            </a:r>
          </a:p>
        </p:txBody>
      </p:sp>
    </p:spTree>
    <p:extLst>
      <p:ext uri="{BB962C8B-B14F-4D97-AF65-F5344CB8AC3E}">
        <p14:creationId xmlns:p14="http://schemas.microsoft.com/office/powerpoint/2010/main" val="30307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69AC8-C687-4D67-B728-DC5CEA4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 игра предназначена для развлечения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FFF140F-8FD9-4E83-B127-B42CD6B9B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1518931"/>
            <a:ext cx="4718041" cy="4384217"/>
          </a:xfrm>
        </p:spPr>
      </p:pic>
    </p:spTree>
    <p:extLst>
      <p:ext uri="{BB962C8B-B14F-4D97-AF65-F5344CB8AC3E}">
        <p14:creationId xmlns:p14="http://schemas.microsoft.com/office/powerpoint/2010/main" val="25982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A7BD-7BC3-48C9-87E2-BB7C3428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Попробуйте обыграть компьютер во всем известную игру!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D142472-B1F6-407E-9044-9A4B93F82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99" y="1600137"/>
            <a:ext cx="4904016" cy="4560048"/>
          </a:xfrm>
        </p:spPr>
      </p:pic>
    </p:spTree>
    <p:extLst>
      <p:ext uri="{BB962C8B-B14F-4D97-AF65-F5344CB8AC3E}">
        <p14:creationId xmlns:p14="http://schemas.microsoft.com/office/powerpoint/2010/main" val="31625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2C63F-5325-4D9A-B47B-5DB0CB2C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Игра имеет звуковое сопровождение!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6CB1927-8D76-47BC-88C0-9831BD2B4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06" y="1304892"/>
            <a:ext cx="5239575" cy="4872071"/>
          </a:xfrm>
        </p:spPr>
      </p:pic>
    </p:spTree>
    <p:extLst>
      <p:ext uri="{BB962C8B-B14F-4D97-AF65-F5344CB8AC3E}">
        <p14:creationId xmlns:p14="http://schemas.microsoft.com/office/powerpoint/2010/main" val="44564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D4BB5-9B5E-4714-88D7-AA1A81E1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Играйте и побеждайте!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1EF8955-D4DB-47AF-A7FD-AF65460EF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28" y="1379203"/>
            <a:ext cx="5198439" cy="4797760"/>
          </a:xfrm>
        </p:spPr>
      </p:pic>
    </p:spTree>
    <p:extLst>
      <p:ext uri="{BB962C8B-B14F-4D97-AF65-F5344CB8AC3E}">
        <p14:creationId xmlns:p14="http://schemas.microsoft.com/office/powerpoint/2010/main" val="64833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48722-79A7-445F-B62C-988BF1C3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916" y="1551963"/>
            <a:ext cx="9155884" cy="3120705"/>
          </a:xfrm>
        </p:spPr>
        <p:txBody>
          <a:bodyPr>
            <a:normAutofit/>
          </a:bodyPr>
          <a:lstStyle/>
          <a:p>
            <a:r>
              <a:rPr lang="ru-RU" dirty="0"/>
              <a:t>Приятного времяпровождения!</a:t>
            </a:r>
          </a:p>
        </p:txBody>
      </p:sp>
    </p:spTree>
    <p:extLst>
      <p:ext uri="{BB962C8B-B14F-4D97-AF65-F5344CB8AC3E}">
        <p14:creationId xmlns:p14="http://schemas.microsoft.com/office/powerpoint/2010/main" val="3260946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Камень Ножницы Бумага</vt:lpstr>
      <vt:lpstr>Эта игра предназначена для развлечения</vt:lpstr>
      <vt:lpstr>Попробуйте обыграть компьютер во всем известную игру!</vt:lpstr>
      <vt:lpstr>Игра имеет звуковое сопровождение!</vt:lpstr>
      <vt:lpstr>Играйте и побеждайте!</vt:lpstr>
      <vt:lpstr>Приятного времяпровождения!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Виселица 2.0</dc:title>
  <dc:creator>Пользователь</dc:creator>
  <cp:lastModifiedBy>Пользователь</cp:lastModifiedBy>
  <cp:revision>6</cp:revision>
  <dcterms:created xsi:type="dcterms:W3CDTF">2022-11-13T06:21:57Z</dcterms:created>
  <dcterms:modified xsi:type="dcterms:W3CDTF">2023-01-17T12:05:45Z</dcterms:modified>
</cp:coreProperties>
</file>