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8A4EBC3-06B5-44E2-80DF-1A5BA398AED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4BDFAC9-944E-4D95-BBF1-0400AB5E2E7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2856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Терминал Охранника</a:t>
            </a:r>
            <a:endParaRPr lang="ru-RU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5733256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Шоргин Артём</a:t>
            </a:r>
            <a:br>
              <a:rPr lang="ru-RU" sz="2400" b="1" dirty="0" smtClean="0"/>
            </a:br>
            <a:r>
              <a:rPr lang="ru-RU" sz="2400" b="1" dirty="0" smtClean="0"/>
              <a:t>2023-ФГиИБ-ИСиТ-2б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961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438344"/>
            <a:ext cx="405841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Представление</a:t>
            </a:r>
            <a:endParaRPr lang="ru-RU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 проекта:</a:t>
            </a:r>
            <a:br>
              <a:rPr lang="ru-RU" dirty="0" smtClean="0"/>
            </a:br>
            <a:r>
              <a:rPr lang="ru-RU" dirty="0" smtClean="0"/>
              <a:t>1. </a:t>
            </a:r>
            <a:r>
              <a:rPr lang="ru-RU" dirty="0"/>
              <a:t>С</a:t>
            </a:r>
            <a:r>
              <a:rPr lang="ru-RU" dirty="0" smtClean="0"/>
              <a:t>оздание терминала для оптимизации работы охранников.</a:t>
            </a:r>
          </a:p>
          <a:p>
            <a:r>
              <a:rPr lang="ru-RU" dirty="0" smtClean="0"/>
              <a:t>2. Улучшение эффективности и безопасности охранного контроля на объектах.</a:t>
            </a:r>
          </a:p>
          <a:p>
            <a:r>
              <a:rPr lang="ru-RU" dirty="0" smtClean="0"/>
              <a:t>3. Автоматизация процессов взаимодействия между охранниками, посетителями и руководством.</a:t>
            </a:r>
          </a:p>
          <a:p>
            <a:r>
              <a:rPr lang="ru-RU" dirty="0" smtClean="0"/>
              <a:t>4. Повышение уровня охраны и контроля физического доступа на охраняемых территориях.</a:t>
            </a:r>
          </a:p>
          <a:p>
            <a:r>
              <a:rPr lang="ru-RU" dirty="0" smtClean="0"/>
              <a:t>5. Ускорение реагирование охранников на внештатные ситуации.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861048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Задачи:</a:t>
            </a:r>
            <a:br>
              <a:rPr lang="ru-RU" dirty="0" smtClean="0"/>
            </a:br>
            <a:r>
              <a:rPr lang="ru-RU" dirty="0" smtClean="0"/>
              <a:t>1. Анализ потребностей пользователя для определения функциональности терминала.</a:t>
            </a:r>
          </a:p>
          <a:p>
            <a:r>
              <a:rPr lang="ru-RU" dirty="0" smtClean="0"/>
              <a:t>2. Разработка интуитивно-понятного интерфейса для пользователя терминала.</a:t>
            </a:r>
          </a:p>
          <a:p>
            <a:r>
              <a:rPr lang="ru-RU" dirty="0" smtClean="0"/>
              <a:t>3. Внедрение программного обеспечения для управления терминалом, включающего функционал по проверке удостоверений личности, контролю доступа и мониторингу.</a:t>
            </a:r>
            <a:br>
              <a:rPr lang="ru-RU" dirty="0" smtClean="0"/>
            </a:br>
            <a:r>
              <a:rPr lang="ru-RU" dirty="0" smtClean="0"/>
              <a:t>4. Создание функции синхронизации журналов охранника и упрощение их коммуникации друг с другом.</a:t>
            </a:r>
          </a:p>
        </p:txBody>
      </p:sp>
    </p:spTree>
    <p:extLst>
      <p:ext uri="{BB962C8B-B14F-4D97-AF65-F5344CB8AC3E}">
        <p14:creationId xmlns:p14="http://schemas.microsoft.com/office/powerpoint/2010/main" val="16105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188640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Актуальность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704" y="908720"/>
            <a:ext cx="8259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Безопасность является одной из наиважнейших потребностей в современном обществе. Угрозы преступности и терроризма требуют от нас эффективных способов защиты и обеспечения безопасности на объектах охраны.</a:t>
            </a:r>
          </a:p>
          <a:p>
            <a:endParaRPr lang="ru-RU" dirty="0" smtClean="0"/>
          </a:p>
          <a:p>
            <a:pPr algn="ctr"/>
            <a:r>
              <a:rPr lang="ru-RU" dirty="0" smtClean="0"/>
              <a:t>Традиционные методы контроля доступа и охраны могут быть неэффективными и подвержены человеческому фактору. Ручная проверка документов и заполнение посетителей в журнале неэффективна и занимает лишнее количество времени.</a:t>
            </a:r>
          </a:p>
          <a:p>
            <a:pPr algn="ctr"/>
            <a:endParaRPr lang="ru-RU" dirty="0"/>
          </a:p>
          <a:p>
            <a:pPr algn="ctr"/>
            <a:r>
              <a:rPr lang="ru-RU" dirty="0" smtClean="0"/>
              <a:t>Терминал Охранника предлагает решение для оптимизации работы охраны и повышения безопасности объектов. Автоматизированный процесс проверки удостоверений личности, контроля доступа и мониторинга обеспечивает более высокую точность и скорость действий.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0908" y="48790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Основная база данных хранит в себе информацию о всех сотрудниках.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основе лежат две базы данных, которые взаимодействуют с двумя диалоговыми окнами.</a:t>
            </a:r>
          </a:p>
          <a:p>
            <a:pPr marL="342900" indent="-342900">
              <a:buAutoNum type="arabicPeriod"/>
            </a:pPr>
            <a:r>
              <a:rPr lang="ru-RU" dirty="0" smtClean="0"/>
              <a:t>Терминал состоит из двух полей, для ввода имени и электронной почты сотрудника, после ввода данные сверяются с информацией из основной БД. После успешной проверки по наличию предоставляются парковочные места.</a:t>
            </a:r>
          </a:p>
        </p:txBody>
      </p:sp>
    </p:spTree>
    <p:extLst>
      <p:ext uri="{BB962C8B-B14F-4D97-AF65-F5344CB8AC3E}">
        <p14:creationId xmlns:p14="http://schemas.microsoft.com/office/powerpoint/2010/main" val="227602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32656"/>
            <a:ext cx="6613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Функционал </a:t>
            </a:r>
            <a:r>
              <a:rPr lang="ru-RU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приложения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067" y="1196752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Терминал состоит из двух диалоговых окон:</a:t>
            </a:r>
          </a:p>
          <a:p>
            <a:endParaRPr lang="ru-RU" dirty="0"/>
          </a:p>
          <a:p>
            <a:r>
              <a:rPr lang="ru-RU" dirty="0" smtClean="0"/>
              <a:t>Первое диалоговое окно отвечает за учёт сотрудников предприятия, информация и данные которых хранятся в основной базе данных, после ввода имени и адреса электронной почты, происходит идентификация личности, а также фиксация времени прихода, пребывания и ухода сотрудника. После идентификации сотрудника ему, может быть предоставлено парковочное место при наличии транспортного средства.</a:t>
            </a:r>
          </a:p>
          <a:p>
            <a:endParaRPr lang="ru-RU" dirty="0"/>
          </a:p>
          <a:p>
            <a:r>
              <a:rPr lang="ru-RU" dirty="0" smtClean="0"/>
              <a:t>Второе окно отвечает за гостевые пропуска. Оно работает по такому же принципу как и первое, за исключением сверки данных. Человек желающий зайти на предприятие, должен заполнить данные для получения временного пропуска, с возможным предоставлением парковочного места. Далее, ведётся такой же учёт времени входа, выхода и пребывания на территории организации.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85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60648"/>
            <a:ext cx="6700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Архитектура приложения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7128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запуске приложения запускаются две базы данных.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Первая, «</a:t>
            </a:r>
            <a:r>
              <a:rPr lang="en-US" dirty="0" err="1" smtClean="0"/>
              <a:t>base.db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база данных отвечающая за сотрудников организации, она сверяет данные с основной базой данных. Предлагает парковочные места, закреплённые за сотрудниками.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Вторая – «</a:t>
            </a:r>
            <a:r>
              <a:rPr lang="en-US" dirty="0" err="1" smtClean="0"/>
              <a:t>gosti.db</a:t>
            </a:r>
            <a:r>
              <a:rPr lang="ru-RU" dirty="0" smtClean="0"/>
              <a:t>» отвечает за создание временных пропусков для людей не являющихся сотрудниками предприятия и сохранение новых данных, она так же фиксирует время входа, выхода и пребывания на территории человека с временным пропуском.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7"/>
            <a:ext cx="2952328" cy="111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6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332656"/>
            <a:ext cx="2962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Тест-кейс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1" y="5661248"/>
            <a:ext cx="617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Информация выводимая на консоль, при входе сотрудника: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03065"/>
            <a:ext cx="666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Информация о сотруднике организации в основной базе данных: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5997"/>
            <a:ext cx="7848871" cy="49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5560" y="2708920"/>
            <a:ext cx="402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вводимые в диалоговое окно: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0" y="3078252"/>
            <a:ext cx="2019592" cy="215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0" y="6030580"/>
            <a:ext cx="5923750" cy="47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6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332655"/>
            <a:ext cx="2965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Тест-кейс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333503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Информация выводимая в консоль, при попытке входа человека, не являющегося сотрудником: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23717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015589"/>
            <a:ext cx="20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Вводимые данные: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229200"/>
            <a:ext cx="83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Ответ: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98532"/>
            <a:ext cx="4504538" cy="42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7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317840"/>
            <a:ext cx="2959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Тест-кейс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09352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временного пропуска, для человека желающего пройти на территорию организации: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39851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Диалоговое окно: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21274"/>
            <a:ext cx="23526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4797152"/>
            <a:ext cx="465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Информация в консоли, после регистрации временного пропуска: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733256"/>
            <a:ext cx="6025650" cy="41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523999"/>
            <a:ext cx="3296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1515" y="1772816"/>
            <a:ext cx="6264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рамках проекта "Терминал Охранника" было разработано приложение, предназначенное для оптимизации работы охранников и обеспечения безопасности на объектах охраны. 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/>
              <a:t>П</a:t>
            </a:r>
            <a:r>
              <a:rPr lang="ru-RU" dirty="0" smtClean="0"/>
              <a:t>риложение решает множество проблем, связанных с традиционными методами контроля доступа и охраны. Автоматизированный процесс проверки удостоверений личности, контроля доступа и мониторинга значительно повышает эффективность и точность действий охраны.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9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62</TotalTime>
  <Words>419</Words>
  <Application>Microsoft Office PowerPoint</Application>
  <PresentationFormat>Экран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Всеволод Шоргин</dc:creator>
  <cp:lastModifiedBy>Всеволод Шоргин</cp:lastModifiedBy>
  <cp:revision>12</cp:revision>
  <dcterms:created xsi:type="dcterms:W3CDTF">2023-12-26T13:03:31Z</dcterms:created>
  <dcterms:modified xsi:type="dcterms:W3CDTF">2023-12-26T14:06:07Z</dcterms:modified>
</cp:coreProperties>
</file>