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3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8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92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39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0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53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1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61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1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7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4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9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A9B-9328-4351-B262-255F93BDC78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EF9E-669E-48BF-A269-32A6FF129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316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DD45C-A019-5A8C-D9B3-F508E5C2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Russian Welder Team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D3FF7-13BB-8099-91CF-37D39549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r>
              <a:rPr lang="ru-RU" dirty="0"/>
              <a:t>Автор: Котенков Артём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38267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F39F3-7B4C-ADD1-A5AE-00D24D69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BCDB9-74D8-007B-C496-79B5874D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119821-A055-536C-C509-E0A09233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88" y="3126701"/>
            <a:ext cx="1683163" cy="11218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9FE865-C586-91D6-D00C-5136B3AF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11" y="2867234"/>
            <a:ext cx="2693048" cy="17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34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C4E71-C112-9255-931B-3C103809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3F1A5-8F11-17A5-C784-5EF7F47F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0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12F0C-0617-42DB-9696-50CE1934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34747-166C-8A83-9CD1-434EC0F2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8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4FC3E-FAFE-225A-E3D1-AF5AF14B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F0F27-0713-DBEF-01B3-4E4F0E8B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1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9B4EB-8CEC-83FA-FACB-8A2BBF2C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300FA-7C6E-C434-8547-8DCCA2B4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97924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113</TotalTime>
  <Words>20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Russian Welder Team</vt:lpstr>
      <vt:lpstr>Целевая аудитория</vt:lpstr>
      <vt:lpstr>Цели приложения</vt:lpstr>
      <vt:lpstr> Функционал приложения</vt:lpstr>
      <vt:lpstr>Функционал приложения</vt:lpstr>
      <vt:lpstr>Планы на будущее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 Welder Team</dc:title>
  <dc:creator>kotenkov Artem</dc:creator>
  <cp:lastModifiedBy>kotenkov Artem</cp:lastModifiedBy>
  <cp:revision>1</cp:revision>
  <dcterms:created xsi:type="dcterms:W3CDTF">2022-09-22T20:37:29Z</dcterms:created>
  <dcterms:modified xsi:type="dcterms:W3CDTF">2022-09-22T22:30:39Z</dcterms:modified>
</cp:coreProperties>
</file>