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2"/>
  </p:notesMasterIdLst>
  <p:sldIdLst>
    <p:sldId id="256" r:id="rId2"/>
    <p:sldId id="257" r:id="rId3"/>
    <p:sldId id="263" r:id="rId4"/>
    <p:sldId id="280" r:id="rId5"/>
    <p:sldId id="290" r:id="rId6"/>
    <p:sldId id="294" r:id="rId7"/>
    <p:sldId id="292" r:id="rId8"/>
    <p:sldId id="291" r:id="rId9"/>
    <p:sldId id="274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DE4C00-EE73-4B3A-B918-D05AC8E66A81}">
          <p14:sldIdLst>
            <p14:sldId id="256"/>
            <p14:sldId id="257"/>
            <p14:sldId id="263"/>
            <p14:sldId id="280"/>
            <p14:sldId id="290"/>
            <p14:sldId id="294"/>
            <p14:sldId id="292"/>
            <p14:sldId id="291"/>
            <p14:sldId id="274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ветлана" initials="С" lastIdx="3" clrIdx="0">
    <p:extLst>
      <p:ext uri="{19B8F6BF-5375-455C-9EA6-DF929625EA0E}">
        <p15:presenceInfo xmlns:p15="http://schemas.microsoft.com/office/powerpoint/2012/main" userId="Светлана" providerId="None"/>
      </p:ext>
    </p:extLst>
  </p:cmAuthor>
  <p:cmAuthor id="2" name="Artem Horev" initials="AH" lastIdx="1" clrIdx="1">
    <p:extLst>
      <p:ext uri="{19B8F6BF-5375-455C-9EA6-DF929625EA0E}">
        <p15:presenceInfo xmlns:p15="http://schemas.microsoft.com/office/powerpoint/2012/main" userId="d5ca7d5f3dbac6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 autoAdjust="0"/>
    <p:restoredTop sz="94660" autoAdjust="0"/>
  </p:normalViewPr>
  <p:slideViewPr>
    <p:cSldViewPr>
      <p:cViewPr varScale="1">
        <p:scale>
          <a:sx n="90" d="100"/>
          <a:sy n="90" d="100"/>
        </p:scale>
        <p:origin x="58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E0845-B182-4A58-8702-10D6B4F57688}" type="datetimeFigureOut">
              <a:rPr lang="ru-RU" smtClean="0"/>
              <a:t>29.04.2022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793E0-9428-4F8B-ADE0-D7B57AB0940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7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793E0-9428-4F8B-ADE0-D7B57AB0940D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02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D301-0C06-4E46-B40B-589A29D3A3AB}" type="datetimeFigureOut">
              <a:rPr lang="ru-RU" smtClean="0"/>
              <a:t>29.04.2022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036-10CC-4042-9583-7BCA7BB44F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30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D301-0C06-4E46-B40B-589A29D3A3AB}" type="datetimeFigureOut">
              <a:rPr lang="ru-RU" smtClean="0"/>
              <a:t>29.04.2022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036-10CC-4042-9583-7BCA7BB44F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811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D301-0C06-4E46-B40B-589A29D3A3AB}" type="datetimeFigureOut">
              <a:rPr lang="ru-RU" smtClean="0"/>
              <a:t>29.04.2022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036-10CC-4042-9583-7BCA7BB44F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797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D301-0C06-4E46-B40B-589A29D3A3AB}" type="datetimeFigureOut">
              <a:rPr lang="ru-RU" smtClean="0"/>
              <a:t>29.04.2022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036-10CC-4042-9583-7BCA7BB44F7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3744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D301-0C06-4E46-B40B-589A29D3A3AB}" type="datetimeFigureOut">
              <a:rPr lang="ru-RU" smtClean="0"/>
              <a:t>29.04.2022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036-10CC-4042-9583-7BCA7BB44F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05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D301-0C06-4E46-B40B-589A29D3A3AB}" type="datetimeFigureOut">
              <a:rPr lang="ru-RU" smtClean="0"/>
              <a:t>29.04.2022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036-10CC-4042-9583-7BCA7BB44F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45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D301-0C06-4E46-B40B-589A29D3A3AB}" type="datetimeFigureOut">
              <a:rPr lang="ru-RU" smtClean="0"/>
              <a:t>29.04.2022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036-10CC-4042-9583-7BCA7BB44F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9918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D301-0C06-4E46-B40B-589A29D3A3AB}" type="datetimeFigureOut">
              <a:rPr lang="ru-RU" smtClean="0"/>
              <a:t>29.04.2022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036-10CC-4042-9583-7BCA7BB44F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900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D301-0C06-4E46-B40B-589A29D3A3AB}" type="datetimeFigureOut">
              <a:rPr lang="ru-RU" smtClean="0"/>
              <a:t>29.04.2022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036-10CC-4042-9583-7BCA7BB44F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578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D301-0C06-4E46-B40B-589A29D3A3AB}" type="datetimeFigureOut">
              <a:rPr lang="ru-RU" smtClean="0"/>
              <a:t>29.04.2022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036-10CC-4042-9583-7BCA7BB44F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80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D301-0C06-4E46-B40B-589A29D3A3AB}" type="datetimeFigureOut">
              <a:rPr lang="ru-RU" smtClean="0"/>
              <a:t>29.04.2022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036-10CC-4042-9583-7BCA7BB44F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112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D301-0C06-4E46-B40B-589A29D3A3AB}" type="datetimeFigureOut">
              <a:rPr lang="ru-RU" smtClean="0"/>
              <a:t>29.04.2022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036-10CC-4042-9583-7BCA7BB44F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086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D301-0C06-4E46-B40B-589A29D3A3AB}" type="datetimeFigureOut">
              <a:rPr lang="ru-RU" smtClean="0"/>
              <a:t>29.04.2022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036-10CC-4042-9583-7BCA7BB44F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22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D301-0C06-4E46-B40B-589A29D3A3AB}" type="datetimeFigureOut">
              <a:rPr lang="ru-RU" smtClean="0"/>
              <a:t>29.04.2022</a:t>
            </a:fld>
            <a:endParaRPr lang="ru-R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036-10CC-4042-9583-7BCA7BB44F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27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D301-0C06-4E46-B40B-589A29D3A3AB}" type="datetimeFigureOut">
              <a:rPr lang="ru-RU" smtClean="0"/>
              <a:t>29.04.2022</a:t>
            </a:fld>
            <a:endParaRPr lang="ru-R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036-10CC-4042-9583-7BCA7BB44F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99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D301-0C06-4E46-B40B-589A29D3A3AB}" type="datetimeFigureOut">
              <a:rPr lang="ru-RU" smtClean="0"/>
              <a:t>29.04.2022</a:t>
            </a:fld>
            <a:endParaRPr lang="ru-R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036-10CC-4042-9583-7BCA7BB44F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819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D301-0C06-4E46-B40B-589A29D3A3AB}" type="datetimeFigureOut">
              <a:rPr lang="ru-RU" smtClean="0"/>
              <a:t>29.04.2022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036-10CC-4042-9583-7BCA7BB44F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38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1D301-0C06-4E46-B40B-589A29D3A3AB}" type="datetimeFigureOut">
              <a:rPr lang="ru-RU" smtClean="0"/>
              <a:t>29.04.2022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30036-10CC-4042-9583-7BCA7BB44F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262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7018" y="1041247"/>
            <a:ext cx="10893039" cy="1820254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ru-RU" sz="3600" dirty="0">
                <a:solidFill>
                  <a:schemeClr val="tx1"/>
                </a:solidFill>
              </a:rPr>
              <a:t>Выпускная квалификационная работа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9367" y="2595519"/>
            <a:ext cx="11293266" cy="205099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ru-RU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Тема</a:t>
            </a: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11200" dirty="0"/>
              <a:t>Разработка Мобильного приложения для помощи владельцам домашних животных</a:t>
            </a:r>
            <a:r>
              <a:rPr lang="ru-RU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r"/>
            <a:endParaRPr lang="ru-RU" sz="8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8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ИС-118</a:t>
            </a:r>
          </a:p>
          <a:p>
            <a:pPr algn="r"/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Хорев А.А.</a:t>
            </a:r>
          </a:p>
          <a:p>
            <a:pPr algn="r"/>
            <a:r>
              <a:rPr lang="ru-RU" sz="8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</a:t>
            </a:r>
          </a:p>
          <a:p>
            <a:pPr algn="r"/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 т. н., доц. каф. ИС </a:t>
            </a:r>
          </a:p>
          <a:p>
            <a:pPr algn="r"/>
            <a:r>
              <a:rPr lang="ru-RU" sz="8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Комкова</a:t>
            </a:r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С.В.</a:t>
            </a:r>
          </a:p>
          <a:p>
            <a:pPr algn="ctr"/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Муром 2022</a:t>
            </a:r>
            <a:r>
              <a:rPr lang="ru-RU" sz="80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17600" y="159721"/>
            <a:ext cx="99568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науки и образования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Российской Федерации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Муромский институт (филиал)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федерального государственного бюджетного образовательного учреждения высшего образования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«Владимирский государственный университет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(МИ </a:t>
            </a:r>
            <a:r>
              <a:rPr lang="ru-RU" sz="11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ВлГУ</a:t>
            </a:r>
            <a:r>
              <a:rPr lang="ru-RU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4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7858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cs typeface="Times New Roman" pitchFamily="18" charset="0"/>
              </a:rPr>
              <a:t>Заключение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036-10CC-4042-9583-7BCA7BB44F75}" type="slidenum">
              <a:rPr lang="ru-RU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fld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F52DF-AE49-47AF-9E1A-7A893854F82C}"/>
              </a:ext>
            </a:extLst>
          </p:cNvPr>
          <p:cNvSpPr txBox="1"/>
          <p:nvPr/>
        </p:nvSpPr>
        <p:spPr>
          <a:xfrm>
            <a:off x="2351584" y="2459504"/>
            <a:ext cx="78431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Вывод: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/>
              <a:t>Выбрана технология разработки приложения</a:t>
            </a:r>
            <a:r>
              <a:rPr lang="en-US" sz="2000" dirty="0"/>
              <a:t>;</a:t>
            </a:r>
            <a:endParaRPr lang="ru-RU" sz="2000" dirty="0"/>
          </a:p>
          <a:p>
            <a:pPr marL="342900" lvl="0" indent="-342900">
              <a:buFont typeface="+mj-lt"/>
              <a:buAutoNum type="arabicPeriod"/>
            </a:pPr>
            <a:r>
              <a:rPr lang="ru-RU" sz="2000" dirty="0"/>
              <a:t>Изучаются литературные материалы по теме работы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Реализовывается приложение</a:t>
            </a:r>
            <a:r>
              <a:rPr lang="en-US" sz="2000" dirty="0"/>
              <a:t>;</a:t>
            </a:r>
            <a:endParaRPr lang="ru-RU" sz="2000" dirty="0"/>
          </a:p>
          <a:p>
            <a:pPr marL="342900" lvl="0" indent="-342900">
              <a:buFont typeface="+mj-lt"/>
              <a:buAutoNum type="arabicPeriod"/>
            </a:pPr>
            <a:r>
              <a:rPr lang="ru-RU" sz="2000" dirty="0"/>
              <a:t>Тестируется приложение.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6407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8150" y="1536174"/>
            <a:ext cx="11315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</a:rPr>
              <a:t>Целью в</a:t>
            </a:r>
            <a:r>
              <a:rPr lang="ru-RU" sz="2400" dirty="0"/>
              <a:t>ыпускной квалификационной работы </a:t>
            </a:r>
            <a:r>
              <a:rPr lang="ru-RU" sz="2400" dirty="0">
                <a:latin typeface="+mj-lt"/>
              </a:rPr>
              <a:t>является создание мобильного приложения для помощи владельцам домашних животных</a:t>
            </a:r>
            <a:r>
              <a:rPr lang="en-US" sz="2400" dirty="0">
                <a:latin typeface="+mj-lt"/>
              </a:rPr>
              <a:t>.</a:t>
            </a:r>
            <a:endParaRPr lang="ru-RU" sz="2400" dirty="0">
              <a:latin typeface="+mj-lt"/>
            </a:endParaRPr>
          </a:p>
          <a:p>
            <a:endParaRPr lang="ru-RU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Исходя из цели определены следующие задачи: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Выбрать технологию разработки приложения</a:t>
            </a:r>
            <a:r>
              <a:rPr lang="en-US" sz="2400" dirty="0">
                <a:latin typeface="+mj-lt"/>
              </a:rPr>
              <a:t>;</a:t>
            </a:r>
            <a:endParaRPr lang="ru-RU" sz="2400" dirty="0">
              <a:latin typeface="+mj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Изучить литературные материалы по теме работы</a:t>
            </a:r>
            <a:r>
              <a:rPr lang="en-US" sz="2400" dirty="0">
                <a:latin typeface="+mj-lt"/>
              </a:rPr>
              <a:t>;</a:t>
            </a:r>
            <a:endParaRPr lang="ru-RU" sz="2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+mj-lt"/>
              </a:rPr>
              <a:t>Реализовать приложение</a:t>
            </a:r>
            <a:r>
              <a:rPr lang="en-US" sz="2400" dirty="0"/>
              <a:t>;</a:t>
            </a:r>
            <a:endParaRPr lang="ru-RU" sz="2400" dirty="0">
              <a:latin typeface="+mj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latin typeface="+mj-lt"/>
              </a:rPr>
              <a:t>Протестировать приложение.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036-10CC-4042-9583-7BCA7BB44F75}" type="slidenum">
              <a:rPr lang="ru-RU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fld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8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sz="1600" dirty="0"/>
          </a:p>
          <a:p>
            <a:fld id="{27930036-10CC-4042-9583-7BCA7BB44F75}" type="slidenum">
              <a:rPr lang="ru-RU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fld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7035F6C-18D7-4800-85E2-58C09842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204701"/>
            <a:ext cx="9404723" cy="1400530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</a:rPr>
              <a:t>Выбор технологии разработки приложения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2E5AEA5-BD64-4002-9BB9-0C24C4E79878}"/>
              </a:ext>
            </a:extLst>
          </p:cNvPr>
          <p:cNvSpPr/>
          <p:nvPr/>
        </p:nvSpPr>
        <p:spPr>
          <a:xfrm>
            <a:off x="119336" y="1919475"/>
            <a:ext cx="11881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Kivy</a:t>
            </a:r>
            <a:r>
              <a:rPr lang="ru-RU" dirty="0"/>
              <a:t> — это библиотека Python с открытым исходным кодом для разработки мобильных приложений и другого прикладного программного обеспечения с поддержкой мультитач с естественным пользовательским интерфейсом (NUI). 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D931453-0669-4153-BBB6-78EB5E40588F}"/>
              </a:ext>
            </a:extLst>
          </p:cNvPr>
          <p:cNvSpPr/>
          <p:nvPr/>
        </p:nvSpPr>
        <p:spPr>
          <a:xfrm>
            <a:off x="120534" y="2842805"/>
            <a:ext cx="118801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Библиотека содержит все элементы для создания приложения, такие как: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Расширенная поддержка ввода для мыши, клавиатуры, TUIO и мультитач-событий, специфичных для ОС</a:t>
            </a:r>
            <a:r>
              <a:rPr lang="en-US" dirty="0"/>
              <a:t>;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Графическая библиотека, использующая только </a:t>
            </a:r>
            <a:r>
              <a:rPr lang="ru-RU" dirty="0" err="1"/>
              <a:t>OpenGL</a:t>
            </a:r>
            <a:r>
              <a:rPr lang="ru-RU" dirty="0"/>
              <a:t> ES 2 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Широкий набор виджетов, поддерживающих мультитач</a:t>
            </a:r>
            <a:r>
              <a:rPr lang="en-US" dirty="0"/>
              <a:t>;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Декларативный язык (</a:t>
            </a:r>
            <a:r>
              <a:rPr lang="ru-RU" dirty="0" err="1"/>
              <a:t>Kv</a:t>
            </a:r>
            <a:r>
              <a:rPr lang="ru-RU" dirty="0"/>
              <a:t>), используемый для создания пользовательских виджетов.</a:t>
            </a:r>
          </a:p>
        </p:txBody>
      </p:sp>
      <p:pic>
        <p:nvPicPr>
          <p:cNvPr id="2052" name="Picture 4" descr="Kivy (framework) - Wikipedia">
            <a:extLst>
              <a:ext uri="{FF2B5EF4-FFF2-40B4-BE49-F238E27FC236}">
                <a16:creationId xmlns:a16="http://schemas.microsoft.com/office/drawing/2014/main" id="{4EA852D7-2EFF-419D-A601-4571AF202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789" y="4630886"/>
            <a:ext cx="2022413" cy="202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21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</a:rPr>
              <a:t>Реализация приложения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>
          <a:xfrm>
            <a:off x="10548000" y="298800"/>
            <a:ext cx="838800" cy="766800"/>
          </a:xfrm>
        </p:spPr>
        <p:txBody>
          <a:bodyPr/>
          <a:lstStyle/>
          <a:p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4/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058C2-C360-4847-9166-5ADE0E5C3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29D9E6-D511-41B7-88B2-C8DEDBD28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544" y="1101272"/>
            <a:ext cx="2956792" cy="52508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FBA57F2-3DF9-44C8-9C40-7DEE03504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796" y="1119379"/>
            <a:ext cx="2952328" cy="523274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452C7A-8CF3-4404-8C82-6170B714E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17" y="1080408"/>
            <a:ext cx="3012497" cy="533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11"/>
          <p:cNvSpPr>
            <a:spLocks noGrp="1"/>
          </p:cNvSpPr>
          <p:nvPr>
            <p:ph type="ftr" sz="quarter" idx="11"/>
          </p:nvPr>
        </p:nvSpPr>
        <p:spPr>
          <a:xfrm>
            <a:off x="10548000" y="298800"/>
            <a:ext cx="838800" cy="766800"/>
          </a:xfrm>
        </p:spPr>
        <p:txBody>
          <a:bodyPr/>
          <a:lstStyle/>
          <a:p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5/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105B3DC-1D77-426C-B478-D69B9CD2DD1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>
                <a:solidFill>
                  <a:schemeClr val="tx1"/>
                </a:solidFill>
              </a:rPr>
              <a:t>Реализация приложения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F1C142-6A42-4C90-A575-9C39C5762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325563"/>
            <a:ext cx="2772162" cy="4887007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8605CA-B3B1-4419-AC25-603B1DA22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1040924"/>
            <a:ext cx="2806445" cy="556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9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E15B8-1683-48ED-A257-80CB5FAD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68151D-1659-4656-BFF7-B124CB04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65" y="962418"/>
            <a:ext cx="2806445" cy="571833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79931C-00DA-42B4-BEFB-0666E2E90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8" y="1140856"/>
            <a:ext cx="3024336" cy="53340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F33F42-415A-4DA0-9C63-8EE43CE5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574" y="1140856"/>
            <a:ext cx="3088694" cy="5539897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BAC3C8-B40D-46F0-814F-FAC3925798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>
                <a:solidFill>
                  <a:schemeClr val="tx1"/>
                </a:solidFill>
              </a:rPr>
              <a:t>Реализация приложения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7F63BD-8359-46DA-9DD4-1956D91CB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1098" y="1325563"/>
            <a:ext cx="2988592" cy="523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71EBA9-72F3-4824-8FB5-857C247D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930036-10CC-4042-9583-7BCA7BB44F75}" type="slidenum">
              <a:rPr lang="ru-RU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fld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441B926-6A2A-4902-B26D-16DF36F4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</a:rPr>
              <a:t>Реализация приложения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F49D9C-E55E-4920-A49E-C4557D85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72" y="1102899"/>
            <a:ext cx="3019846" cy="53559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B46483-11B0-4512-81E0-1BB99DD3C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40" y="1063416"/>
            <a:ext cx="3019846" cy="53252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374DF7-1747-4053-A805-2263BFBBB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129" y="1114961"/>
            <a:ext cx="3019846" cy="536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6">
            <a:extLst>
              <a:ext uri="{FF2B5EF4-FFF2-40B4-BE49-F238E27FC236}">
                <a16:creationId xmlns:a16="http://schemas.microsoft.com/office/drawing/2014/main" id="{EF29E1F4-63D5-4DFD-82B0-0A23A614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930036-10CC-4042-9583-7BCA7BB44F75}" type="slidenum">
              <a:rPr lang="ru-RU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fld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0AF9BD2-B611-43F2-855B-67A3C41BF1AF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>
                <a:solidFill>
                  <a:schemeClr val="tx1"/>
                </a:solidFill>
              </a:rPr>
              <a:t>Реализация приложения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6A674A-AF57-4EE4-A426-7CE269098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6536"/>
            <a:ext cx="3026048" cy="540248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A13971-1154-4558-BEFE-C1B76F8C7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814" y="1108411"/>
            <a:ext cx="3150740" cy="55248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CCFE93D-A36E-4FFD-B999-BD719DCA8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473" y="1167072"/>
            <a:ext cx="3021543" cy="53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3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036-10CC-4042-9583-7BCA7BB44F75}" type="slidenum">
              <a:rPr lang="ru-RU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fld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BC618BB-9E67-4E8D-8020-B0141C0F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</a:rPr>
              <a:t>Реализация приложения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A01C03-52B8-4266-9908-2DE58B9E3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821513"/>
            <a:ext cx="2523067" cy="5904656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890F925-AA43-48C9-9C37-74D8CDFD2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794931"/>
            <a:ext cx="2550532" cy="590465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789763-CB64-40D9-9091-115732264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451" y="887140"/>
            <a:ext cx="2417089" cy="580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35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4565</TotalTime>
  <Words>225</Words>
  <Application>Microsoft Office PowerPoint</Application>
  <PresentationFormat>Широкоэкранный</PresentationFormat>
  <Paragraphs>54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Ион</vt:lpstr>
      <vt:lpstr>     Выпускная квалификационная работа</vt:lpstr>
      <vt:lpstr>Презентация PowerPoint</vt:lpstr>
      <vt:lpstr>Выбор технологии разработки приложения</vt:lpstr>
      <vt:lpstr>Реализация приложения</vt:lpstr>
      <vt:lpstr>Презентация PowerPoint</vt:lpstr>
      <vt:lpstr>Презентация PowerPoint</vt:lpstr>
      <vt:lpstr>Реализация приложения</vt:lpstr>
      <vt:lpstr>Презентация PowerPoint</vt:lpstr>
      <vt:lpstr>Реализация приложения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информатике</dc:title>
  <dc:creator>Александр</dc:creator>
  <cp:lastModifiedBy>Artem Horev</cp:lastModifiedBy>
  <cp:revision>117</cp:revision>
  <dcterms:created xsi:type="dcterms:W3CDTF">2016-05-16T14:20:25Z</dcterms:created>
  <dcterms:modified xsi:type="dcterms:W3CDTF">2022-04-29T08:08:27Z</dcterms:modified>
</cp:coreProperties>
</file>