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533" r:id="rId2"/>
    <p:sldId id="534" r:id="rId3"/>
    <p:sldId id="535" r:id="rId4"/>
    <p:sldId id="536" r:id="rId5"/>
    <p:sldId id="537" r:id="rId6"/>
    <p:sldId id="53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77BCD-7A98-478B-9EE8-9129E76F2D66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E534E-4186-414E-A8A0-2E4DF1365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7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659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694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96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600" cy="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6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6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6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819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399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979" y="582168"/>
            <a:ext cx="10820170" cy="705578"/>
          </a:xfrm>
        </p:spPr>
        <p:txBody>
          <a:bodyPr anchor="t" anchorCtr="0">
            <a:noAutofit/>
          </a:bodyPr>
          <a:lstStyle>
            <a:lvl1pPr>
              <a:lnSpc>
                <a:spcPct val="110000"/>
              </a:lnSpc>
              <a:defRPr spc="30" baseline="0"/>
            </a:lvl1pPr>
          </a:lstStyle>
          <a:p>
            <a:r>
              <a:rPr lang="en-US"/>
              <a:t>Long title sentence case, lorem ipsum has been the industry’s standard dummy text since the 1500s, when an unknown printer took a galley of type to make a type specimen book.</a:t>
            </a:r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0" hasCustomPrompt="1"/>
          </p:nvPr>
        </p:nvSpPr>
        <p:spPr>
          <a:xfrm>
            <a:off x="685979" y="2057400"/>
            <a:ext cx="10820170" cy="3337560"/>
          </a:xfrm>
        </p:spPr>
        <p:txBody>
          <a:bodyPr tIns="914400" anchor="ctr" anchorCtr="0"/>
          <a:lstStyle>
            <a:lvl1pPr algn="ctr">
              <a:defRPr/>
            </a:lvl1pPr>
          </a:lstStyle>
          <a:p>
            <a:r>
              <a:rPr lang="en-US"/>
              <a:t>Insert or create a chart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85979" y="6345936"/>
            <a:ext cx="274391" cy="548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11158586" y="6334949"/>
            <a:ext cx="347563" cy="807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sp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7C87A295-8D85-F746-99EC-7334C6390154}" type="slidenum">
              <a:rPr lang="en-US" sz="600" b="0" i="0" cap="all" smtClean="0">
                <a:solidFill>
                  <a:schemeClr val="tx1"/>
                </a:solidFill>
                <a:latin typeface="+mn-lt"/>
                <a:cs typeface="Calibri"/>
              </a:rPr>
              <a:pPr algn="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b="0" i="0" cap="all" dirty="0">
              <a:solidFill>
                <a:schemeClr val="tx1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76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860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12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443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604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178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9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451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091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0" name="Picture 2" descr="DeZyre">
            <a:extLst>
              <a:ext uri="{FF2B5EF4-FFF2-40B4-BE49-F238E27FC236}">
                <a16:creationId xmlns:a16="http://schemas.microsoft.com/office/drawing/2014/main" id="{12E768F3-0B20-F04E-880F-50123CF27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6315968"/>
            <a:ext cx="1882123" cy="3764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39190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US" dirty="0"/>
              <a:t>Recommendation System </a:t>
            </a:r>
            <a:endParaRPr dirty="0"/>
          </a:p>
        </p:txBody>
      </p:sp>
      <p:pic>
        <p:nvPicPr>
          <p:cNvPr id="1026" name="Picture 2" descr="DeZyre">
            <a:extLst>
              <a:ext uri="{FF2B5EF4-FFF2-40B4-BE49-F238E27FC236}">
                <a16:creationId xmlns:a16="http://schemas.microsoft.com/office/drawing/2014/main" id="{4643F5D3-C37C-7B41-8D5A-576B37E28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614" y="244891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7A1D-EDEC-304D-A04C-C6CAE04C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E0EF2-B1F9-C944-BADC-11EAB4EB9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and Why EDA?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Market Basket Analysis</a:t>
            </a:r>
          </a:p>
          <a:p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9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0AE5-5B33-4C6D-A6B3-986BB505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D2193-04EC-4811-A943-19AA0D80E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400" y="2216520"/>
            <a:ext cx="5170400" cy="3388800"/>
          </a:xfrm>
        </p:spPr>
        <p:txBody>
          <a:bodyPr>
            <a:normAutofit/>
          </a:bodyPr>
          <a:lstStyle/>
          <a:p>
            <a:r>
              <a:rPr lang="en-GB" i="1" dirty="0">
                <a:solidFill>
                  <a:srgbClr val="4D5156"/>
                </a:solidFill>
                <a:latin typeface="arial" panose="020B0604020202020204" pitchFamily="34" charset="0"/>
              </a:rPr>
              <a:t>Exploratory data analysis 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is an approach of analysing data sets to summarize their main characteristics, often using statistical graphics and other data visualization methods. </a:t>
            </a:r>
          </a:p>
          <a:p>
            <a:endParaRPr lang="en-GB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120650" indent="0">
              <a:buNone/>
            </a:pPr>
            <a:r>
              <a:rPr lang="en-GB" b="1" dirty="0">
                <a:solidFill>
                  <a:srgbClr val="4D5156"/>
                </a:solidFill>
                <a:latin typeface="arial" panose="020B0604020202020204" pitchFamily="34" charset="0"/>
              </a:rPr>
              <a:t>Why?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can help identify obvious errors, as well as better understand patterns within the data, detect outliers, find interesting relations among the variables</a:t>
            </a:r>
            <a:endParaRPr lang="en-GB" dirty="0">
              <a:solidFill>
                <a:srgbClr val="4D5156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Exploratory Data Analysis. This is a blog for people new to Data… | by  Bacem Etteib | bacemtayeb | Medium">
            <a:extLst>
              <a:ext uri="{FF2B5EF4-FFF2-40B4-BE49-F238E27FC236}">
                <a16:creationId xmlns:a16="http://schemas.microsoft.com/office/drawing/2014/main" id="{F265E23F-9ECE-47A3-9543-035BF519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913" y="2216520"/>
            <a:ext cx="3838575" cy="309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72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8AF0-1070-4101-84C7-CAAC65BB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38543-CD69-4B7F-B271-E7A13105B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 descr="beer | A4E Blog">
            <a:extLst>
              <a:ext uri="{FF2B5EF4-FFF2-40B4-BE49-F238E27FC236}">
                <a16:creationId xmlns:a16="http://schemas.microsoft.com/office/drawing/2014/main" id="{14701271-D29D-4EE9-9BB7-07CB908C2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0" y="417829"/>
            <a:ext cx="11177040" cy="564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6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6C88-2B6A-4937-A315-F1613D41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Basket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3F4C-C273-41D0-BF5F-527BB1E6D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493" y="2446689"/>
            <a:ext cx="4774159" cy="2814320"/>
          </a:xfrm>
        </p:spPr>
        <p:txBody>
          <a:bodyPr>
            <a:normAutofit/>
          </a:bodyPr>
          <a:lstStyle/>
          <a:p>
            <a:r>
              <a:rPr lang="en-GB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Market basket analysis is </a:t>
            </a:r>
            <a:r>
              <a:rPr lang="en-GB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technique used by companies to increase sales by better understanding customer purchasing patterns</a:t>
            </a:r>
            <a:r>
              <a:rPr lang="en-GB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GB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takes purchase history data to find product groupings, as well as products that are </a:t>
            </a:r>
            <a:r>
              <a:rPr lang="en-GB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likely to be purchased together</a:t>
            </a:r>
            <a:r>
              <a:rPr lang="en-GB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1800" dirty="0"/>
          </a:p>
        </p:txBody>
      </p:sp>
      <p:pic>
        <p:nvPicPr>
          <p:cNvPr id="2052" name="Picture 4" descr="Do a market basket analysis with your data by Bevarasystems | Fiverr">
            <a:extLst>
              <a:ext uri="{FF2B5EF4-FFF2-40B4-BE49-F238E27FC236}">
                <a16:creationId xmlns:a16="http://schemas.microsoft.com/office/drawing/2014/main" id="{CD8D6BA3-C124-4D37-8B20-5E3D30824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20"/>
          <a:stretch/>
        </p:blipFill>
        <p:spPr bwMode="auto">
          <a:xfrm>
            <a:off x="6351589" y="1464250"/>
            <a:ext cx="4865052" cy="254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Frequently Bought Together increases your sales | by Happy |  Personalized Recommendations | Medium">
            <a:extLst>
              <a:ext uri="{FF2B5EF4-FFF2-40B4-BE49-F238E27FC236}">
                <a16:creationId xmlns:a16="http://schemas.microsoft.com/office/drawing/2014/main" id="{6D5893F5-7532-4CE6-8AA7-6CE25EE9A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577" y="4150195"/>
            <a:ext cx="4283075" cy="222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4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6C88-2B6A-4937-A315-F1613D41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N" dirty="0"/>
          </a:p>
        </p:txBody>
      </p:sp>
      <p:pic>
        <p:nvPicPr>
          <p:cNvPr id="2052" name="Picture 4" descr="Do a market basket analysis with your data by Bevarasystems | Fiverr">
            <a:extLst>
              <a:ext uri="{FF2B5EF4-FFF2-40B4-BE49-F238E27FC236}">
                <a16:creationId xmlns:a16="http://schemas.microsoft.com/office/drawing/2014/main" id="{CD8D6BA3-C124-4D37-8B20-5E3D30824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20"/>
          <a:stretch/>
        </p:blipFill>
        <p:spPr bwMode="auto">
          <a:xfrm>
            <a:off x="6992612" y="2435211"/>
            <a:ext cx="4865052" cy="254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FB515-82CA-4C13-B3B2-BAC0B7154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950" y="2130400"/>
            <a:ext cx="5444337" cy="3388800"/>
          </a:xfrm>
        </p:spPr>
        <p:txBody>
          <a:bodyPr anchor="t"/>
          <a:lstStyle/>
          <a:p>
            <a:pPr marL="342900" indent="-342900">
              <a:lnSpc>
                <a:spcPct val="100000"/>
              </a:lnSpc>
            </a:pP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EDA</a:t>
            </a:r>
          </a:p>
          <a:p>
            <a:pPr marL="342900" indent="-342900">
              <a:lnSpc>
                <a:spcPct val="100000"/>
              </a:lnSpc>
            </a:pP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Top 10 First Choices </a:t>
            </a:r>
            <a:endParaRPr lang="en-IN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</a:pP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Trending Items </a:t>
            </a:r>
          </a:p>
          <a:p>
            <a:pPr marL="342900" indent="-342900">
              <a:lnSpc>
                <a:spcPct val="100000"/>
              </a:lnSpc>
            </a:pP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Deal Of The Day</a:t>
            </a:r>
          </a:p>
          <a:p>
            <a:pPr marL="342900" indent="-342900">
              <a:lnSpc>
                <a:spcPct val="100000"/>
              </a:lnSpc>
              <a:spcAft>
                <a:spcPts val="800"/>
              </a:spcAft>
            </a:pPr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Frequently Bought Together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GB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</a:pPr>
            <a:endParaRPr lang="en-GB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0279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130</Words>
  <Application>Microsoft Office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Corbel</vt:lpstr>
      <vt:lpstr>Maven Pro</vt:lpstr>
      <vt:lpstr>Nunito</vt:lpstr>
      <vt:lpstr>Momentum</vt:lpstr>
      <vt:lpstr>Recommendation System </vt:lpstr>
      <vt:lpstr>AGENDA</vt:lpstr>
      <vt:lpstr>Exploratory Data Analysis</vt:lpstr>
      <vt:lpstr>PowerPoint Presentation</vt:lpstr>
      <vt:lpstr>Market Basket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Adarsha  Shivananda</dc:creator>
  <cp:lastModifiedBy>Adarsha  Shivananda</cp:lastModifiedBy>
  <cp:revision>13</cp:revision>
  <dcterms:created xsi:type="dcterms:W3CDTF">2021-09-18T05:57:14Z</dcterms:created>
  <dcterms:modified xsi:type="dcterms:W3CDTF">2021-09-26T07:33:07Z</dcterms:modified>
</cp:coreProperties>
</file>