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2" r:id="rId3"/>
    <p:sldId id="263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714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1088-2964-46E2-A7A6-8158C622D77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07C9-3DE2-4822-A68F-274155F0F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45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1088-2964-46E2-A7A6-8158C622D77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07C9-3DE2-4822-A68F-274155F0F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59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1088-2964-46E2-A7A6-8158C622D77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07C9-3DE2-4822-A68F-274155F0F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94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1088-2964-46E2-A7A6-8158C622D77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07C9-3DE2-4822-A68F-274155F0F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05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1088-2964-46E2-A7A6-8158C622D77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07C9-3DE2-4822-A68F-274155F0F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36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1088-2964-46E2-A7A6-8158C622D77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07C9-3DE2-4822-A68F-274155F0F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5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1088-2964-46E2-A7A6-8158C622D77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07C9-3DE2-4822-A68F-274155F0F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47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1088-2964-46E2-A7A6-8158C622D77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07C9-3DE2-4822-A68F-274155F0F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19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1088-2964-46E2-A7A6-8158C622D77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07C9-3DE2-4822-A68F-274155F0F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55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1088-2964-46E2-A7A6-8158C622D77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07C9-3DE2-4822-A68F-274155F0F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75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1088-2964-46E2-A7A6-8158C622D77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07C9-3DE2-4822-A68F-274155F0F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44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1088-2964-46E2-A7A6-8158C622D772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B07C9-3DE2-4822-A68F-274155F0F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54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792088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Муниципальное  бюджетное общеобразовательное учреждение</a:t>
            </a:r>
            <a:br>
              <a:rPr lang="ru-RU" sz="1600" dirty="0" smtClean="0"/>
            </a:br>
            <a:r>
              <a:rPr lang="ru-RU" sz="1600" dirty="0" smtClean="0"/>
              <a:t>«</a:t>
            </a:r>
            <a:r>
              <a:rPr lang="ru-RU" sz="1600" dirty="0" err="1" smtClean="0"/>
              <a:t>Кизнерская</a:t>
            </a:r>
            <a:r>
              <a:rPr lang="ru-RU" sz="1600" dirty="0" smtClean="0"/>
              <a:t> средняя общеобразовательная школа №1»</a:t>
            </a:r>
            <a:endParaRPr lang="ru-RU" sz="1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556792"/>
            <a:ext cx="7160840" cy="504056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Проект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«Национальная еда»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Авторы : Лобачева </a:t>
            </a:r>
            <a:r>
              <a:rPr lang="ru-RU" dirty="0" err="1" smtClean="0">
                <a:solidFill>
                  <a:schemeClr val="tx1"/>
                </a:solidFill>
              </a:rPr>
              <a:t>Камила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Пичикян</a:t>
            </a:r>
            <a:r>
              <a:rPr lang="ru-RU" dirty="0" smtClean="0">
                <a:solidFill>
                  <a:schemeClr val="tx1"/>
                </a:solidFill>
              </a:rPr>
              <a:t> Луна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Руководители : Киршина Г.Л.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Начало работы:10.04.2022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Завершение работы:16.05.2022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2021 г.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60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Риски Реализации проекта: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5256584"/>
          </a:xfrm>
        </p:spPr>
        <p:txBody>
          <a:bodyPr/>
          <a:lstStyle/>
          <a:p>
            <a:endParaRPr lang="ru-RU" dirty="0"/>
          </a:p>
          <a:p>
            <a:r>
              <a:rPr lang="ru-RU" dirty="0"/>
              <a:t>Когда мы начинали делать проект то мы столкнулись с некоторыми  сложностями: </a:t>
            </a:r>
          </a:p>
          <a:p>
            <a:r>
              <a:rPr lang="ru-RU" dirty="0"/>
              <a:t>Не могли определиться с блюдами</a:t>
            </a:r>
          </a:p>
          <a:p>
            <a:r>
              <a:rPr lang="ru-RU" dirty="0"/>
              <a:t>Боялись, что не справимся с приготовлением блюд</a:t>
            </a:r>
          </a:p>
          <a:p>
            <a:r>
              <a:rPr lang="ru-RU" dirty="0"/>
              <a:t>Не были уверены, что блюда понравятся одноклассникам</a:t>
            </a:r>
          </a:p>
        </p:txBody>
      </p:sp>
    </p:spTree>
    <p:extLst>
      <p:ext uri="{BB962C8B-B14F-4D97-AF65-F5344CB8AC3E}">
        <p14:creationId xmlns:p14="http://schemas.microsoft.com/office/powerpoint/2010/main" val="362495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Новые знания и умения</a:t>
            </a:r>
            <a:r>
              <a:rPr lang="en-US" dirty="0"/>
              <a:t>,</a:t>
            </a:r>
            <a:r>
              <a:rPr lang="ru-RU" dirty="0"/>
              <a:t>полученные в ходе реализации проекта.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pPr marL="0" indent="0">
              <a:buNone/>
            </a:pPr>
            <a:r>
              <a:rPr lang="ru-RU" dirty="0"/>
              <a:t>В ходе реализации проекта мы получили такие знания и умения как: работать в команде</a:t>
            </a:r>
            <a:r>
              <a:rPr lang="en-US" dirty="0"/>
              <a:t>,</a:t>
            </a:r>
            <a:r>
              <a:rPr lang="ru-RU" dirty="0"/>
              <a:t>узнали ещё больше о традиционной кухне. </a:t>
            </a:r>
          </a:p>
        </p:txBody>
      </p:sp>
    </p:spTree>
    <p:extLst>
      <p:ext uri="{BB962C8B-B14F-4D97-AF65-F5344CB8AC3E}">
        <p14:creationId xmlns:p14="http://schemas.microsoft.com/office/powerpoint/2010/main" val="1058318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6600" dirty="0"/>
          </a:p>
          <a:p>
            <a:pPr marL="0" indent="0">
              <a:buNone/>
            </a:pPr>
            <a:r>
              <a:rPr lang="ru-RU" sz="6600" dirty="0"/>
              <a:t>     СПАСИБО ЗА   </a:t>
            </a:r>
          </a:p>
          <a:p>
            <a:pPr marL="0" indent="0">
              <a:buNone/>
            </a:pPr>
            <a:r>
              <a:rPr lang="ru-RU" sz="6600" dirty="0"/>
              <a:t>       ВНИМАНИЕ.</a:t>
            </a:r>
          </a:p>
        </p:txBody>
      </p:sp>
    </p:spTree>
    <p:extLst>
      <p:ext uri="{BB962C8B-B14F-4D97-AF65-F5344CB8AC3E}">
        <p14:creationId xmlns:p14="http://schemas.microsoft.com/office/powerpoint/2010/main" val="258730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проекта: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Когда знакомые приходят к нам в гости и пробуют наши кулинарные изделия</a:t>
            </a:r>
            <a:r>
              <a:rPr lang="en-US" dirty="0"/>
              <a:t>,</a:t>
            </a:r>
            <a:r>
              <a:rPr lang="ru-RU" dirty="0"/>
              <a:t> они не задумываются из какой культуры взято то или иное блюдо. Мы хотим рассказать о наших любимых блюдах национальной кухни.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889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Показать примеры башкирской и армянской кухни</a:t>
            </a:r>
          </a:p>
          <a:p>
            <a:pPr marL="0" indent="0">
              <a:buNone/>
            </a:pPr>
            <a:r>
              <a:rPr lang="ru-RU" dirty="0"/>
              <a:t>                           Задачи:</a:t>
            </a:r>
          </a:p>
          <a:p>
            <a:r>
              <a:rPr lang="ru-RU" dirty="0"/>
              <a:t>Найти и изучить рецепты</a:t>
            </a:r>
          </a:p>
          <a:p>
            <a:r>
              <a:rPr lang="ru-RU" dirty="0"/>
              <a:t>Приготовить блюда и презентовать их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29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работы: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1.Решить какой продукт будет в окончании проекта.</a:t>
            </a:r>
          </a:p>
          <a:p>
            <a:r>
              <a:rPr lang="ru-RU" dirty="0"/>
              <a:t>2.Распределить роли в команде.</a:t>
            </a:r>
          </a:p>
          <a:p>
            <a:r>
              <a:rPr lang="ru-RU" dirty="0"/>
              <a:t>3.Решить какие блюда мы будем готовить.</a:t>
            </a:r>
          </a:p>
          <a:p>
            <a:r>
              <a:rPr lang="ru-RU" dirty="0"/>
              <a:t>4.Провести классный час с презентацией блюд.</a:t>
            </a:r>
          </a:p>
          <a:p>
            <a:r>
              <a:rPr lang="ru-RU" dirty="0"/>
              <a:t>5.Составить презентацию проделанной нами работой.</a:t>
            </a:r>
          </a:p>
        </p:txBody>
      </p:sp>
    </p:spTree>
    <p:extLst>
      <p:ext uri="{BB962C8B-B14F-4D97-AF65-F5344CB8AC3E}">
        <p14:creationId xmlns:p14="http://schemas.microsoft.com/office/powerpoint/2010/main" val="374692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 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           Материальные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1.Продукты для блюд </a:t>
            </a:r>
          </a:p>
          <a:p>
            <a:r>
              <a:rPr lang="ru-RU" dirty="0"/>
              <a:t>2.Заварка для чая </a:t>
            </a:r>
          </a:p>
          <a:p>
            <a:r>
              <a:rPr lang="ru-RU" dirty="0"/>
              <a:t>3.Контейнеры для наших приготовленных блюд.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            Нематериальные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1.Работа нас и наших мам</a:t>
            </a:r>
          </a:p>
          <a:p>
            <a:r>
              <a:rPr lang="ru-RU" dirty="0"/>
              <a:t>2.Затраченное время</a:t>
            </a:r>
          </a:p>
          <a:p>
            <a:r>
              <a:rPr lang="ru-RU" dirty="0"/>
              <a:t>3.Помощь классного руководителя</a:t>
            </a:r>
          </a:p>
        </p:txBody>
      </p:sp>
    </p:spTree>
    <p:extLst>
      <p:ext uri="{BB962C8B-B14F-4D97-AF65-F5344CB8AC3E}">
        <p14:creationId xmlns:p14="http://schemas.microsoft.com/office/powerpoint/2010/main" val="188021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Мы позвали наших мальчиков и провели небольшой классный час.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64" y="1600200"/>
            <a:ext cx="3394472" cy="4525963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64" y="1600200"/>
            <a:ext cx="3394472" cy="4525963"/>
          </a:xfrm>
        </p:spPr>
      </p:pic>
    </p:spTree>
    <p:extLst>
      <p:ext uri="{BB962C8B-B14F-4D97-AF65-F5344CB8AC3E}">
        <p14:creationId xmlns:p14="http://schemas.microsoft.com/office/powerpoint/2010/main" val="50233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Мы рассказали о том</a:t>
            </a:r>
            <a:r>
              <a:rPr lang="en-US" dirty="0"/>
              <a:t>,</a:t>
            </a:r>
            <a:r>
              <a:rPr lang="ru-RU" dirty="0"/>
              <a:t>какие блюда представлены и как мы их готовили.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64" y="1600200"/>
            <a:ext cx="3394472" cy="4525963"/>
          </a:xfrm>
        </p:spPr>
      </p:pic>
    </p:spTree>
    <p:extLst>
      <p:ext uri="{BB962C8B-B14F-4D97-AF65-F5344CB8AC3E}">
        <p14:creationId xmlns:p14="http://schemas.microsoft.com/office/powerpoint/2010/main" val="408678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 нашем столе были представлены: 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       Башкирская кухня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           Армянская кухня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Хачапури из слоёного теста с сыром.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/>
              <a:t>Кыстыбый</a:t>
            </a:r>
            <a:r>
              <a:rPr lang="ru-RU" dirty="0"/>
              <a:t>-традиционное блюдо из теста с картофельной начинкой. Чак-Чак</a:t>
            </a:r>
          </a:p>
        </p:txBody>
      </p:sp>
    </p:spTree>
    <p:extLst>
      <p:ext uri="{BB962C8B-B14F-4D97-AF65-F5344CB8AC3E}">
        <p14:creationId xmlns:p14="http://schemas.microsoft.com/office/powerpoint/2010/main" val="370064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полученного продукта: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 Мы очень старались и по нашему мнения          получили не плохой результат . Наша оценка работы :10 из 10.</a:t>
            </a:r>
          </a:p>
        </p:txBody>
      </p:sp>
    </p:spTree>
    <p:extLst>
      <p:ext uri="{BB962C8B-B14F-4D97-AF65-F5344CB8AC3E}">
        <p14:creationId xmlns:p14="http://schemas.microsoft.com/office/powerpoint/2010/main" val="28386963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304</Words>
  <Application>Microsoft Office PowerPoint</Application>
  <PresentationFormat>Экран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Муниципальное  бюджетное общеобразовательное учреждение «Кизнерская средняя общеобразовательная школа №1»</vt:lpstr>
      <vt:lpstr>Актуальность проекта:</vt:lpstr>
      <vt:lpstr>Цель работы:</vt:lpstr>
      <vt:lpstr>План работы:</vt:lpstr>
      <vt:lpstr>Ресурсы </vt:lpstr>
      <vt:lpstr>Мы позвали наших мальчиков и провели небольшой классный час.</vt:lpstr>
      <vt:lpstr>Мы рассказали о том,какие блюда представлены и как мы их готовили.</vt:lpstr>
      <vt:lpstr>На нашем столе были представлены: </vt:lpstr>
      <vt:lpstr>Оценка полученного продукта:</vt:lpstr>
      <vt:lpstr>Риски Реализации проекта:</vt:lpstr>
      <vt:lpstr>Новые знания и умения,полученные в ходе реализации проекта.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проекта:</dc:title>
  <dc:creator>АЙГУЛЬ</dc:creator>
  <cp:lastModifiedBy>АЙГУЛЬ</cp:lastModifiedBy>
  <cp:revision>26</cp:revision>
  <dcterms:created xsi:type="dcterms:W3CDTF">2022-05-02T15:19:13Z</dcterms:created>
  <dcterms:modified xsi:type="dcterms:W3CDTF">2022-05-16T17:49:26Z</dcterms:modified>
</cp:coreProperties>
</file>