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97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29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7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4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4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09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3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56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35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2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4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7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6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4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2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9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365108-6FDB-4BAB-8FCF-12A9C270766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1840A2-2440-490C-B79A-0C4BF06A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ctrTitle"/>
          </p:nvPr>
        </p:nvSpPr>
        <p:spPr>
          <a:xfrm>
            <a:off x="1633182" y="2934269"/>
            <a:ext cx="9066663" cy="1967766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Муниципальное бюджетное общеобразовательное учреждение</a:t>
            </a:r>
            <a:br>
              <a:rPr lang="ru-RU" sz="3100" dirty="0"/>
            </a:br>
            <a:r>
              <a:rPr lang="ru-RU" sz="3100" dirty="0"/>
              <a:t>«</a:t>
            </a:r>
            <a:r>
              <a:rPr lang="ru-RU" sz="3100" dirty="0" err="1"/>
              <a:t>Кизнерская</a:t>
            </a:r>
            <a:r>
              <a:rPr lang="ru-RU" sz="3100" dirty="0"/>
              <a:t> средняя общеобразовательная школа №1»</a:t>
            </a:r>
            <a:br>
              <a:rPr lang="ru-RU" sz="3100" dirty="0"/>
            </a:br>
            <a:r>
              <a:rPr lang="ru-RU" sz="3100" dirty="0"/>
              <a:t> </a:t>
            </a:r>
            <a:br>
              <a:rPr lang="ru-RU" sz="3100" dirty="0"/>
            </a:br>
            <a:r>
              <a:rPr lang="ru-RU" sz="3600" dirty="0"/>
              <a:t> Проект</a:t>
            </a:r>
            <a:br>
              <a:rPr lang="ru-RU" sz="3600" dirty="0"/>
            </a:br>
            <a:r>
              <a:rPr lang="ru-RU" sz="3600" dirty="0"/>
              <a:t>«Виртуальная прогулка по Школе №1</a:t>
            </a:r>
            <a:br>
              <a:rPr lang="ru-RU" sz="3600" dirty="0"/>
            </a:br>
            <a:r>
              <a:rPr lang="ru-RU" sz="3600" dirty="0"/>
              <a:t>В Яндекс. Картах»</a:t>
            </a:r>
          </a:p>
        </p:txBody>
      </p:sp>
    </p:spTree>
    <p:extLst>
      <p:ext uri="{BB962C8B-B14F-4D97-AF65-F5344CB8AC3E}">
        <p14:creationId xmlns:p14="http://schemas.microsoft.com/office/powerpoint/2010/main" val="251850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Риски.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3600" dirty="0"/>
              <a:t>Не понять, как загрузить панораму.</a:t>
            </a:r>
          </a:p>
          <a:p>
            <a:pPr lvl="0"/>
            <a:r>
              <a:rPr lang="ru-RU" sz="3600" dirty="0"/>
              <a:t>Загрузить, но в плохом качестве.</a:t>
            </a:r>
          </a:p>
          <a:p>
            <a:pPr lvl="0"/>
            <a:r>
              <a:rPr lang="ru-RU" sz="3600" dirty="0"/>
              <a:t>Не отследить не качественную панораму, и не исправить.</a:t>
            </a:r>
          </a:p>
          <a:p>
            <a:r>
              <a:rPr lang="ru-RU" sz="3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7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Новые </a:t>
            </a:r>
            <a:r>
              <a:rPr lang="ru-RU" dirty="0"/>
              <a:t>знания и умения.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ru-RU" sz="3600" dirty="0"/>
              <a:t>Я научился делать панораму в программе Просмотр улиц.</a:t>
            </a:r>
          </a:p>
          <a:p>
            <a:pPr lvl="0" algn="just"/>
            <a:r>
              <a:rPr lang="ru-RU" sz="3600" dirty="0"/>
              <a:t>Научился загружать её на Яндекс. Карты.</a:t>
            </a:r>
          </a:p>
          <a:p>
            <a:pPr algn="just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0371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</a:t>
            </a:r>
            <a:r>
              <a:rPr lang="ru-RU" dirty="0"/>
              <a:t>значимость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sz="3600" dirty="0"/>
              <a:t>Теперь люди смогут посетить нашу </a:t>
            </a:r>
            <a:r>
              <a:rPr lang="ru-RU" sz="3600"/>
              <a:t>любимую </a:t>
            </a:r>
            <a:r>
              <a:rPr lang="ru-RU" sz="3600" smtClean="0"/>
              <a:t>школу</a:t>
            </a:r>
            <a:endParaRPr lang="ru-RU" sz="3600" dirty="0"/>
          </a:p>
          <a:p>
            <a:pPr lvl="0"/>
            <a:r>
              <a:rPr lang="ru-RU" sz="3600" dirty="0"/>
              <a:t>В скором времени, сделаем панораму всего поселка </a:t>
            </a:r>
            <a:r>
              <a:rPr lang="ru-RU" sz="3600" dirty="0" err="1"/>
              <a:t>Кизнер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r>
              <a:rPr lang="ru-RU" sz="3600" dirty="0" smtClean="0"/>
              <a:t>                                                                            </a:t>
            </a:r>
            <a:r>
              <a:rPr lang="ru-RU" sz="3600" dirty="0"/>
              <a:t>Ждите…</a:t>
            </a:r>
          </a:p>
          <a:p>
            <a:endParaRPr lang="ru-RU" sz="28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8946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 smtClean="0"/>
              <a:t> </a:t>
            </a:r>
            <a:r>
              <a:rPr lang="ru-RU" sz="3200" dirty="0"/>
              <a:t>Сейчас Яндекс. Карты популярны тем, что не обязательно куда-то ехать чтобы посетит тот или иной город. Сейчас же можно провести виртуальную прогулку по любому городу.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0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Проблема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 smtClean="0"/>
              <a:t>В </a:t>
            </a:r>
            <a:r>
              <a:rPr lang="ru-RU" sz="3200" dirty="0"/>
              <a:t>том что в Яндекс. Картах, к   сожалению нет нашего посёлка!  И </a:t>
            </a:r>
            <a:r>
              <a:rPr lang="ru-RU" sz="3200" dirty="0" smtClean="0"/>
              <a:t>мы решили </a:t>
            </a:r>
            <a:r>
              <a:rPr lang="ru-RU" sz="3200" dirty="0"/>
              <a:t>сделать прогулку по нашей </a:t>
            </a:r>
            <a:r>
              <a:rPr lang="ru-RU" sz="3200" dirty="0" smtClean="0"/>
              <a:t>школе</a:t>
            </a:r>
            <a:endParaRPr lang="ru-RU" sz="3200" dirty="0"/>
          </a:p>
          <a:p>
            <a:r>
              <a:rPr lang="ru-RU" sz="32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7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Цель </a:t>
            </a:r>
            <a:r>
              <a:rPr lang="ru-RU" dirty="0" smtClean="0"/>
              <a:t>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 smtClean="0"/>
              <a:t>Загрузить </a:t>
            </a:r>
            <a:r>
              <a:rPr lang="ru-RU" sz="3200" dirty="0"/>
              <a:t>на Яндекс. Карты панораму нашего посёлка, чтобы его мог посетить любой.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6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Задачи, направленные на достижение целей: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600" dirty="0"/>
              <a:t>Поиск приложения. Оно называется «Просмотр улиц».  Поиск видеоролика Как загрузить панораму в Яндекс. Карты? Создание прогулки по школе</a:t>
            </a:r>
            <a:r>
              <a:rPr lang="ru-RU" sz="3600" dirty="0" smtClean="0"/>
              <a:t>№</a:t>
            </a:r>
            <a:r>
              <a:rPr lang="ru-RU" sz="3600" dirty="0"/>
              <a:t>1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98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 </a:t>
            </a:r>
            <a:r>
              <a:rPr lang="ru-RU" dirty="0"/>
              <a:t>План работы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19493"/>
              </p:ext>
            </p:extLst>
          </p:nvPr>
        </p:nvGraphicFramePr>
        <p:xfrm>
          <a:off x="1295402" y="2702257"/>
          <a:ext cx="9601196" cy="3311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661"/>
                <a:gridCol w="5284046"/>
                <a:gridCol w="2881489"/>
              </a:tblGrid>
              <a:tr h="34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№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Этапы работы над проектом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сроки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Поиск приложения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11.03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Поиск нужной информации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12.03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Создание панорамы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13.03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Редактирование панорамы в прогулку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16.03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Корректировка 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17.03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Загрузка панорамы в Яндекс. Карты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18.03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64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Ресурсы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649844"/>
              </p:ext>
            </p:extLst>
          </p:nvPr>
        </p:nvGraphicFramePr>
        <p:xfrm>
          <a:off x="1760561" y="2702259"/>
          <a:ext cx="7302477" cy="3024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4341"/>
                <a:gridCol w="4758136"/>
              </a:tblGrid>
              <a:tr h="817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Информационные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Интернет (видеоролик на платформе </a:t>
                      </a:r>
                      <a:r>
                        <a:rPr lang="en-US" sz="1800" dirty="0">
                          <a:effectLst/>
                        </a:rPr>
                        <a:t>YouTube</a:t>
                      </a:r>
                      <a:r>
                        <a:rPr lang="ru-RU" sz="1800" dirty="0">
                          <a:effectLst/>
                        </a:rPr>
                        <a:t>, картинки для презентации).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Технические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Ноутбук, смартфон, интернет.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Человеческие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Учитель информатики </a:t>
                      </a:r>
                      <a:r>
                        <a:rPr lang="ru-RU" sz="1800" dirty="0" err="1">
                          <a:effectLst/>
                        </a:rPr>
                        <a:t>Дзюин</a:t>
                      </a:r>
                      <a:r>
                        <a:rPr lang="ru-RU" sz="1800" dirty="0">
                          <a:effectLst/>
                        </a:rPr>
                        <a:t> В.О. участники проекта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7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Материальные - финансовые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интернет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Временные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1,5 недели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91567" y="-250152"/>
            <a:ext cx="12283568" cy="70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1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 </a:t>
            </a:r>
            <a:r>
              <a:rPr lang="ru-RU" dirty="0"/>
              <a:t>Реализация </a:t>
            </a:r>
            <a:r>
              <a:rPr lang="ru-RU" dirty="0" smtClean="0"/>
              <a:t>проекта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3200" dirty="0"/>
              <a:t>Пошла по намеченному плану. </a:t>
            </a:r>
            <a:r>
              <a:rPr lang="en-US" sz="3200" dirty="0"/>
              <a:t>C</a:t>
            </a:r>
            <a:r>
              <a:rPr lang="ru-RU" sz="3200" dirty="0"/>
              <a:t>начала мы нашли приложение. Далее просмотрели видеоролик на </a:t>
            </a:r>
            <a:r>
              <a:rPr lang="en-US" sz="3200" dirty="0"/>
              <a:t>YouTube</a:t>
            </a:r>
            <a:r>
              <a:rPr lang="ru-RU" sz="3200" dirty="0"/>
              <a:t>. Затем начали снимать панораму, потом начали искать не удавшиеся, идти переснимать. Снятые панорамы склеили в прогулку, </a:t>
            </a:r>
            <a:r>
              <a:rPr lang="ru-RU" sz="3200" dirty="0" err="1"/>
              <a:t>отредачили</a:t>
            </a:r>
            <a:r>
              <a:rPr lang="ru-RU" sz="3200" dirty="0"/>
              <a:t> и загрузили в Яндекс. Карты. Радовались сделанному проекту.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81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О</a:t>
            </a:r>
            <a:r>
              <a:rPr lang="ru-RU" dirty="0" smtClean="0"/>
              <a:t>ценка продукта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Продуктом нашего проекта является виртуальная прогулка </a:t>
            </a:r>
            <a:r>
              <a:rPr lang="ru-RU" sz="3200" dirty="0" smtClean="0"/>
              <a:t>вокруг школы </a:t>
            </a:r>
            <a:r>
              <a:rPr lang="ru-RU" sz="3200" dirty="0"/>
              <a:t>№1 и </a:t>
            </a:r>
            <a:r>
              <a:rPr lang="ru-RU" sz="3200" dirty="0" smtClean="0"/>
              <a:t>детского сада </a:t>
            </a:r>
            <a:r>
              <a:rPr lang="ru-RU" sz="3200" dirty="0"/>
              <a:t>№6 «</a:t>
            </a:r>
            <a:r>
              <a:rPr lang="ru-RU" sz="3200" dirty="0" err="1" smtClean="0"/>
              <a:t>Италмас</a:t>
            </a:r>
            <a:r>
              <a:rPr lang="ru-RU" sz="3200" dirty="0" smtClean="0"/>
              <a:t>». </a:t>
            </a:r>
            <a:r>
              <a:rPr lang="ru-RU" sz="3200" dirty="0"/>
              <a:t>Наш продукт получился </a:t>
            </a:r>
            <a:r>
              <a:rPr lang="ru-RU" sz="3200" dirty="0" smtClean="0"/>
              <a:t>хорошим. Он будет полезен людям, имеющим желание посетить нашу школе в виртуальном пространстве.  </a:t>
            </a:r>
            <a:r>
              <a:rPr lang="ru-RU" sz="3200" dirty="0"/>
              <a:t>Мы оцениваем его на 8 из 10.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73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355</Words>
  <Application>Microsoft Office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Натуральные материалы</vt:lpstr>
      <vt:lpstr>Муниципальное бюджетное общеобразовательное учреждение «Кизнерская средняя общеобразовательная школа №1»    Проект «Виртуальная прогулка по Школе №1 В Яндекс. Картах»</vt:lpstr>
      <vt:lpstr>Актуальность проекта</vt:lpstr>
      <vt:lpstr>Проблема</vt:lpstr>
      <vt:lpstr>Цель работы:</vt:lpstr>
      <vt:lpstr>Задачи, направленные на достижение целей: </vt:lpstr>
      <vt:lpstr> План работы </vt:lpstr>
      <vt:lpstr>Ресурсы: </vt:lpstr>
      <vt:lpstr> Реализация проекта: </vt:lpstr>
      <vt:lpstr>Оценка продукта: </vt:lpstr>
      <vt:lpstr>Риски. </vt:lpstr>
      <vt:lpstr>Новые знания и умения.</vt:lpstr>
      <vt:lpstr>Практическая значимость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 бюджетное общеобразовательное учреждение «Кизнерская средняя общеобразовательная школа №1»    Проект «Виртуальная прогулка по Школе №1 В Яндекс. Картах»</dc:title>
  <dc:creator>Admin</dc:creator>
  <cp:lastModifiedBy>Ученик 8</cp:lastModifiedBy>
  <cp:revision>5</cp:revision>
  <dcterms:created xsi:type="dcterms:W3CDTF">2022-05-16T04:10:11Z</dcterms:created>
  <dcterms:modified xsi:type="dcterms:W3CDTF">2022-05-19T07:55:16Z</dcterms:modified>
</cp:coreProperties>
</file>