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9" autoAdjust="0"/>
    <p:restoredTop sz="94660"/>
  </p:normalViewPr>
  <p:slideViewPr>
    <p:cSldViewPr>
      <p:cViewPr varScale="1">
        <p:scale>
          <a:sx n="68" d="100"/>
          <a:sy n="68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4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showCatName val="1"/>
            <c:showPercent val="1"/>
            <c:showLeaderLines val="1"/>
          </c:dLbls>
          <c:cat>
            <c:strRef>
              <c:f>Лист1!$A$2:$A$6</c:f>
              <c:strCache>
                <c:ptCount val="5"/>
                <c:pt idx="0">
                  <c:v>YouTube</c:v>
                </c:pt>
                <c:pt idx="1">
                  <c:v>аниме</c:v>
                </c:pt>
                <c:pt idx="2">
                  <c:v>сералы</c:v>
                </c:pt>
                <c:pt idx="3">
                  <c:v>фильмы</c:v>
                </c:pt>
                <c:pt idx="4">
                  <c:v>телевизор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48</c:v>
                </c:pt>
                <c:pt idx="1">
                  <c:v>17</c:v>
                </c:pt>
                <c:pt idx="2">
                  <c:v>18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B4E15-7765-4F7C-95CF-8F5DD49D8B16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0F872-4373-4CD3-B8E3-198D160C3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F872-4373-4CD3-B8E3-198D160C3CC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2EC3A8-8A02-49CD-B46F-095C316D9B70}" type="datetimeFigureOut">
              <a:rPr lang="ru-RU" smtClean="0"/>
              <a:pPr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D077EB-C06A-4FC3-830E-B06B2BA8476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8062664" cy="2160240"/>
          </a:xfrm>
        </p:spPr>
        <p:txBody>
          <a:bodyPr>
            <a:noAutofit/>
          </a:bodyPr>
          <a:lstStyle/>
          <a:p>
            <a:r>
              <a:rPr lang="ru-RU" sz="1800" dirty="0" smtClean="0"/>
              <a:t>Муниципальное бюджетное общеобразовательное </a:t>
            </a:r>
            <a:br>
              <a:rPr lang="ru-RU" sz="1800" dirty="0" smtClean="0"/>
            </a:br>
            <a:r>
              <a:rPr lang="ru-RU" sz="1800" dirty="0" smtClean="0"/>
              <a:t>учреждение </a:t>
            </a:r>
            <a:br>
              <a:rPr lang="ru-RU" sz="1800" dirty="0" smtClean="0"/>
            </a:br>
            <a:r>
              <a:rPr lang="en-US" sz="1800" dirty="0" smtClean="0"/>
              <a:t>“</a:t>
            </a:r>
            <a:r>
              <a:rPr lang="ru-RU" sz="1800" dirty="0" err="1" smtClean="0"/>
              <a:t>Кизнерская</a:t>
            </a:r>
            <a:r>
              <a:rPr lang="ru-RU" sz="1800" dirty="0" smtClean="0"/>
              <a:t> средняя общеобразовательная школа №1</a:t>
            </a:r>
            <a:r>
              <a:rPr lang="en-US" sz="1800" dirty="0" smtClean="0"/>
              <a:t>”</a:t>
            </a:r>
            <a:br>
              <a:rPr lang="en-US" sz="18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800" dirty="0" smtClean="0"/>
              <a:t>Проект</a:t>
            </a:r>
            <a:br>
              <a:rPr lang="ru-RU" sz="2800" dirty="0" smtClean="0"/>
            </a:br>
            <a:r>
              <a:rPr lang="en-US" sz="2800" dirty="0" smtClean="0"/>
              <a:t>“</a:t>
            </a:r>
            <a:r>
              <a:rPr lang="ru-RU" sz="2800" dirty="0" smtClean="0"/>
              <a:t>Нужно ли смотреть фильмы?</a:t>
            </a:r>
            <a:r>
              <a:rPr lang="en-US" sz="2800" dirty="0" smtClean="0"/>
              <a:t>”</a:t>
            </a:r>
            <a:endParaRPr lang="ru-RU" sz="2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355976" y="2276872"/>
            <a:ext cx="4788024" cy="316835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b="1" dirty="0" smtClean="0"/>
              <a:t>Подготовили</a:t>
            </a:r>
            <a:r>
              <a:rPr lang="en-US" b="1" dirty="0" smtClean="0"/>
              <a:t>:</a:t>
            </a:r>
            <a:endParaRPr lang="ru-RU" b="1" dirty="0" smtClean="0"/>
          </a:p>
          <a:p>
            <a:pPr algn="r"/>
            <a:r>
              <a:rPr lang="ru-RU" dirty="0" err="1" smtClean="0"/>
              <a:t>Грехова</a:t>
            </a:r>
            <a:r>
              <a:rPr lang="ru-RU" dirty="0" smtClean="0"/>
              <a:t> Алёна</a:t>
            </a:r>
          </a:p>
          <a:p>
            <a:pPr algn="r"/>
            <a:r>
              <a:rPr lang="ru-RU" dirty="0" smtClean="0"/>
              <a:t>Беспалова Алина</a:t>
            </a:r>
          </a:p>
          <a:p>
            <a:pPr algn="r"/>
            <a:r>
              <a:rPr lang="ru-RU" dirty="0" err="1" smtClean="0"/>
              <a:t>Полянцева</a:t>
            </a:r>
            <a:r>
              <a:rPr lang="ru-RU" dirty="0" smtClean="0"/>
              <a:t> Надежда</a:t>
            </a:r>
          </a:p>
          <a:p>
            <a:pPr algn="r"/>
            <a:r>
              <a:rPr lang="ru-RU" dirty="0" smtClean="0"/>
              <a:t>Кощеева Виктория</a:t>
            </a:r>
          </a:p>
          <a:p>
            <a:pPr algn="r"/>
            <a:r>
              <a:rPr lang="ru-RU" dirty="0" smtClean="0"/>
              <a:t>Орехов Илья</a:t>
            </a:r>
          </a:p>
          <a:p>
            <a:pPr algn="r"/>
            <a:r>
              <a:rPr lang="ru-RU" b="1" dirty="0" smtClean="0"/>
              <a:t>Руководитель</a:t>
            </a:r>
            <a:r>
              <a:rPr lang="en-US" b="1" dirty="0" smtClean="0"/>
              <a:t>: </a:t>
            </a:r>
            <a:endParaRPr lang="ru-RU" b="1" dirty="0" smtClean="0"/>
          </a:p>
          <a:p>
            <a:pPr algn="r"/>
            <a:r>
              <a:rPr lang="ru-RU" dirty="0" err="1" smtClean="0"/>
              <a:t>Дзюина</a:t>
            </a:r>
            <a:r>
              <a:rPr lang="ru-RU" dirty="0" smtClean="0"/>
              <a:t> Оксана Сергеевна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flipH="1">
            <a:off x="323528" y="5373216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п.Кизнер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661248"/>
            <a:ext cx="195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2022 год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знания и умения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процессе работы над проектом у нас появился опыт в проведении классных часов</a:t>
            </a:r>
          </a:p>
          <a:p>
            <a:r>
              <a:rPr lang="ru-RU" dirty="0" smtClean="0"/>
              <a:t>Научились разрабатывать и проводить викторину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значимость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Данную викторину можно использовать на классных часах и занятиях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uronics\Desktop\IMG_53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8062664" cy="2160240"/>
          </a:xfrm>
        </p:spPr>
        <p:txBody>
          <a:bodyPr>
            <a:noAutofit/>
          </a:bodyPr>
          <a:lstStyle/>
          <a:p>
            <a:r>
              <a:rPr lang="ru-RU" sz="1800" dirty="0" smtClean="0"/>
              <a:t>Муниципальное бюджетное общеобразовательное </a:t>
            </a:r>
            <a:br>
              <a:rPr lang="ru-RU" sz="1800" dirty="0" smtClean="0"/>
            </a:br>
            <a:r>
              <a:rPr lang="ru-RU" sz="1800" dirty="0" smtClean="0"/>
              <a:t>учреждение </a:t>
            </a:r>
            <a:br>
              <a:rPr lang="ru-RU" sz="1800" dirty="0" smtClean="0"/>
            </a:br>
            <a:r>
              <a:rPr lang="en-US" sz="1800" dirty="0" smtClean="0"/>
              <a:t>“</a:t>
            </a:r>
            <a:r>
              <a:rPr lang="ru-RU" sz="1800" dirty="0" err="1" smtClean="0"/>
              <a:t>Кизнерская</a:t>
            </a:r>
            <a:r>
              <a:rPr lang="ru-RU" sz="1800" dirty="0" smtClean="0"/>
              <a:t> средняя общеобразовательная школа №1</a:t>
            </a:r>
            <a:r>
              <a:rPr lang="en-US" sz="1800" dirty="0" smtClean="0"/>
              <a:t>”</a:t>
            </a:r>
            <a:br>
              <a:rPr lang="en-US" sz="18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800" dirty="0" smtClean="0"/>
              <a:t>Проект</a:t>
            </a:r>
            <a:br>
              <a:rPr lang="ru-RU" sz="2800" dirty="0" smtClean="0"/>
            </a:br>
            <a:r>
              <a:rPr lang="en-US" sz="2800" dirty="0" smtClean="0"/>
              <a:t>“</a:t>
            </a:r>
            <a:r>
              <a:rPr lang="ru-RU" sz="2800" dirty="0" smtClean="0"/>
              <a:t>Нужно ли смотреть фильмы?</a:t>
            </a:r>
            <a:r>
              <a:rPr lang="en-US" sz="2800" dirty="0" smtClean="0"/>
              <a:t>”</a:t>
            </a:r>
            <a:endParaRPr lang="ru-RU" sz="2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851920" y="2276872"/>
            <a:ext cx="5292080" cy="309634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b="1" dirty="0" smtClean="0"/>
              <a:t>Подготовили</a:t>
            </a:r>
            <a:r>
              <a:rPr lang="en-US" b="1" dirty="0" smtClean="0"/>
              <a:t>:</a:t>
            </a:r>
            <a:endParaRPr lang="ru-RU" b="1" dirty="0" smtClean="0"/>
          </a:p>
          <a:p>
            <a:pPr algn="r"/>
            <a:r>
              <a:rPr lang="ru-RU" dirty="0" err="1" smtClean="0"/>
              <a:t>Грехова</a:t>
            </a:r>
            <a:r>
              <a:rPr lang="ru-RU" dirty="0" smtClean="0"/>
              <a:t> Алёна</a:t>
            </a:r>
          </a:p>
          <a:p>
            <a:pPr algn="r"/>
            <a:r>
              <a:rPr lang="ru-RU" dirty="0" smtClean="0"/>
              <a:t>Беспалова Алина</a:t>
            </a:r>
          </a:p>
          <a:p>
            <a:pPr algn="r"/>
            <a:r>
              <a:rPr lang="ru-RU" dirty="0" err="1" smtClean="0"/>
              <a:t>Полянцева</a:t>
            </a:r>
            <a:r>
              <a:rPr lang="ru-RU" dirty="0" smtClean="0"/>
              <a:t> Надежда</a:t>
            </a:r>
          </a:p>
          <a:p>
            <a:pPr algn="r"/>
            <a:r>
              <a:rPr lang="ru-RU" dirty="0" smtClean="0"/>
              <a:t>Кощеева Виктория</a:t>
            </a:r>
          </a:p>
          <a:p>
            <a:pPr algn="r"/>
            <a:r>
              <a:rPr lang="ru-RU" dirty="0" smtClean="0"/>
              <a:t>Орехов Илья</a:t>
            </a:r>
          </a:p>
          <a:p>
            <a:pPr algn="r"/>
            <a:r>
              <a:rPr lang="ru-RU" b="1" dirty="0" smtClean="0"/>
              <a:t>Руководитель</a:t>
            </a:r>
            <a:r>
              <a:rPr lang="en-US" b="1" dirty="0" smtClean="0"/>
              <a:t>: </a:t>
            </a:r>
            <a:endParaRPr lang="ru-RU" b="1" dirty="0" smtClean="0"/>
          </a:p>
          <a:p>
            <a:pPr algn="r"/>
            <a:r>
              <a:rPr lang="ru-RU" dirty="0" err="1" smtClean="0"/>
              <a:t>Дзюина</a:t>
            </a:r>
            <a:r>
              <a:rPr lang="ru-RU" dirty="0" smtClean="0"/>
              <a:t> Оксана Сергеевна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Актуальность проекта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395536" y="2852936"/>
            <a:ext cx="8075240" cy="1440160"/>
          </a:xfrm>
        </p:spPr>
        <p:txBody>
          <a:bodyPr/>
          <a:lstStyle/>
          <a:p>
            <a:r>
              <a:rPr lang="ru-RU" dirty="0" smtClean="0"/>
              <a:t>Много подростков  нашей школы в свободное время смотрят различных </a:t>
            </a:r>
            <a:r>
              <a:rPr lang="ru-RU" dirty="0" err="1" smtClean="0"/>
              <a:t>блогеров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</a:t>
            </a:r>
            <a:endParaRPr lang="ru-RU" b="1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Школьники смотрят вредный </a:t>
            </a:r>
            <a:r>
              <a:rPr lang="ru-RU" dirty="0" err="1" smtClean="0"/>
              <a:t>контент</a:t>
            </a:r>
            <a:r>
              <a:rPr lang="ru-RU" dirty="0" smtClean="0"/>
              <a:t>, впустую тратят своё время, мы хотим что бы они проводили своё время с пользой.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Цель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дать представление о фильмах которые развивают патриотизм.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5770984" cy="4065240"/>
          </a:xfrm>
        </p:spPr>
        <p:style>
          <a:lnRef idx="1">
            <a:schemeClr val="accent4"/>
          </a:lnRef>
          <a:fillRef idx="1003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000" dirty="0" smtClean="0"/>
              <a:t>Подготовить информацию для викторины</a:t>
            </a:r>
            <a:r>
              <a:rPr lang="en-US" sz="2000" dirty="0" smtClean="0"/>
              <a:t>: </a:t>
            </a:r>
            <a:r>
              <a:rPr lang="ru-RU" sz="2000" dirty="0" smtClean="0"/>
              <a:t>фильмы, мультфильмы, сериалы.</a:t>
            </a:r>
          </a:p>
          <a:p>
            <a:r>
              <a:rPr lang="ru-RU" sz="2000" dirty="0" smtClean="0"/>
              <a:t>Договориться с классным руководителем 6А класса для проведения классного часа</a:t>
            </a:r>
          </a:p>
          <a:p>
            <a:r>
              <a:rPr lang="ru-RU" sz="2000" dirty="0" smtClean="0"/>
              <a:t>Провести викторину в 6А классе </a:t>
            </a:r>
          </a:p>
          <a:p>
            <a:r>
              <a:rPr lang="ru-RU" sz="2000" dirty="0" smtClean="0"/>
              <a:t>Провести опросы в 6-х и 7-х классах</a:t>
            </a:r>
          </a:p>
          <a:p>
            <a:r>
              <a:rPr lang="ru-RU" sz="2000" dirty="0" smtClean="0"/>
              <a:t>Подвести итоги опросов</a:t>
            </a:r>
          </a:p>
          <a:p>
            <a:r>
              <a:rPr lang="ru-RU" sz="2000" dirty="0" smtClean="0"/>
              <a:t>Просмотр фильма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опроса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484784"/>
          <a:ext cx="9144000" cy="537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Ресурсы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Информационные - Интернет (вопросы для викторины)</a:t>
            </a:r>
          </a:p>
          <a:p>
            <a:r>
              <a:rPr lang="ru-RU" dirty="0" smtClean="0"/>
              <a:t>Технические – Актовый зал, принтер, ноутбук, проектор.</a:t>
            </a:r>
          </a:p>
          <a:p>
            <a:r>
              <a:rPr lang="ru-RU" dirty="0" smtClean="0"/>
              <a:t>Материальные - финансовые – Бумага, интернет</a:t>
            </a:r>
          </a:p>
          <a:p>
            <a:r>
              <a:rPr lang="ru-RU" dirty="0" smtClean="0"/>
              <a:t>Живые</a:t>
            </a:r>
            <a:r>
              <a:rPr lang="ru-RU" dirty="0" smtClean="0"/>
              <a:t> </a:t>
            </a:r>
            <a:r>
              <a:rPr lang="ru-RU" dirty="0" smtClean="0"/>
              <a:t>– учащиеся 6-х и 7-х классов</a:t>
            </a:r>
          </a:p>
          <a:p>
            <a:r>
              <a:rPr lang="ru-RU" dirty="0" smtClean="0"/>
              <a:t>Временные – 1,5 месяца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реализации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Реализация прошла по намеченному плану.</a:t>
            </a:r>
          </a:p>
          <a:p>
            <a:pPr>
              <a:buNone/>
            </a:pPr>
            <a:r>
              <a:rPr lang="ru-RU" dirty="0" smtClean="0"/>
              <a:t>Сначала мы долго не могли определиться с темой проекта. Затем мы собрали информацию для викторины, договорились с классным руководителем 6А класса и провели викторину. Далее мы провели опросы в 6-х и 7-х классах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продукта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Продуктом нашего проекта является классный час для показа фильма. По нашему мнению, наш продукт получился не таким качественным, как мы хотели. Мы оцениваем его на 6 из 10. нам кажется, что классный час прошёл не так, как мы хотели из-за некачественной подготовки.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Не успеть в поставленные сроки реализации проекта</a:t>
            </a:r>
          </a:p>
          <a:p>
            <a:r>
              <a:rPr lang="ru-RU" dirty="0" smtClean="0"/>
              <a:t>Ученики могли не знать ответы на вопросы викторины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198</TotalTime>
  <Words>315</Words>
  <Application>Microsoft Office PowerPoint</Application>
  <PresentationFormat>Экран (4:3)</PresentationFormat>
  <Paragraphs>56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Обычная</vt:lpstr>
      <vt:lpstr>Муниципальное бюджетное общеобразовательное  учреждение  “Кизнерская средняя общеобразовательная школа №1”  Проект “Нужно ли смотреть фильмы?”</vt:lpstr>
      <vt:lpstr>Актуальность проекта</vt:lpstr>
      <vt:lpstr>Проблема</vt:lpstr>
      <vt:lpstr>Задачи</vt:lpstr>
      <vt:lpstr>Итоги опроса</vt:lpstr>
      <vt:lpstr>      Ресурсы </vt:lpstr>
      <vt:lpstr>Ход реализации проекта</vt:lpstr>
      <vt:lpstr>Оценка продукта</vt:lpstr>
      <vt:lpstr>Риски </vt:lpstr>
      <vt:lpstr>Новые знания и умения</vt:lpstr>
      <vt:lpstr>Практическая значимость проекта</vt:lpstr>
      <vt:lpstr>Слайд 12</vt:lpstr>
      <vt:lpstr>Муниципальное бюджетное общеобразовательное  учреждение  “Кизнерская средняя общеобразовательная школа №1”  Проект “Нужно ли смотреть фильмы?”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бюджетное общеобразовательное  учреждение  “Кизнерская средняя общеобразовательная школа №1”  Проект “Нужно ли смотреть фильмы?”</dc:title>
  <dc:creator>Euronics</dc:creator>
  <cp:lastModifiedBy>Euronics</cp:lastModifiedBy>
  <cp:revision>4</cp:revision>
  <dcterms:created xsi:type="dcterms:W3CDTF">2022-05-15T18:15:12Z</dcterms:created>
  <dcterms:modified xsi:type="dcterms:W3CDTF">2022-05-19T06:54:34Z</dcterms:modified>
</cp:coreProperties>
</file>