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2" d="100"/>
          <a:sy n="42" d="100"/>
        </p:scale>
        <p:origin x="158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F2A0-AF6C-4E2D-B766-39B5FA079139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70D4-5B38-43F6-87F0-BC33A00E0C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13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F2A0-AF6C-4E2D-B766-39B5FA079139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70D4-5B38-43F6-87F0-BC33A00E0C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57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F2A0-AF6C-4E2D-B766-39B5FA079139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70D4-5B38-43F6-87F0-BC33A00E0C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32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F2A0-AF6C-4E2D-B766-39B5FA079139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70D4-5B38-43F6-87F0-BC33A00E0C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78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F2A0-AF6C-4E2D-B766-39B5FA079139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70D4-5B38-43F6-87F0-BC33A00E0C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18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F2A0-AF6C-4E2D-B766-39B5FA079139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70D4-5B38-43F6-87F0-BC33A00E0C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386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F2A0-AF6C-4E2D-B766-39B5FA079139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70D4-5B38-43F6-87F0-BC33A00E0C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85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F2A0-AF6C-4E2D-B766-39B5FA079139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70D4-5B38-43F6-87F0-BC33A00E0C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55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F2A0-AF6C-4E2D-B766-39B5FA079139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70D4-5B38-43F6-87F0-BC33A00E0C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22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F2A0-AF6C-4E2D-B766-39B5FA079139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70D4-5B38-43F6-87F0-BC33A00E0C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87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F2A0-AF6C-4E2D-B766-39B5FA079139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70D4-5B38-43F6-87F0-BC33A00E0C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93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3F2A0-AF6C-4E2D-B766-39B5FA079139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B70D4-5B38-43F6-87F0-BC33A00E0C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03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8240" y="563880"/>
            <a:ext cx="10210800" cy="561761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Муниципальное бюджетное общеобразовательное </a:t>
            </a:r>
            <a:r>
              <a:rPr lang="ru-RU" sz="1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учереждение</a:t>
            </a:r>
            <a:r>
              <a:rPr lang="ru-RU" sz="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lang="ru-RU" sz="1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Кизнерская</a:t>
            </a:r>
            <a:r>
              <a:rPr lang="ru-RU" sz="1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средняя общеобразовательная школа №1»</a:t>
            </a:r>
            <a:r>
              <a:rPr lang="ru-RU" sz="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</a:t>
            </a:r>
            <a:r>
              <a:rPr lang="ru-RU" sz="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«ЛЕНИ-НЕТ!»</a:t>
            </a:r>
            <a:r>
              <a:rPr lang="ru-RU" sz="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  <a:r>
              <a:rPr lang="ru-RU" sz="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ru-RU" sz="1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Авторы:</a:t>
            </a:r>
            <a:r>
              <a:rPr lang="ru-RU" sz="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ru-RU" sz="1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Плотникова Эльвира Эдуардовна</a:t>
            </a:r>
            <a:r>
              <a:rPr lang="ru-RU" sz="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ru-RU" sz="1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Антропова Анастасия Александровна</a:t>
            </a:r>
            <a:r>
              <a:rPr lang="ru-RU" sz="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ru-RU" sz="1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Руководитель: </a:t>
            </a:r>
            <a:r>
              <a:rPr lang="ru-RU" sz="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ru-RU" sz="1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Долгушева</a:t>
            </a:r>
            <a:r>
              <a:rPr lang="ru-RU" sz="1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Татьяна Леонидовна</a:t>
            </a:r>
            <a:r>
              <a:rPr lang="ru-RU" sz="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ru-RU" sz="1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Начало: 8.04.2022</a:t>
            </a:r>
            <a:r>
              <a:rPr lang="ru-RU" sz="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ru-RU" sz="1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Завершение: 16.05.</a:t>
            </a:r>
            <a:r>
              <a:rPr lang="ru-RU" sz="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</a:t>
            </a:r>
            <a:r>
              <a:rPr lang="ru-RU" sz="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2022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96204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7160"/>
            <a:ext cx="10515600" cy="650748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b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1.Актуальность проекта</a:t>
            </a:r>
            <a:r>
              <a:rPr lang="ru-RU" altLang="ru-RU" sz="2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altLang="ru-RU" sz="2000" dirty="0">
              <a:solidFill>
                <a:prstClr val="black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Актуальность данной работы заключается в том, что лень это частое , распространенная проблема среди людей старшего и младшего поколения, в особенности подростков. В большинстве случаев причиной неудач является лень. Мы задались вопросом- а всегда ли лень это плохо? Как можно бороться с ленью? Ленивый ли я человек? Стоит ли вообще бороться с ней?</a:t>
            </a:r>
            <a:endParaRPr lang="ru-RU" altLang="ru-RU" sz="2000" dirty="0">
              <a:solidFill>
                <a:prstClr val="black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b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ru-RU" altLang="ru-RU" sz="2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000" b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Проблема</a:t>
            </a:r>
            <a:r>
              <a:rPr lang="ru-RU" altLang="ru-RU" sz="2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которая побудила нас выполнять  </a:t>
            </a:r>
            <a:endParaRPr lang="ru-RU" altLang="ru-RU" sz="2000" dirty="0">
              <a:solidFill>
                <a:prstClr val="black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b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 Цель</a:t>
            </a:r>
            <a:r>
              <a:rPr lang="ru-RU" altLang="ru-RU" sz="2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нашей работы-научить и взрослых, и детей борьбе с ленью. </a:t>
            </a:r>
            <a:endParaRPr lang="ru-RU" altLang="ru-RU" sz="2000" b="1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b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Задачи</a:t>
            </a:r>
            <a:endParaRPr lang="ru-RU" altLang="ru-RU" sz="2000" dirty="0">
              <a:solidFill>
                <a:prstClr val="black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определиться с темой проекта и продуктом</a:t>
            </a:r>
            <a:endParaRPr lang="ru-RU" altLang="ru-RU" sz="2000" dirty="0">
              <a:solidFill>
                <a:prstClr val="black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Найти информационный материал</a:t>
            </a:r>
            <a:endParaRPr lang="ru-RU" altLang="ru-RU" sz="2000" dirty="0">
              <a:solidFill>
                <a:prstClr val="black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Разработать сценарий викторины</a:t>
            </a:r>
            <a:endParaRPr lang="ru-RU" altLang="ru-RU" sz="2000" dirty="0">
              <a:solidFill>
                <a:prstClr val="black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Потом приступить к разделению работы.</a:t>
            </a:r>
            <a:endParaRPr lang="ru-RU" altLang="ru-RU" sz="2000" dirty="0">
              <a:solidFill>
                <a:prstClr val="black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-Найти спонсора для призов.</a:t>
            </a:r>
            <a:endParaRPr lang="ru-RU" altLang="ru-RU" sz="2000" dirty="0">
              <a:solidFill>
                <a:prstClr val="black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Распечатать сценарий по которому мы проведем наше мероприятие.</a:t>
            </a:r>
            <a:endParaRPr lang="ru-RU" altLang="ru-RU" sz="2000" dirty="0">
              <a:solidFill>
                <a:prstClr val="black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-договориться с классным руководителем 4 </a:t>
            </a:r>
            <a:r>
              <a:rPr lang="ru-RU" altLang="ru-RU" sz="20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lang="ru-RU" altLang="ru-RU" sz="2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ru-RU" altLang="ru-RU" sz="20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r>
              <a:rPr lang="ru-RU" altLang="ru-RU" sz="2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класса о реализации проекта</a:t>
            </a:r>
            <a:endParaRPr lang="ru-RU" altLang="ru-RU" sz="2000" dirty="0">
              <a:solidFill>
                <a:prstClr val="black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Провести мероприятие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9932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3836038"/>
              </p:ext>
            </p:extLst>
          </p:nvPr>
        </p:nvGraphicFramePr>
        <p:xfrm>
          <a:off x="3368042" y="1310645"/>
          <a:ext cx="5049469" cy="4925456"/>
        </p:xfrm>
        <a:graphic>
          <a:graphicData uri="http://schemas.openxmlformats.org/drawingml/2006/table">
            <a:tbl>
              <a:tblPr firstRow="1" firstCol="1" bandRow="1"/>
              <a:tblGrid>
                <a:gridCol w="380602"/>
                <a:gridCol w="3676273"/>
                <a:gridCol w="992594"/>
              </a:tblGrid>
              <a:tr h="4433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№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Этапы работы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сроки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Сбор информации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8.04.22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Разработка сценария викторины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10.04.22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Разработка презентации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12.04.22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Договоренность с классным руководителем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16.04.22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5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Обсуждение презентации и сценария. Доработка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21.04.22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Приобретение призов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19.04.22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Проведение мероприятия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20.04.22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Анализ работы по реализации проекта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22.04.22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Отчет о проделанной работе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Презентация проекта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5572" y="104075"/>
            <a:ext cx="103800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План работы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78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26720"/>
            <a:ext cx="10515600" cy="575024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7.Ход реализации проекта</a:t>
            </a:r>
            <a:endParaRPr lang="ru-RU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Реализация проекта прошла по намеченному плану. Сначала мы собрали информацию в интернете, на уроках истории. Затем  разработали сценарий мероприятия и презентацию к нему. В мероприятие включили интерактивную викторину. Мы договорились с классным руководителем 4 «А» класса и провели мероприятие.</a:t>
            </a:r>
            <a:endParaRPr lang="ru-RU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 smtClean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9. Риски</a:t>
            </a:r>
            <a:endParaRPr lang="ru-RU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Входе работы мы столкнулись с такими проблемами, как: было сложно собраться вместе и обдумывать план по причине </a:t>
            </a:r>
            <a:r>
              <a:rPr lang="ru-RU" sz="16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местопроживания</a:t>
            </a:r>
            <a:r>
              <a:rPr lang="ru-RU" sz="1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не </a:t>
            </a:r>
            <a:r>
              <a:rPr lang="ru-RU" sz="16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расчитали</a:t>
            </a:r>
            <a:r>
              <a:rPr lang="ru-RU" sz="1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наши задумки и наши возможности, было сложно подобрать продукт, который понравился бы и нам, и ребятам у которых мы и проводили мероприятие.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10. Новые знания и умения </a:t>
            </a:r>
            <a:endParaRPr lang="ru-RU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Умения, полученные в ходе работы- это находить общий язык как со взрослыми, так и с детьми. Тем самым это пригодится нам в дальнейшем.</a:t>
            </a:r>
            <a:endParaRPr lang="ru-RU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11. Практическая </a:t>
            </a:r>
            <a:r>
              <a:rPr lang="ru-RU" sz="1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Этот продукт будет интересен тем, кто поддается лени. После этого проекта они будут знать, как весело и с пользой побороть свою лень. 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2118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370</Words>
  <Application>Microsoft Office PowerPoint</Application>
  <PresentationFormat>Широкоэкранный</PresentationFormat>
  <Paragraphs>56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Office</vt:lpstr>
      <vt:lpstr>Муниципальное бюджетное общеобразовательное учереждение «Кизнерская средняя общеобразовательная школа №1»           ПРОЕКТ «ЛЕНИ-НЕТ!»                                                                                                                                                                                                                                            Авторы: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Плотникова Эльвира Эдуардовна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Антропова Анастасия Александровна                                                                                                                                                                                                                                                         Руководитель: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Долгушева Татьяна Леонидовна                                                                                                                                                                                                                                                      Начало: 8.04.2022                                                                                                                                                                                                                                                        Завершение: 16.05.                                   2022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Муниципальное бюджетное общеобразовательное учереждение «Кизнерская средняя общеобразовательная школа №1»           ПРОЕКТ «ЛЕНИ-НЕТ!»                                                                                                                                                                                                                                            Авторы: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Плотникова Эльвира Эдуардовна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Антропова Анастасия Александровна                                                                                                                                                                                                                                                         Руководитель: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Долгушева Татьяна Леонидовна                                                                                                                                                                                                                                                      Начало: 8.04.2022                                                                                                                                                                                                                                                        Завершение: 16.05.                                   2022</dc:title>
  <dc:creator>Ученик 5</dc:creator>
  <cp:lastModifiedBy>Ученик 5</cp:lastModifiedBy>
  <cp:revision>2</cp:revision>
  <dcterms:created xsi:type="dcterms:W3CDTF">2022-05-19T08:31:34Z</dcterms:created>
  <dcterms:modified xsi:type="dcterms:W3CDTF">2022-05-19T08:47:29Z</dcterms:modified>
</cp:coreProperties>
</file>