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5256584" cy="2993504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Развивающие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2819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для учащихся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 начальных классов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авильный пятиугольник 3"/>
          <p:cNvSpPr/>
          <p:nvPr/>
        </p:nvSpPr>
        <p:spPr>
          <a:xfrm rot="19187699">
            <a:off x="302788" y="2448326"/>
            <a:ext cx="869065" cy="92311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ильный пятиугольник 5"/>
          <p:cNvSpPr/>
          <p:nvPr/>
        </p:nvSpPr>
        <p:spPr>
          <a:xfrm>
            <a:off x="251520" y="1700808"/>
            <a:ext cx="864096" cy="86409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ильный пятиугольник 6"/>
          <p:cNvSpPr/>
          <p:nvPr/>
        </p:nvSpPr>
        <p:spPr>
          <a:xfrm>
            <a:off x="827584" y="3068960"/>
            <a:ext cx="864096" cy="86409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авильный пятиугольник 7"/>
          <p:cNvSpPr/>
          <p:nvPr/>
        </p:nvSpPr>
        <p:spPr>
          <a:xfrm rot="2005993">
            <a:off x="1557354" y="3294673"/>
            <a:ext cx="864096" cy="86409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ильный пятиугольник 8"/>
          <p:cNvSpPr/>
          <p:nvPr/>
        </p:nvSpPr>
        <p:spPr>
          <a:xfrm rot="19309043">
            <a:off x="642184" y="1083360"/>
            <a:ext cx="864096" cy="86409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ильный пятиугольник 9"/>
          <p:cNvSpPr/>
          <p:nvPr/>
        </p:nvSpPr>
        <p:spPr>
          <a:xfrm>
            <a:off x="1331640" y="836712"/>
            <a:ext cx="864096" cy="86409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67544" y="5157192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МБОУ </a:t>
            </a:r>
            <a:r>
              <a:rPr lang="ru-RU" dirty="0" err="1" smtClean="0"/>
              <a:t>Кизнерская</a:t>
            </a:r>
            <a:r>
              <a:rPr lang="ru-RU" dirty="0" smtClean="0"/>
              <a:t> №1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16216" y="548680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Руководители:</a:t>
            </a:r>
          </a:p>
          <a:p>
            <a:r>
              <a:rPr lang="ru-RU" dirty="0" smtClean="0"/>
              <a:t>Оксана </a:t>
            </a:r>
            <a:r>
              <a:rPr lang="ru-RU" dirty="0" err="1" smtClean="0"/>
              <a:t>Дзюина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5536" y="5805264"/>
            <a:ext cx="37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Выполнял: Андрей </a:t>
            </a:r>
            <a:r>
              <a:rPr lang="ru-RU" dirty="0" err="1" smtClean="0"/>
              <a:t>Дербушев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3645024"/>
            <a:ext cx="8183880" cy="21019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Ребята играли в игры, которые развивают память, ловкость и они узнали несколько новых профессий.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183880" cy="196254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Эта презентация содержит сведенья о провидении игр для учащихся начальных классов.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183880" cy="3830176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1) «Кто быстрее»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2) «Горячий картофель»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3) «Проверка памяти»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4) «Магазин»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5) «Все работы хороши, выбирай на вкус»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6) «Доскажи словечко»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170456"/>
          </a:xfrm>
        </p:spPr>
        <p:txBody>
          <a:bodyPr/>
          <a:lstStyle/>
          <a:p>
            <a:r>
              <a:rPr lang="ru-RU" dirty="0" smtClean="0"/>
              <a:t>Игры, которые были </a:t>
            </a:r>
            <a:r>
              <a:rPr lang="ru-RU" dirty="0" err="1" smtClean="0"/>
              <a:t>провелены</a:t>
            </a:r>
            <a:r>
              <a:rPr lang="ru-RU" dirty="0" smtClean="0"/>
              <a:t> с ребятами:</a:t>
            </a:r>
            <a:endParaRPr lang="ru-RU" dirty="0"/>
          </a:p>
        </p:txBody>
      </p:sp>
      <p:pic>
        <p:nvPicPr>
          <p:cNvPr id="13314" name="Picture 2" descr="https://sun9-20.userapi.com/s/v1/if2/dT4eHU-zYbS9lqGwQwnTuVqOHiUuWZP0hlFudZRJfw2q70wClLNfkk0oOJN5qyC3qD_KYYKv2zlz5-ADtdcGMP4X.jpg?size=810x1080&amp;quality=95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789040"/>
            <a:ext cx="3995936" cy="3068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Фотоальбом</a:t>
            </a:r>
            <a:endParaRPr lang="ru-RU" dirty="0"/>
          </a:p>
        </p:txBody>
      </p:sp>
      <p:pic>
        <p:nvPicPr>
          <p:cNvPr id="4" name="Picture 2" descr="https://sun9-62.userapi.com/s/v1/if2/RocZoOL_5b_Os0_Pp5Xem5mjLOlPRvtrcSa0ZS8Z6hxWd2VDU-vxI7B5U-IUhIfIbWoICYUKP4B8szrS4Qv1UKeA.jpg?size=1280x960&amp;quality=95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933056"/>
            <a:ext cx="3227850" cy="2924944"/>
          </a:xfrm>
          <a:prstGeom prst="rect">
            <a:avLst/>
          </a:prstGeom>
          <a:noFill/>
        </p:spPr>
      </p:pic>
      <p:pic>
        <p:nvPicPr>
          <p:cNvPr id="18434" name="Picture 2" descr="https://sun9-81.userapi.com/s/v1/if2/StfCwU5uC7qEbxDAxUTMI15x7xOYYB0icEa77PMBmZd_TAhFBCGu3cpMJ3VBSpw43A-kdc0o5lxOaIKuxKzETqcI.jpg?size=1280x960&amp;quality=95&amp;type=alb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933056"/>
            <a:ext cx="2915816" cy="2924944"/>
          </a:xfrm>
          <a:prstGeom prst="rect">
            <a:avLst/>
          </a:prstGeom>
          <a:noFill/>
        </p:spPr>
      </p:pic>
      <p:pic>
        <p:nvPicPr>
          <p:cNvPr id="18436" name="Picture 4" descr="https://sun9-20.userapi.com/s/v1/if2/dT4eHU-zYbS9lqGwQwnTuVqOHiUuWZP0hlFudZRJfw2q70wClLNfkk0oOJN5qyC3qD_KYYKv2zlz5-ADtdcGMP4X.jpg?size=810x1080&amp;quality=95&amp;type=albu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3937099"/>
            <a:ext cx="3024336" cy="2920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5256584" cy="2993504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Развивающие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-171400"/>
            <a:ext cx="6400800" cy="172819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Правильный пятиугольник 3"/>
          <p:cNvSpPr/>
          <p:nvPr/>
        </p:nvSpPr>
        <p:spPr>
          <a:xfrm rot="19187699">
            <a:off x="302788" y="2448326"/>
            <a:ext cx="869065" cy="92311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ильный пятиугольник 5"/>
          <p:cNvSpPr/>
          <p:nvPr/>
        </p:nvSpPr>
        <p:spPr>
          <a:xfrm>
            <a:off x="251520" y="1700808"/>
            <a:ext cx="864096" cy="86409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ильный пятиугольник 6"/>
          <p:cNvSpPr/>
          <p:nvPr/>
        </p:nvSpPr>
        <p:spPr>
          <a:xfrm>
            <a:off x="827584" y="3068960"/>
            <a:ext cx="864096" cy="86409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авильный пятиугольник 7"/>
          <p:cNvSpPr/>
          <p:nvPr/>
        </p:nvSpPr>
        <p:spPr>
          <a:xfrm rot="2045282">
            <a:off x="1571561" y="3308882"/>
            <a:ext cx="864096" cy="86409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ильный пятиугольник 8"/>
          <p:cNvSpPr/>
          <p:nvPr/>
        </p:nvSpPr>
        <p:spPr>
          <a:xfrm rot="19309043">
            <a:off x="642184" y="1083360"/>
            <a:ext cx="864096" cy="86409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ильный пятиугольник 9"/>
          <p:cNvSpPr/>
          <p:nvPr/>
        </p:nvSpPr>
        <p:spPr>
          <a:xfrm>
            <a:off x="1331640" y="836712"/>
            <a:ext cx="864096" cy="864096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67544" y="5157192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МБОУ </a:t>
            </a:r>
            <a:r>
              <a:rPr lang="ru-RU" dirty="0" err="1" smtClean="0"/>
              <a:t>Кизнерская</a:t>
            </a:r>
            <a:r>
              <a:rPr lang="ru-RU" dirty="0" smtClean="0"/>
              <a:t> №1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95536" y="5805264"/>
            <a:ext cx="37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Выполнял: Андрей </a:t>
            </a:r>
            <a:r>
              <a:rPr lang="ru-RU" dirty="0" err="1" smtClean="0"/>
              <a:t>Дербушев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smtClean="0"/>
              <a:t>Спасибо </a:t>
            </a:r>
            <a:r>
              <a:rPr lang="ru-RU" sz="5400" dirty="0" smtClean="0"/>
              <a:t>за внимание!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92</TotalTime>
  <Words>74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    Развивающие игры</vt:lpstr>
      <vt:lpstr>Ребята играли в игры, которые развивают память, ловкость и они узнали несколько новых профессий.</vt:lpstr>
      <vt:lpstr>1) «Кто быстрее» 2) «Горячий картофель» 3) «Проверка памяти» 4) «Магазин» 5) «Все работы хороши, выбирай на вкус» 6) «Доскажи словечко»</vt:lpstr>
      <vt:lpstr>Фотоальбом</vt:lpstr>
      <vt:lpstr>    Развивающие игры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Развивающие игры</dc:title>
  <dc:creator>Admin</dc:creator>
  <cp:lastModifiedBy>Admin</cp:lastModifiedBy>
  <cp:revision>13</cp:revision>
  <dcterms:created xsi:type="dcterms:W3CDTF">2022-05-16T15:06:12Z</dcterms:created>
  <dcterms:modified xsi:type="dcterms:W3CDTF">2022-05-18T12:39:32Z</dcterms:modified>
</cp:coreProperties>
</file>