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732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29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56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86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08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028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7195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4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018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524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198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763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519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910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073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27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056E83B6-8C1F-4E7F-AB30-ED5FDC837739}" type="datetime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19.05.2022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F439D2C-0DCC-47BE-817C-A18EE524ACAE}" type="slidenum">
              <a:rPr lang="ru-R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255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ru-RU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3756397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048120" y="128880"/>
            <a:ext cx="6095520" cy="64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Муниципальное бюджетное общеобразовательное учреждение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«Кизнерская средняя общеобразовательная школа № 1»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 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Проект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«7 Чудес Удмуртии»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Авторы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Ученицы 7В класса  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              </a:t>
            </a:r>
            <a:r>
              <a:rPr lang="ru-RU" sz="1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Афанасьева Виктория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Гавриш Арина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Руководитель 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Дзюина Оксана Сергеевна 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Начало работы</a:t>
            </a:r>
            <a:r>
              <a:rPr lang="ru-RU" sz="1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08.04.2022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Завершение работы</a:t>
            </a:r>
            <a:r>
              <a:rPr lang="ru-RU" sz="1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10.05.2022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п. Кизнер, 2022 г.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208800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3456000" y="1005480"/>
            <a:ext cx="6437520" cy="41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ru-RU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endParaRPr lang="ru-RU" sz="4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</a:t>
            </a: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Цель</a:t>
            </a:r>
            <a:endParaRPr lang="ru-R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Создать </a:t>
            </a:r>
            <a:r>
              <a:rPr lang="ru-RU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лэпбук</a:t>
            </a:r>
            <a:r>
              <a:rPr lang="ru-RU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о достопримечательностях Удмуртии</a:t>
            </a:r>
            <a:r>
              <a:rPr lang="ru-R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endParaRPr lang="ru-R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648000" y="10627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2520000" y="983520"/>
            <a:ext cx="7344000" cy="54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ru-RU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Проблема</a:t>
            </a:r>
            <a:endParaRPr lang="ru-RU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Ученики начальной школы очень мало знают об Удмуртии, а нам хотелось бы, чтобы они знали больше.</a:t>
            </a:r>
            <a:endParaRPr lang="ru-RU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1724400" y="936000"/>
            <a:ext cx="9291600" cy="679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</a:t>
            </a:r>
            <a:r>
              <a:rPr lang="ru-RU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Задачи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Найти информацию о достопримечательностях Удмуртии в интернете </a:t>
            </a:r>
          </a:p>
          <a:p>
            <a:r>
              <a:rPr lang="ru-R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Создать лэпбук </a:t>
            </a:r>
          </a:p>
          <a:p>
            <a:r>
              <a:rPr lang="ru-R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Провести классный час в 3В классе</a:t>
            </a:r>
          </a:p>
          <a:p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5" name="Рисунок 54"/>
          <p:cNvPicPr/>
          <p:nvPr/>
        </p:nvPicPr>
        <p:blipFill>
          <a:blip r:embed="rId2"/>
          <a:stretch/>
        </p:blipFill>
        <p:spPr>
          <a:xfrm>
            <a:off x="1743771" y="-21153"/>
            <a:ext cx="8923749" cy="686689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ru-RU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3048120" y="128880"/>
            <a:ext cx="6095520" cy="64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Муниципальное бюджетное общеобразовательное учреждение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«Кизнерская средняя общеобразовательная школа № 1»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 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Проект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«7 Чудес Удмуртии»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Авторы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Ученицы 7В класса  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              </a:t>
            </a:r>
            <a:r>
              <a:rPr lang="ru-RU" sz="1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Афанасьева Виктория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Гавриш Арина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Руководитель 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Дзюина Оксана Сергеевна 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Начало работы</a:t>
            </a:r>
            <a:r>
              <a:rPr lang="ru-RU" sz="1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08.04.2022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Завершение работы</a:t>
            </a:r>
            <a:r>
              <a:rPr lang="ru-RU" sz="1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10.05.2022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п. Кизнер, 2022 г.</a:t>
            </a: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61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Times New Roman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Ученик 5</dc:creator>
  <dc:description/>
  <cp:lastModifiedBy>Библиотека2</cp:lastModifiedBy>
  <cp:revision>4</cp:revision>
  <dcterms:created xsi:type="dcterms:W3CDTF">2022-05-17T13:00:44Z</dcterms:created>
  <dcterms:modified xsi:type="dcterms:W3CDTF">2022-05-19T07:56:24Z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