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19.05.22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6332240" cy="1872208"/>
          </a:xfrm>
        </p:spPr>
        <p:txBody>
          <a:bodyPr>
            <a:noAutofit/>
          </a:bodyPr>
          <a:lstStyle/>
          <a:p>
            <a:r>
              <a:rPr lang="ru-RU" sz="2800" dirty="0" smtClean="0"/>
              <a:t>Муниципальное бюджетное общеобразовательное </a:t>
            </a:r>
            <a:r>
              <a:rPr lang="ru-RU" sz="2800" dirty="0" smtClean="0"/>
              <a:t>учреждение «Кизнерская </a:t>
            </a:r>
            <a:r>
              <a:rPr lang="ru-RU" sz="2800" dirty="0" smtClean="0"/>
              <a:t>средняя общеобразовательная школа №</a:t>
            </a:r>
            <a:r>
              <a:rPr lang="ru-RU" sz="2800" dirty="0" smtClean="0"/>
              <a:t>1»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7416824" cy="792088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Проект «ОКНА </a:t>
            </a:r>
            <a:r>
              <a:rPr lang="ru-RU" sz="48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ПОБЕДЫ»</a:t>
            </a:r>
            <a:endParaRPr lang="ru-RU" sz="4800" dirty="0"/>
          </a:p>
          <a:p>
            <a:endParaRPr lang="ru-RU" sz="4800" dirty="0" smtClean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Raybook\Desktop\к 9 МАЯ\uQw4S1ji5OV_6NO273l3gZfdGrw_qMqNplOiu37ELiFLXK4HycoV48FwtvJVy05ghVMElbloDdCVpAHYISB0hW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669"/>
            <a:ext cx="1691679" cy="199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0112" y="4365104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Выполнили проект :</a:t>
            </a:r>
          </a:p>
          <a:p>
            <a:r>
              <a:rPr lang="ru-RU" sz="2400" dirty="0" smtClean="0"/>
              <a:t>Степанов Богдан</a:t>
            </a:r>
          </a:p>
          <a:p>
            <a:r>
              <a:rPr lang="ru-RU" sz="2400" dirty="0" smtClean="0"/>
              <a:t>Леонтьева Дарья</a:t>
            </a:r>
          </a:p>
          <a:p>
            <a:r>
              <a:rPr lang="ru-RU" sz="2400" dirty="0" smtClean="0"/>
              <a:t>Руководитель проекта:</a:t>
            </a:r>
          </a:p>
          <a:p>
            <a:r>
              <a:rPr lang="ru-RU" sz="2400" dirty="0" err="1" smtClean="0"/>
              <a:t>Бурнышева</a:t>
            </a:r>
            <a:r>
              <a:rPr lang="ru-RU" sz="2400" dirty="0" smtClean="0"/>
              <a:t> Г.В.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Актуальность проекта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marL="0" indent="0" algn="just">
              <a:buNone/>
            </a:pPr>
            <a:r>
              <a:rPr lang="ru-RU" sz="4400" dirty="0" smtClean="0"/>
              <a:t> 9 </a:t>
            </a:r>
            <a:r>
              <a:rPr lang="ru-RU" sz="4400" dirty="0" smtClean="0"/>
              <a:t>мая день </a:t>
            </a:r>
            <a:r>
              <a:rPr lang="ru-RU" sz="4400" dirty="0" smtClean="0"/>
              <a:t>особенный, </a:t>
            </a:r>
            <a:endParaRPr lang="ru-RU" sz="4400" dirty="0"/>
          </a:p>
          <a:p>
            <a:pPr marL="0" indent="0" algn="just">
              <a:buNone/>
            </a:pPr>
            <a:r>
              <a:rPr lang="ru-RU" sz="4400" dirty="0" smtClean="0"/>
              <a:t> поэтому главная </a:t>
            </a:r>
            <a:r>
              <a:rPr lang="ru-RU" sz="4400" dirty="0" smtClean="0"/>
              <a:t>символика праздника военная и </a:t>
            </a:r>
            <a:r>
              <a:rPr lang="ru-RU" sz="4400" dirty="0" smtClean="0"/>
              <a:t>мирная, </a:t>
            </a:r>
            <a:r>
              <a:rPr lang="ru-RU" sz="4400" dirty="0" smtClean="0"/>
              <a:t>ведь 9 мая стало вехой отсчета мирного времени </a:t>
            </a:r>
          </a:p>
          <a:p>
            <a:endParaRPr lang="ru-RU" dirty="0"/>
          </a:p>
        </p:txBody>
      </p:sp>
      <p:pic>
        <p:nvPicPr>
          <p:cNvPr id="4" name="Picture 2" descr="C:\Users\Raybook\Desktop\к 9 МАЯ\uQw4S1ji5OV_6NO273l3gZfdGrw_qMqNplOiu37ELiFLXK4HycoV48FwtvJVy05ghVMElbloDdCVpAHYISB0hW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669"/>
            <a:ext cx="1691679" cy="199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3600" dirty="0" smtClean="0"/>
              <a:t>Сейчас очень много разной информации о  ходе и истории Второй мировой войны</a:t>
            </a:r>
          </a:p>
          <a:p>
            <a:pPr algn="just">
              <a:spcBef>
                <a:spcPts val="0"/>
              </a:spcBef>
            </a:pPr>
            <a:r>
              <a:rPr lang="ru-RU" sz="3600" dirty="0" smtClean="0"/>
              <a:t>Искажаются факты войны, и мы хотели показать и напомнить детям о Великой победе Советского Союза над фашистами и что 9 мая- Великий праздник </a:t>
            </a:r>
          </a:p>
        </p:txBody>
      </p:sp>
      <p:pic>
        <p:nvPicPr>
          <p:cNvPr id="4" name="Picture 2" descr="C:\Users\Raybook\Desktop\к 9 МАЯ\uQw4S1ji5OV_6NO273l3gZfdGrw_qMqNplOiu37ELiFLXK4HycoV48FwtvJVy05ghVMElbloDdCVpAHYISB0hW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669"/>
            <a:ext cx="1691679" cy="199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/>
              <a:t>Цель проекта </a:t>
            </a:r>
            <a:endParaRPr lang="ru-RU" sz="4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4000" dirty="0"/>
              <a:t>П</a:t>
            </a:r>
            <a:r>
              <a:rPr lang="ru-RU" sz="4000" dirty="0" smtClean="0"/>
              <a:t>ознакомить </a:t>
            </a:r>
            <a:r>
              <a:rPr lang="ru-RU" sz="4000" dirty="0" smtClean="0"/>
              <a:t>детей с символикой праздником Дня победы, не забыть и чтить память героев Великой Отечественной Войны 1941-1945г</a:t>
            </a:r>
            <a:endParaRPr lang="ru-RU" sz="4000" dirty="0"/>
          </a:p>
        </p:txBody>
      </p:sp>
      <p:pic>
        <p:nvPicPr>
          <p:cNvPr id="1026" name="Picture 2" descr="C:\Users\Raybook\Desktop\к 9 МАЯ\uQw4S1ji5OV_6NO273l3gZfdGrw_qMqNplOiu37ELiFLXK4HycoV48FwtvJVy05ghVMElbloDdCVpAHYISB0hW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669"/>
            <a:ext cx="2051719" cy="24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 </a:t>
            </a:r>
            <a:r>
              <a:rPr lang="ru-RU" b="1" dirty="0" smtClean="0"/>
              <a:t>проекта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Autofit/>
          </a:bodyPr>
          <a:lstStyle/>
          <a:p>
            <a:r>
              <a:rPr lang="ru-RU" sz="3600" dirty="0" smtClean="0"/>
              <a:t>Формировать </a:t>
            </a:r>
            <a:r>
              <a:rPr lang="ru-RU" sz="3600" dirty="0" smtClean="0"/>
              <a:t>чувства  сопричастности к истории своего народа </a:t>
            </a:r>
          </a:p>
          <a:p>
            <a:r>
              <a:rPr lang="ru-RU" sz="3600" dirty="0" smtClean="0"/>
              <a:t>Развивать  </a:t>
            </a:r>
            <a:r>
              <a:rPr lang="ru-RU" sz="3600" dirty="0" smtClean="0"/>
              <a:t>патриотические  качество у детей </a:t>
            </a:r>
          </a:p>
          <a:p>
            <a:r>
              <a:rPr lang="ru-RU" sz="3600" dirty="0" smtClean="0"/>
              <a:t>Познакомить </a:t>
            </a:r>
            <a:r>
              <a:rPr lang="ru-RU" sz="3600" dirty="0" smtClean="0"/>
              <a:t>с символикой праздника</a:t>
            </a:r>
          </a:p>
          <a:p>
            <a:r>
              <a:rPr lang="ru-RU" sz="3600" dirty="0" smtClean="0"/>
              <a:t>Стремление </a:t>
            </a:r>
            <a:r>
              <a:rPr lang="ru-RU" sz="3600" dirty="0" smtClean="0"/>
              <a:t>создавать поделки своими руками в хорошем качестве</a:t>
            </a:r>
            <a:endParaRPr lang="ru-RU" sz="3600" dirty="0"/>
          </a:p>
        </p:txBody>
      </p:sp>
      <p:pic>
        <p:nvPicPr>
          <p:cNvPr id="4" name="Picture 2" descr="C:\Users\Raybook\Desktop\к 9 МАЯ\uQw4S1ji5OV_6NO273l3gZfdGrw_qMqNplOiu37ELiFLXK4HycoV48FwtvJVy05ghVMElbloDdCVpAHYISB0hW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669"/>
            <a:ext cx="1691679" cy="199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Raybook\Desktop\к 9 МАЯ\zxySs_hJ7e4PA7HGNAK_vjcmvDSYKiyjpDCUVJsEybnOfYXwyIJpelGAQSf2OptQH3a-4r5kbY2ARyGcMj7KBKq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00" y="1102990"/>
            <a:ext cx="2915816" cy="518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ybook\Desktop\к 9 МАЯ\8imnv3HTALekPZHCNOKd8nXgk-GxHCS6tvxW1SghPxv7pmjxqdVYMiHRu41xK74IMCwSeqyqER-B5Ti_y1IydbC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14" y="116632"/>
            <a:ext cx="4229396" cy="31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ybook\Desktop\к 9 МАЯ\PrfeCsu8_UJKxBRfSivujTuWNeoig7aYLFhAgHidfShBQ6hY6FFMPqWi_JhJy4kJuQdeXmuC2t1NS6Ni9CKB8FA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876" y="2924944"/>
            <a:ext cx="5220182" cy="39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ybook\Desktop\к 9 МАЯ\3KzajgR49IHFNixIYXuyvwEiuca_Dz12Y0T7N2uxAPgKmgtlyDkj62wjkC6N0pZJqiHGWOh6cX41hmta6VTrVuD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70" y="116632"/>
            <a:ext cx="253974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aybook\Desktop\к 9 МАЯ\T_EZAfkGoY03MsfmAEo9r4FIrGHsrknRpz90oNttR-k2nUXCNy76e-LB-xn_5dzcqf1za0oTYRXymCZqL9yWx1d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21088"/>
            <a:ext cx="2083934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Raybook\Desktop\к 9 МАЯ\HlOsByIxva3vbI0xdUUGvpMcgGCUJcB4aKuxIi2xxU0LyckjfcXadzLaHrsDXMH6X5QW7njzUDvBkSn47RnVXaD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792" y="4390016"/>
            <a:ext cx="1279615" cy="284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Raybook\Desktop\к 9 МАЯ\7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61892"/>
            <a:ext cx="2003714" cy="22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Raybook\Desktop\к 9 МАЯ\8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00" y="4390016"/>
            <a:ext cx="2438475" cy="24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aybook\Desktop\к 9 МАЯ\uQw4S1ji5OV_6NO273l3gZfdGrw_qMqNplOiu37ELiFLXK4HycoV48FwtvJVy05ghVMElbloDdCVpAHYISB0hWN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669"/>
            <a:ext cx="1471699" cy="173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712" y="260648"/>
            <a:ext cx="6332240" cy="1872208"/>
          </a:xfrm>
        </p:spPr>
        <p:txBody>
          <a:bodyPr>
            <a:noAutofit/>
          </a:bodyPr>
          <a:lstStyle/>
          <a:p>
            <a:r>
              <a:rPr lang="ru-RU" sz="2800" dirty="0" smtClean="0"/>
              <a:t>Муниципальное бюджетное общеобразовательное </a:t>
            </a:r>
            <a:r>
              <a:rPr lang="ru-RU" sz="2800" dirty="0" smtClean="0"/>
              <a:t>учреждение «Кизнерская </a:t>
            </a:r>
            <a:r>
              <a:rPr lang="ru-RU" sz="2800" dirty="0" smtClean="0"/>
              <a:t>средняя общеобразовательная школа №</a:t>
            </a:r>
            <a:r>
              <a:rPr lang="ru-RU" sz="2800" dirty="0" smtClean="0"/>
              <a:t>1»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7416824" cy="792088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Проект «ОКНА </a:t>
            </a:r>
            <a:r>
              <a:rPr lang="ru-RU" sz="48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ПОБЕДЫ»</a:t>
            </a:r>
            <a:endParaRPr lang="ru-RU" sz="4800" dirty="0"/>
          </a:p>
          <a:p>
            <a:endParaRPr lang="ru-RU" sz="4800" dirty="0" smtClean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Raybook\Desktop\к 9 МАЯ\uQw4S1ji5OV_6NO273l3gZfdGrw_qMqNplOiu37ELiFLXK4HycoV48FwtvJVy05ghVMElbloDdCVpAHYISB0hW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1669"/>
            <a:ext cx="1691679" cy="199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80112" y="4365104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Выполнили проект :</a:t>
            </a:r>
          </a:p>
          <a:p>
            <a:r>
              <a:rPr lang="ru-RU" sz="2400" dirty="0" smtClean="0"/>
              <a:t>Степанов Богдан</a:t>
            </a:r>
          </a:p>
          <a:p>
            <a:r>
              <a:rPr lang="ru-RU" sz="2400" dirty="0" smtClean="0"/>
              <a:t>Леонтьева Дарья</a:t>
            </a:r>
          </a:p>
          <a:p>
            <a:r>
              <a:rPr lang="ru-RU" sz="2400" dirty="0" smtClean="0"/>
              <a:t>Руководитель проекта:</a:t>
            </a:r>
          </a:p>
          <a:p>
            <a:r>
              <a:rPr lang="ru-RU" sz="2400" dirty="0" err="1" smtClean="0"/>
              <a:t>Бурнышева</a:t>
            </a:r>
            <a:r>
              <a:rPr lang="ru-RU" sz="2400" dirty="0" smtClean="0"/>
              <a:t> Г.В.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7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168</Words>
  <Application>Microsoft Office PowerPoint</Application>
  <PresentationFormat>Экран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Муниципальное бюджетное общеобразовательное учреждение «Кизнерская средняя общеобразовательная школа №1»</vt:lpstr>
      <vt:lpstr>Актуальность проекта</vt:lpstr>
      <vt:lpstr>Проблема</vt:lpstr>
      <vt:lpstr>Цель проекта </vt:lpstr>
      <vt:lpstr>Задачи проекта</vt:lpstr>
      <vt:lpstr>Презентация PowerPoint</vt:lpstr>
      <vt:lpstr>Муниципальное бюджетное общеобразовательное учреждение «Кизнерская средняя общеобразовательная школа №1»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Пользователь</dc:creator>
  <cp:lastModifiedBy>Raybook</cp:lastModifiedBy>
  <cp:revision>8</cp:revision>
  <dcterms:created xsi:type="dcterms:W3CDTF">2022-05-18T06:33:52Z</dcterms:created>
  <dcterms:modified xsi:type="dcterms:W3CDTF">2022-05-19T08:30:34Z</dcterms:modified>
</cp:coreProperties>
</file>