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777F-2499-4F8F-B851-68DF11FE20F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9D25-1E7F-485B-BB7B-AB9D23B0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0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9D25-1E7F-485B-BB7B-AB9D23B09E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8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8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7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09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1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3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8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9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2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725" y="2243360"/>
            <a:ext cx="8911687" cy="1280890"/>
          </a:xfrm>
        </p:spPr>
        <p:txBody>
          <a:bodyPr anchor="ctr"/>
          <a:lstStyle/>
          <a:p>
            <a:pPr algn="ctr"/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«Номерные </a:t>
            </a:r>
            <a:r>
              <a:rPr lang="ru-RU" dirty="0" err="1" smtClean="0"/>
              <a:t>брелки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7287" y="371475"/>
            <a:ext cx="8915400" cy="1038225"/>
          </a:xfrm>
        </p:spPr>
        <p:txBody>
          <a:bodyPr anchor="ctr"/>
          <a:lstStyle/>
          <a:p>
            <a:pPr algn="ctr"/>
            <a:r>
              <a:rPr lang="ru-RU" dirty="0" smtClean="0"/>
              <a:t>Муниципальное бюджетное общеобразовательное учреждение</a:t>
            </a:r>
          </a:p>
          <a:p>
            <a:pPr algn="ctr"/>
            <a:r>
              <a:rPr lang="ru-RU" dirty="0" smtClean="0"/>
              <a:t>«</a:t>
            </a:r>
            <a:r>
              <a:rPr lang="ru-RU" dirty="0" err="1" smtClean="0"/>
              <a:t>Кизнерская</a:t>
            </a:r>
            <a:r>
              <a:rPr lang="ru-RU" dirty="0" smtClean="0"/>
              <a:t> средняя общеобразовательная школа №1»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8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830924" y="900716"/>
            <a:ext cx="8911687" cy="4309840"/>
          </a:xfrm>
        </p:spPr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dirty="0" smtClean="0"/>
              <a:t>Авторы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-выполнили ученики 7 В класса </a:t>
            </a:r>
            <a:br>
              <a:rPr lang="ru-RU" sz="2800" b="1" dirty="0" smtClean="0"/>
            </a:br>
            <a:r>
              <a:rPr lang="ru-RU" sz="2800" b="1" dirty="0" smtClean="0"/>
              <a:t>-Латышев Владислав Евгеньевич</a:t>
            </a:r>
            <a:br>
              <a:rPr lang="ru-RU" sz="2800" b="1" dirty="0" smtClean="0"/>
            </a:br>
            <a:r>
              <a:rPr lang="ru-RU" sz="2800" b="1" dirty="0" smtClean="0"/>
              <a:t>-Казанцев Андрей Александрович</a:t>
            </a:r>
            <a:br>
              <a:rPr lang="ru-RU" sz="2800" b="1" dirty="0" smtClean="0"/>
            </a:br>
            <a:r>
              <a:rPr lang="ru-RU" sz="2800" b="1" dirty="0" smtClean="0"/>
              <a:t>Руководитель</a:t>
            </a:r>
            <a:br>
              <a:rPr lang="ru-RU" sz="2800" b="1" dirty="0" smtClean="0"/>
            </a:br>
            <a:r>
              <a:rPr lang="ru-RU" sz="2800" b="1" dirty="0" smtClean="0"/>
              <a:t>-</a:t>
            </a:r>
            <a:r>
              <a:rPr lang="ru-RU" sz="2800" b="1" dirty="0" err="1" smtClean="0"/>
              <a:t>Дзюин</a:t>
            </a:r>
            <a:r>
              <a:rPr lang="ru-RU" sz="2800" b="1" dirty="0" smtClean="0"/>
              <a:t> Владимир Олегович</a:t>
            </a:r>
            <a:br>
              <a:rPr lang="ru-RU" sz="2800" b="1" dirty="0" smtClean="0"/>
            </a:br>
            <a:r>
              <a:rPr lang="ru-RU" sz="2800" b="1" dirty="0" smtClean="0"/>
              <a:t>Начало работы 26.04.22</a:t>
            </a:r>
            <a:br>
              <a:rPr lang="ru-RU" sz="2800" b="1" dirty="0" smtClean="0"/>
            </a:br>
            <a:r>
              <a:rPr lang="ru-RU" sz="2800" b="1" dirty="0" smtClean="0"/>
              <a:t>Завершение работы 17.05.22</a:t>
            </a:r>
            <a:br>
              <a:rPr lang="ru-RU" sz="2800" b="1" dirty="0" smtClean="0"/>
            </a:br>
            <a:r>
              <a:rPr lang="ru-RU" sz="2800" b="1" dirty="0"/>
              <a:t> </a:t>
            </a:r>
            <a:r>
              <a:rPr lang="ru-RU" sz="2800" b="1" dirty="0" smtClean="0"/>
              <a:t>                                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/>
              <a:t> </a:t>
            </a:r>
            <a:r>
              <a:rPr lang="ru-RU" sz="2800" b="1" dirty="0" smtClean="0"/>
              <a:t>                               </a:t>
            </a:r>
            <a:r>
              <a:rPr lang="ru-RU" sz="2800" b="1" dirty="0" smtClean="0"/>
              <a:t>  </a:t>
            </a:r>
            <a:r>
              <a:rPr lang="ru-RU" sz="2800" b="1" dirty="0" err="1" smtClean="0"/>
              <a:t>П.Кизнер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                                      2022г.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15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0" y="1309943"/>
            <a:ext cx="8915399" cy="755775"/>
          </a:xfrm>
        </p:spPr>
        <p:txBody>
          <a:bodyPr/>
          <a:lstStyle/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2272214"/>
            <a:ext cx="8915399" cy="860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/>
              <a:t>Создание удобных, прочных </a:t>
            </a:r>
            <a:r>
              <a:rPr lang="ru-RU" sz="2800" dirty="0" err="1" smtClean="0"/>
              <a:t>брелков</a:t>
            </a:r>
            <a:r>
              <a:rPr lang="ru-RU" sz="2800" dirty="0" smtClean="0"/>
              <a:t> для ключей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53555" y="3339110"/>
            <a:ext cx="87867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Задачи: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/>
              <a:t>Спроектировать модель </a:t>
            </a:r>
            <a:r>
              <a:rPr lang="ru-RU" sz="2800" dirty="0" err="1" smtClean="0"/>
              <a:t>брелка</a:t>
            </a:r>
            <a:r>
              <a:rPr lang="ru-RU" sz="2800" dirty="0" smtClean="0"/>
              <a:t> с помощью программы </a:t>
            </a:r>
            <a:r>
              <a:rPr lang="en-US" sz="2800" dirty="0" err="1"/>
              <a:t>K</a:t>
            </a:r>
            <a:r>
              <a:rPr lang="en-US" sz="2800" dirty="0" err="1" smtClean="0"/>
              <a:t>ompas</a:t>
            </a:r>
            <a:r>
              <a:rPr lang="ru-RU" sz="2800" dirty="0" smtClean="0"/>
              <a:t> </a:t>
            </a:r>
            <a:r>
              <a:rPr lang="en-US" sz="2800" dirty="0" smtClean="0"/>
              <a:t>3D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/>
              <a:t>Добыть материалы для продукта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800" dirty="0" smtClean="0"/>
              <a:t>Распечатать на 3</a:t>
            </a:r>
            <a:r>
              <a:rPr lang="en-US" sz="2800" dirty="0" smtClean="0"/>
              <a:t>D</a:t>
            </a:r>
            <a:r>
              <a:rPr lang="ru-RU" sz="2800" dirty="0" smtClean="0"/>
              <a:t> принтере </a:t>
            </a:r>
            <a:r>
              <a:rPr lang="en-US" sz="2800" dirty="0" err="1" smtClean="0"/>
              <a:t>creality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29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5387" y="1276350"/>
            <a:ext cx="8915399" cy="7864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65388" y="2686051"/>
            <a:ext cx="8915399" cy="1685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Номерные </a:t>
            </a:r>
            <a:r>
              <a:rPr lang="ru-RU" sz="2800" dirty="0" err="1" smtClean="0"/>
              <a:t>брелки</a:t>
            </a:r>
            <a:r>
              <a:rPr lang="ru-RU" sz="2800" dirty="0" smtClean="0"/>
              <a:t>, которые использовались раньше были неудобные, цифры стирались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514349"/>
            <a:ext cx="8915399" cy="736725"/>
          </a:xfrm>
        </p:spPr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666874"/>
            <a:ext cx="8915399" cy="3457575"/>
          </a:xfrm>
        </p:spPr>
        <p:txBody>
          <a:bodyPr/>
          <a:lstStyle/>
          <a:p>
            <a:r>
              <a:rPr lang="ru-RU" dirty="0" smtClean="0"/>
              <a:t>Материальные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Компьютер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3</a:t>
            </a:r>
            <a:r>
              <a:rPr lang="en-US" dirty="0" smtClean="0"/>
              <a:t>D</a:t>
            </a:r>
            <a:r>
              <a:rPr lang="ru-RU" dirty="0" smtClean="0"/>
              <a:t> принтер </a:t>
            </a:r>
            <a:r>
              <a:rPr lang="en-US" dirty="0" err="1" smtClean="0"/>
              <a:t>Creality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ru-RU" dirty="0" smtClean="0"/>
              <a:t>Цветной пластик для принтера</a:t>
            </a:r>
          </a:p>
          <a:p>
            <a:r>
              <a:rPr lang="ru-RU" dirty="0" smtClean="0"/>
              <a:t>Не материальные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Программа </a:t>
            </a:r>
            <a:r>
              <a:rPr lang="en-US" dirty="0" err="1" smtClean="0"/>
              <a:t>Kompas</a:t>
            </a:r>
            <a:r>
              <a:rPr lang="en-US" dirty="0" smtClean="0"/>
              <a:t> 3D v20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Интернет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1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2534" y="649287"/>
            <a:ext cx="3183466" cy="1468437"/>
          </a:xfrm>
        </p:spPr>
        <p:txBody>
          <a:bodyPr/>
          <a:lstStyle/>
          <a:p>
            <a:r>
              <a:rPr lang="ru-RU" dirty="0" smtClean="0"/>
              <a:t>Фото работ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52" y="115887"/>
            <a:ext cx="5701184" cy="320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8" y="3322802"/>
            <a:ext cx="5470357" cy="30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446245"/>
            <a:ext cx="9320463" cy="50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725" y="2243360"/>
            <a:ext cx="8911687" cy="1280890"/>
          </a:xfrm>
        </p:spPr>
        <p:txBody>
          <a:bodyPr anchor="ctr"/>
          <a:lstStyle/>
          <a:p>
            <a:pPr algn="ctr"/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«номерные </a:t>
            </a:r>
            <a:r>
              <a:rPr lang="ru-RU" dirty="0" err="1" smtClean="0"/>
              <a:t>брелки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7287" y="371475"/>
            <a:ext cx="8915400" cy="1038225"/>
          </a:xfrm>
        </p:spPr>
        <p:txBody>
          <a:bodyPr anchor="ctr"/>
          <a:lstStyle/>
          <a:p>
            <a:pPr algn="ctr"/>
            <a:r>
              <a:rPr lang="ru-RU" dirty="0" smtClean="0"/>
              <a:t>Муниципальное бюджетное общеобразовательное учреждение</a:t>
            </a:r>
          </a:p>
          <a:p>
            <a:pPr algn="ctr"/>
            <a:r>
              <a:rPr lang="ru-RU" dirty="0" smtClean="0"/>
              <a:t>«</a:t>
            </a:r>
            <a:r>
              <a:rPr lang="ru-RU" dirty="0" err="1" smtClean="0"/>
              <a:t>Кизнерская</a:t>
            </a:r>
            <a:r>
              <a:rPr lang="ru-RU" dirty="0" smtClean="0"/>
              <a:t> средняя общеобразовательная школа №1»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2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91</Words>
  <Application>Microsoft Office PowerPoint</Application>
  <PresentationFormat>Широкоэкранный</PresentationFormat>
  <Paragraphs>25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Легкий дым</vt:lpstr>
      <vt:lpstr>Проект  «Номерные брелки»</vt:lpstr>
      <vt:lpstr>Авторы  -выполнили ученики 7 В класса  -Латышев Владислав Евгеньевич -Казанцев Андрей Александрович Руководитель -Дзюин Владимир Олегович Начало работы 26.04.22 Завершение работы 17.05.22                                                                        П.Кизнер                                       2022г. </vt:lpstr>
      <vt:lpstr>Цель работы:</vt:lpstr>
      <vt:lpstr>Проблема</vt:lpstr>
      <vt:lpstr>Ресурсы</vt:lpstr>
      <vt:lpstr>Фото работ</vt:lpstr>
      <vt:lpstr>Презентация PowerPoint</vt:lpstr>
      <vt:lpstr>Проект  «номерные брелки»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«номерные брелки»</dc:title>
  <dc:creator>Ученик 1</dc:creator>
  <cp:lastModifiedBy>Ученик 7</cp:lastModifiedBy>
  <cp:revision>9</cp:revision>
  <dcterms:created xsi:type="dcterms:W3CDTF">2022-05-17T07:34:24Z</dcterms:created>
  <dcterms:modified xsi:type="dcterms:W3CDTF">2022-05-19T08:36:41Z</dcterms:modified>
</cp:coreProperties>
</file>