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D260-ACD8-4CA4-8025-41D741BB19D2}" type="datetimeFigureOut">
              <a:rPr lang="uk-UA" smtClean="0"/>
              <a:t>12.10.2021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4375-7799-4E12-B317-4E3975DF43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856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D260-ACD8-4CA4-8025-41D741BB19D2}" type="datetimeFigureOut">
              <a:rPr lang="uk-UA" smtClean="0"/>
              <a:t>12.10.2021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4375-7799-4E12-B317-4E3975DF43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158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D260-ACD8-4CA4-8025-41D741BB19D2}" type="datetimeFigureOut">
              <a:rPr lang="uk-UA" smtClean="0"/>
              <a:t>12.10.2021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4375-7799-4E12-B317-4E3975DF43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986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D260-ACD8-4CA4-8025-41D741BB19D2}" type="datetimeFigureOut">
              <a:rPr lang="uk-UA" smtClean="0"/>
              <a:t>12.10.2021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4375-7799-4E12-B317-4E3975DF43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440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D260-ACD8-4CA4-8025-41D741BB19D2}" type="datetimeFigureOut">
              <a:rPr lang="uk-UA" smtClean="0"/>
              <a:t>12.10.2021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4375-7799-4E12-B317-4E3975DF43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289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D260-ACD8-4CA4-8025-41D741BB19D2}" type="datetimeFigureOut">
              <a:rPr lang="uk-UA" smtClean="0"/>
              <a:t>12.10.2021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4375-7799-4E12-B317-4E3975DF43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36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D260-ACD8-4CA4-8025-41D741BB19D2}" type="datetimeFigureOut">
              <a:rPr lang="uk-UA" smtClean="0"/>
              <a:t>12.10.2021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4375-7799-4E12-B317-4E3975DF43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184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D260-ACD8-4CA4-8025-41D741BB19D2}" type="datetimeFigureOut">
              <a:rPr lang="uk-UA" smtClean="0"/>
              <a:t>12.10.2021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4375-7799-4E12-B317-4E3975DF43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35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D260-ACD8-4CA4-8025-41D741BB19D2}" type="datetimeFigureOut">
              <a:rPr lang="uk-UA" smtClean="0"/>
              <a:t>12.10.2021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4375-7799-4E12-B317-4E3975DF43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549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D260-ACD8-4CA4-8025-41D741BB19D2}" type="datetimeFigureOut">
              <a:rPr lang="uk-UA" smtClean="0"/>
              <a:t>12.10.2021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4375-7799-4E12-B317-4E3975DF43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624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D260-ACD8-4CA4-8025-41D741BB19D2}" type="datetimeFigureOut">
              <a:rPr lang="uk-UA" smtClean="0"/>
              <a:t>12.10.2021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4375-7799-4E12-B317-4E3975DF43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21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D260-ACD8-4CA4-8025-41D741BB19D2}" type="datetimeFigureOut">
              <a:rPr lang="uk-UA" smtClean="0"/>
              <a:t>12.10.2021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04375-7799-4E12-B317-4E3975DF43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131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лю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878" y="2309935"/>
            <a:ext cx="5318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Овал 28"/>
          <p:cNvSpPr/>
          <p:nvPr/>
        </p:nvSpPr>
        <p:spPr>
          <a:xfrm>
            <a:off x="3882512" y="1344418"/>
            <a:ext cx="1398905" cy="89027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1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Виконання завдання</a:t>
            </a:r>
            <a:endParaRPr lang="uk-U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172059" y="676716"/>
            <a:ext cx="1398905" cy="89027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1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Введення даних</a:t>
            </a:r>
            <a:endParaRPr lang="uk-U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6172059" y="2447076"/>
            <a:ext cx="1398905" cy="89027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1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Вибір категорії</a:t>
            </a:r>
            <a:endParaRPr lang="uk-U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882511" y="3911831"/>
            <a:ext cx="1398905" cy="89027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1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Отримання результатів</a:t>
            </a:r>
            <a:endParaRPr lang="uk-U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Прямая со стрелкой 2"/>
          <p:cNvCxnSpPr>
            <a:stCxn id="19" idx="2"/>
            <a:endCxn id="29" idx="6"/>
          </p:cNvCxnSpPr>
          <p:nvPr/>
        </p:nvCxnSpPr>
        <p:spPr>
          <a:xfrm flipH="1">
            <a:off x="5281417" y="1121851"/>
            <a:ext cx="890642" cy="66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20" idx="2"/>
            <a:endCxn id="29" idx="6"/>
          </p:cNvCxnSpPr>
          <p:nvPr/>
        </p:nvCxnSpPr>
        <p:spPr>
          <a:xfrm flipH="1" flipV="1">
            <a:off x="5281417" y="1789553"/>
            <a:ext cx="890642" cy="110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9" idx="2"/>
            <a:endCxn id="1026" idx="3"/>
          </p:cNvCxnSpPr>
          <p:nvPr/>
        </p:nvCxnSpPr>
        <p:spPr>
          <a:xfrm flipH="1">
            <a:off x="2690690" y="1789553"/>
            <a:ext cx="1191822" cy="89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21" idx="2"/>
            <a:endCxn id="1026" idx="3"/>
          </p:cNvCxnSpPr>
          <p:nvPr/>
        </p:nvCxnSpPr>
        <p:spPr>
          <a:xfrm flipH="1" flipV="1">
            <a:off x="2690690" y="2679823"/>
            <a:ext cx="1191821" cy="167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9429218">
            <a:off x="5152291" y="1012825"/>
            <a:ext cx="155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Розгалужує</a:t>
            </a:r>
            <a:endParaRPr lang="uk-UA" sz="1400" dirty="0"/>
          </a:p>
        </p:txBody>
      </p:sp>
      <p:sp>
        <p:nvSpPr>
          <p:cNvPr id="18" name="TextBox 17"/>
          <p:cNvSpPr txBox="1"/>
          <p:nvPr/>
        </p:nvSpPr>
        <p:spPr>
          <a:xfrm rot="2929751">
            <a:off x="5161366" y="2254632"/>
            <a:ext cx="155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Розгалужує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08733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539247" y="1204546"/>
            <a:ext cx="246184" cy="2461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4686879" y="1168121"/>
            <a:ext cx="246184" cy="24618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Овал 50"/>
          <p:cNvSpPr/>
          <p:nvPr/>
        </p:nvSpPr>
        <p:spPr>
          <a:xfrm>
            <a:off x="3931626" y="2148742"/>
            <a:ext cx="2008066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Очікування</a:t>
            </a:r>
            <a:endParaRPr lang="uk-UA" dirty="0"/>
          </a:p>
        </p:txBody>
      </p:sp>
      <p:cxnSp>
        <p:nvCxnSpPr>
          <p:cNvPr id="55" name="Скругленная соединительная линия 54"/>
          <p:cNvCxnSpPr>
            <a:stCxn id="51" idx="2"/>
            <a:endCxn id="51" idx="3"/>
          </p:cNvCxnSpPr>
          <p:nvPr/>
        </p:nvCxnSpPr>
        <p:spPr>
          <a:xfrm rot="10800000" flipH="1" flipV="1">
            <a:off x="3931626" y="2567842"/>
            <a:ext cx="294074" cy="296348"/>
          </a:xfrm>
          <a:prstGeom prst="curvedConnector4">
            <a:avLst>
              <a:gd name="adj1" fmla="val -77736"/>
              <a:gd name="adj2" fmla="val 21856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Скругленная соединительная линия 56"/>
          <p:cNvCxnSpPr>
            <a:stCxn id="51" idx="4"/>
            <a:endCxn id="51" idx="5"/>
          </p:cNvCxnSpPr>
          <p:nvPr/>
        </p:nvCxnSpPr>
        <p:spPr>
          <a:xfrm rot="5400000" flipH="1" flipV="1">
            <a:off x="5229262" y="2570586"/>
            <a:ext cx="122752" cy="709959"/>
          </a:xfrm>
          <a:prstGeom prst="curvedConnector3">
            <a:avLst>
              <a:gd name="adj1" fmla="val -30328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3064978" y="3021680"/>
            <a:ext cx="866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err="1" smtClean="0"/>
              <a:t>Введеня</a:t>
            </a:r>
            <a:r>
              <a:rPr lang="uk-UA" sz="1400" dirty="0" smtClean="0"/>
              <a:t> </a:t>
            </a:r>
          </a:p>
          <a:p>
            <a:r>
              <a:rPr lang="uk-UA" sz="1400" dirty="0" smtClean="0"/>
              <a:t>даних</a:t>
            </a:r>
            <a:endParaRPr lang="uk-UA" dirty="0"/>
          </a:p>
        </p:txBody>
      </p:sp>
      <p:cxnSp>
        <p:nvCxnSpPr>
          <p:cNvPr id="66" name="Прямая со стрелкой 65"/>
          <p:cNvCxnSpPr>
            <a:stCxn id="4" idx="4"/>
            <a:endCxn id="51" idx="1"/>
          </p:cNvCxnSpPr>
          <p:nvPr/>
        </p:nvCxnSpPr>
        <p:spPr>
          <a:xfrm>
            <a:off x="3662339" y="1450730"/>
            <a:ext cx="563361" cy="82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51" idx="1"/>
            <a:endCxn id="5" idx="4"/>
          </p:cNvCxnSpPr>
          <p:nvPr/>
        </p:nvCxnSpPr>
        <p:spPr>
          <a:xfrm flipV="1">
            <a:off x="4225700" y="1414305"/>
            <a:ext cx="584271" cy="85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793001" y="3413602"/>
            <a:ext cx="1783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Вибір </a:t>
            </a:r>
            <a:r>
              <a:rPr lang="uk-UA" sz="1400" dirty="0" smtClean="0"/>
              <a:t>системи числення</a:t>
            </a:r>
            <a:endParaRPr lang="uk-UA" dirty="0"/>
          </a:p>
        </p:txBody>
      </p:sp>
      <p:cxnSp>
        <p:nvCxnSpPr>
          <p:cNvPr id="13" name="Скругленная соединительная линия 12"/>
          <p:cNvCxnSpPr>
            <a:stCxn id="51" idx="6"/>
            <a:endCxn id="51" idx="7"/>
          </p:cNvCxnSpPr>
          <p:nvPr/>
        </p:nvCxnSpPr>
        <p:spPr>
          <a:xfrm flipH="1" flipV="1">
            <a:off x="5645618" y="2271494"/>
            <a:ext cx="294074" cy="296348"/>
          </a:xfrm>
          <a:prstGeom prst="curvedConnector4">
            <a:avLst>
              <a:gd name="adj1" fmla="val -77736"/>
              <a:gd name="adj2" fmla="val 218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85341" y="1707223"/>
            <a:ext cx="1040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/>
              <a:t>Перегляд </a:t>
            </a:r>
          </a:p>
          <a:p>
            <a:r>
              <a:rPr lang="uk-UA" sz="1400" dirty="0" smtClean="0"/>
              <a:t>результатів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08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334608" y="281354"/>
            <a:ext cx="246184" cy="2461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4334608" y="5556738"/>
            <a:ext cx="246184" cy="24618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Блок-схема: знак завершения 5"/>
          <p:cNvSpPr/>
          <p:nvPr/>
        </p:nvSpPr>
        <p:spPr>
          <a:xfrm>
            <a:off x="3648808" y="1055077"/>
            <a:ext cx="1617784" cy="66821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Ведення даних</a:t>
            </a:r>
            <a:endParaRPr lang="uk-UA" dirty="0"/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3648808" y="2584940"/>
            <a:ext cx="1617784" cy="77372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Вибір системи числення</a:t>
            </a:r>
            <a:endParaRPr lang="uk-UA" dirty="0"/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648808" y="3903785"/>
            <a:ext cx="1617784" cy="66821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Демонстрація результатів</a:t>
            </a:r>
          </a:p>
        </p:txBody>
      </p:sp>
      <p:cxnSp>
        <p:nvCxnSpPr>
          <p:cNvPr id="10" name="Прямая со стрелкой 9"/>
          <p:cNvCxnSpPr>
            <a:stCxn id="4" idx="4"/>
            <a:endCxn id="6" idx="0"/>
          </p:cNvCxnSpPr>
          <p:nvPr/>
        </p:nvCxnSpPr>
        <p:spPr>
          <a:xfrm>
            <a:off x="4457700" y="527538"/>
            <a:ext cx="0" cy="527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Прямая со стрелкой 11"/>
          <p:cNvCxnSpPr>
            <a:stCxn id="6" idx="2"/>
            <a:endCxn id="7" idx="0"/>
          </p:cNvCxnSpPr>
          <p:nvPr/>
        </p:nvCxnSpPr>
        <p:spPr>
          <a:xfrm>
            <a:off x="4457700" y="1723293"/>
            <a:ext cx="0" cy="86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Прямая со стрелкой 13"/>
          <p:cNvCxnSpPr>
            <a:stCxn id="7" idx="2"/>
            <a:endCxn id="8" idx="0"/>
          </p:cNvCxnSpPr>
          <p:nvPr/>
        </p:nvCxnSpPr>
        <p:spPr>
          <a:xfrm>
            <a:off x="4457700" y="3358662"/>
            <a:ext cx="0" cy="545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Прямая со стрелкой 15"/>
          <p:cNvCxnSpPr>
            <a:stCxn id="8" idx="2"/>
            <a:endCxn id="5" idx="0"/>
          </p:cNvCxnSpPr>
          <p:nvPr/>
        </p:nvCxnSpPr>
        <p:spPr>
          <a:xfrm>
            <a:off x="4457700" y="4572001"/>
            <a:ext cx="0" cy="984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9511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334608" y="281354"/>
            <a:ext cx="246184" cy="2461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4334608" y="5556738"/>
            <a:ext cx="246184" cy="24618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Блок-схема: знак завершения 5"/>
          <p:cNvSpPr/>
          <p:nvPr/>
        </p:nvSpPr>
        <p:spPr>
          <a:xfrm>
            <a:off x="3648808" y="1055077"/>
            <a:ext cx="1617784" cy="66821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Ведення даних</a:t>
            </a:r>
            <a:endParaRPr lang="uk-UA" dirty="0"/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3648808" y="2584939"/>
            <a:ext cx="1617784" cy="87043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Вибір системи числення</a:t>
            </a:r>
            <a:endParaRPr lang="uk-UA" dirty="0"/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648808" y="3903785"/>
            <a:ext cx="1617784" cy="66821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Демонстрація результатів</a:t>
            </a:r>
          </a:p>
        </p:txBody>
      </p:sp>
      <p:cxnSp>
        <p:nvCxnSpPr>
          <p:cNvPr id="9" name="Прямая со стрелкой 8"/>
          <p:cNvCxnSpPr>
            <a:stCxn id="4" idx="4"/>
            <a:endCxn id="6" idx="0"/>
          </p:cNvCxnSpPr>
          <p:nvPr/>
        </p:nvCxnSpPr>
        <p:spPr>
          <a:xfrm>
            <a:off x="4457700" y="527538"/>
            <a:ext cx="0" cy="527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Прямая со стрелкой 9"/>
          <p:cNvCxnSpPr>
            <a:stCxn id="6" idx="2"/>
            <a:endCxn id="7" idx="0"/>
          </p:cNvCxnSpPr>
          <p:nvPr/>
        </p:nvCxnSpPr>
        <p:spPr>
          <a:xfrm>
            <a:off x="4457700" y="1723293"/>
            <a:ext cx="0" cy="861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Прямая со стрелкой 10"/>
          <p:cNvCxnSpPr>
            <a:stCxn id="7" idx="2"/>
            <a:endCxn id="8" idx="0"/>
          </p:cNvCxnSpPr>
          <p:nvPr/>
        </p:nvCxnSpPr>
        <p:spPr>
          <a:xfrm>
            <a:off x="4457700" y="3455376"/>
            <a:ext cx="0" cy="448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Прямая со стрелкой 11"/>
          <p:cNvCxnSpPr>
            <a:stCxn id="8" idx="2"/>
            <a:endCxn id="5" idx="0"/>
          </p:cNvCxnSpPr>
          <p:nvPr/>
        </p:nvCxnSpPr>
        <p:spPr>
          <a:xfrm>
            <a:off x="4457700" y="4572001"/>
            <a:ext cx="0" cy="984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Скругленная соединительная линия 13"/>
          <p:cNvCxnSpPr>
            <a:stCxn id="8" idx="1"/>
            <a:endCxn id="6" idx="1"/>
          </p:cNvCxnSpPr>
          <p:nvPr/>
        </p:nvCxnSpPr>
        <p:spPr>
          <a:xfrm rot="10800000">
            <a:off x="3648808" y="1389185"/>
            <a:ext cx="12700" cy="2848708"/>
          </a:xfrm>
          <a:prstGeom prst="curvedConnector3">
            <a:avLst>
              <a:gd name="adj1" fmla="val 45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8" idx="3"/>
            <a:endCxn id="7" idx="3"/>
          </p:cNvCxnSpPr>
          <p:nvPr/>
        </p:nvCxnSpPr>
        <p:spPr>
          <a:xfrm flipV="1">
            <a:off x="5266592" y="3020158"/>
            <a:ext cx="12700" cy="121773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7" idx="1"/>
            <a:endCxn id="6" idx="1"/>
          </p:cNvCxnSpPr>
          <p:nvPr/>
        </p:nvCxnSpPr>
        <p:spPr>
          <a:xfrm rot="10800000">
            <a:off x="3648808" y="1389186"/>
            <a:ext cx="12700" cy="16309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32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32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Babaiev</dc:creator>
  <cp:lastModifiedBy>Artem Babaiev</cp:lastModifiedBy>
  <cp:revision>15</cp:revision>
  <dcterms:created xsi:type="dcterms:W3CDTF">2021-10-02T13:57:52Z</dcterms:created>
  <dcterms:modified xsi:type="dcterms:W3CDTF">2021-10-12T18:14:14Z</dcterms:modified>
</cp:coreProperties>
</file>