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A32A1C-91DA-4187-AC2B-ED2602242D5F}" v="247" dt="2021-11-30T05:08:22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6" autoAdjust="0"/>
    <p:restoredTop sz="96374" autoAdjust="0"/>
  </p:normalViewPr>
  <p:slideViewPr>
    <p:cSldViewPr snapToGrid="0">
      <p:cViewPr varScale="1">
        <p:scale>
          <a:sx n="100" d="100"/>
          <a:sy n="100" d="100"/>
        </p:scale>
        <p:origin x="243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F1F5458-64D3-44B7-A65D-6C4870174F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4FF49C2-E31A-4007-9ABC-9579FD59CB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B70A7-6B4E-47CA-9AA2-D3F5DDD53C3D}" type="datetime1">
              <a:rPr lang="ru-RU" smtClean="0"/>
              <a:t>25.04.2022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31DB8-7649-4A21-9123-02D98550D5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BFAAFC7-049D-47C9-B0C6-03E3318167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0F72D-2317-4DEF-B449-06AAD9E6D1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4042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D8BB7-BD96-483B-B51A-D25B89C24C9A}" type="datetime1">
              <a:rPr lang="ru-RU" smtClean="0"/>
              <a:pPr/>
              <a:t>25.04.2022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FEF78-1B2C-4F11-AA76-8553AC7FE2E3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202085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FEF78-1B2C-4F11-AA76-8553AC7FE2E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853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B2EC98A-21B7-4921-AB6D-4B5C00E91B25}" type="datetime1">
              <a:rPr lang="ru-RU" noProof="0" smtClean="0"/>
              <a:t>25.04.2022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4339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71AC438-F80D-49DF-93F5-FB8F15033317}" type="datetime1">
              <a:rPr lang="ru-RU" noProof="0" smtClean="0"/>
              <a:t>25.04.2022</a:t>
            </a:fld>
            <a:endParaRPr lang="ru-RU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311214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71AC438-F80D-49DF-93F5-FB8F15033317}" type="datetime1">
              <a:rPr lang="ru-RU" noProof="0" smtClean="0"/>
              <a:t>25.04.2022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8801591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71AC438-F80D-49DF-93F5-FB8F15033317}" type="datetime1">
              <a:rPr lang="ru-RU" noProof="0" smtClean="0"/>
              <a:t>25.04.2022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2977541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71AC438-F80D-49DF-93F5-FB8F15033317}" type="datetime1">
              <a:rPr lang="ru-RU" noProof="0" smtClean="0"/>
              <a:t>25.04.2022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1431931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71AC438-F80D-49DF-93F5-FB8F15033317}" type="datetime1">
              <a:rPr lang="ru-RU" noProof="0" smtClean="0"/>
              <a:t>25.04.2022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7237905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71AC438-F80D-49DF-93F5-FB8F15033317}" type="datetime1">
              <a:rPr lang="ru-RU" noProof="0" smtClean="0"/>
              <a:t>25.04.2022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231761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515D421-5B9D-4604-8C84-B4610A36CBB9}" type="datetime1">
              <a:rPr lang="ru-RU" noProof="0" smtClean="0"/>
              <a:t>25.04.2022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72898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FB7CD3F-EC0C-41F6-864A-7CC89DC41D1C}" type="datetime1">
              <a:rPr lang="ru-RU" noProof="0" smtClean="0"/>
              <a:t>25.04.2022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79591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50CE8CC-49A5-4F18-ADBF-38EA47DC947A}" type="datetime1">
              <a:rPr lang="ru-RU" noProof="0" smtClean="0"/>
              <a:t>25.04.2022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23297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721A24D-4D1E-4F4D-A411-B8763C92146F}" type="datetime1">
              <a:rPr lang="ru-RU" noProof="0" smtClean="0"/>
              <a:t>25.04.2022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7890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71AC438-F80D-49DF-93F5-FB8F15033317}" type="datetime1">
              <a:rPr lang="ru-RU" noProof="0" smtClean="0"/>
              <a:t>25.04.2022</a:t>
            </a:fld>
            <a:endParaRPr lang="ru-RU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998974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28FB696-F005-49E8-AC43-FBE578E271B1}" type="datetime1">
              <a:rPr lang="ru-RU" noProof="0" smtClean="0"/>
              <a:t>25.04.2022</a:t>
            </a:fld>
            <a:endParaRPr lang="ru-RU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7989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D56F001-7369-4969-BBE9-9987818F3ED3}" type="datetime1">
              <a:rPr lang="ru-RU" noProof="0" smtClean="0"/>
              <a:t>25.04.2022</a:t>
            </a:fld>
            <a:endParaRPr lang="ru-RU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2966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7AD0BB7-D054-4C15-9A5F-46B7FFBF5DDF}" type="datetime1">
              <a:rPr lang="ru-RU" noProof="0" smtClean="0"/>
              <a:t>25.04.2022</a:t>
            </a:fld>
            <a:endParaRPr lang="ru-RU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8837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A85D1FA-40F8-4931-8DA3-0A4D3A638833}" type="datetime1">
              <a:rPr lang="ru-RU" noProof="0" smtClean="0"/>
              <a:t>25.04.2022</a:t>
            </a:fld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36697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pPr rtl="0"/>
            <a:fld id="{6B2776F5-FD89-4B29-BC03-94D5B5341134}" type="datetime1">
              <a:rPr lang="ru-RU" noProof="0" smtClean="0"/>
              <a:t>25.04.2022</a:t>
            </a:fld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pPr rtl="0"/>
            <a:endParaRPr lang="ru-RU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0582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B71AC438-F80D-49DF-93F5-FB8F15033317}" type="datetime1">
              <a:rPr lang="ru-RU" noProof="0" smtClean="0"/>
              <a:t>25.04.2022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582148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20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65389" y="221412"/>
            <a:ext cx="8676222" cy="3200400"/>
          </a:xfrm>
        </p:spPr>
        <p:txBody>
          <a:bodyPr rtlCol="0">
            <a:normAutofit fontScale="90000"/>
          </a:bodyPr>
          <a:lstStyle/>
          <a:p>
            <a:pPr algn="l"/>
            <a:endParaRPr lang="ru-RU" sz="6000" b="1" dirty="0"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r>
              <a:rPr lang="ru-RU" sz="28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Исследовательский </a:t>
            </a:r>
            <a:br>
              <a:rPr lang="ru-RU" sz="28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ru-RU" sz="28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Проект по информатике:</a:t>
            </a:r>
            <a:br>
              <a:rPr lang="ru-RU" sz="28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br>
              <a:rPr lang="ru-RU" sz="28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ru-RU" dirty="0">
                <a:solidFill>
                  <a:schemeClr val="tx1"/>
                </a:soli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"</a:t>
            </a:r>
            <a:r>
              <a:rPr lang="ru-RU" dirty="0" err="1">
                <a:solidFill>
                  <a:schemeClr val="tx1"/>
                </a:soli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Воксельный</a:t>
            </a:r>
            <a:r>
              <a:rPr lang="ru-RU" dirty="0">
                <a:solidFill>
                  <a:schemeClr val="tx1"/>
                </a:soli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 движок для компьютерных игр"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Выполнил: Баранов Артём, </a:t>
            </a: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обучающийся 11класса,</a:t>
            </a: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Руководитель: </a:t>
            </a: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ru-RU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Селянко</a:t>
            </a: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Ольга Николаевна,</a:t>
            </a: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учитель информатики</a:t>
            </a: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endParaRPr lang="ru-RU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11" name="Малый левый">
            <a:extLst>
              <a:ext uri="{FF2B5EF4-FFF2-40B4-BE49-F238E27FC236}">
                <a16:creationId xmlns:a16="http://schemas.microsoft.com/office/drawing/2014/main" id="{96A07385-A670-4966-A12D-E3B437BEE93B}"/>
              </a:ext>
            </a:extLst>
          </p:cNvPr>
          <p:cNvSpPr/>
          <p:nvPr/>
        </p:nvSpPr>
        <p:spPr>
          <a:xfrm>
            <a:off x="170435" y="2128832"/>
            <a:ext cx="1238250" cy="1171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Малый правый">
            <a:extLst>
              <a:ext uri="{FF2B5EF4-FFF2-40B4-BE49-F238E27FC236}">
                <a16:creationId xmlns:a16="http://schemas.microsoft.com/office/drawing/2014/main" id="{21F1ADB4-4A30-499B-B5E4-68E3F4EBDE0C}"/>
              </a:ext>
            </a:extLst>
          </p:cNvPr>
          <p:cNvSpPr/>
          <p:nvPr/>
        </p:nvSpPr>
        <p:spPr>
          <a:xfrm>
            <a:off x="10797627" y="2128833"/>
            <a:ext cx="1238250" cy="1171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!!Правый большой">
            <a:extLst>
              <a:ext uri="{FF2B5EF4-FFF2-40B4-BE49-F238E27FC236}">
                <a16:creationId xmlns:a16="http://schemas.microsoft.com/office/drawing/2014/main" id="{A78485B6-6419-495C-85C7-E2C4D597315D}"/>
              </a:ext>
            </a:extLst>
          </p:cNvPr>
          <p:cNvSpPr/>
          <p:nvPr/>
        </p:nvSpPr>
        <p:spPr>
          <a:xfrm rot="16200000">
            <a:off x="7406813" y="3009305"/>
            <a:ext cx="8019875" cy="1608006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!!Левый большой">
            <a:extLst>
              <a:ext uri="{FF2B5EF4-FFF2-40B4-BE49-F238E27FC236}">
                <a16:creationId xmlns:a16="http://schemas.microsoft.com/office/drawing/2014/main" id="{5DE40014-8902-4AFF-AEA7-E008ABEA8D4A}"/>
              </a:ext>
            </a:extLst>
          </p:cNvPr>
          <p:cNvSpPr/>
          <p:nvPr/>
        </p:nvSpPr>
        <p:spPr>
          <a:xfrm rot="16200000">
            <a:off x="-3338125" y="3001806"/>
            <a:ext cx="8019875" cy="1623004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3" name="Рисунок 12" descr="Измерительный прибор">
            <a:extLst>
              <a:ext uri="{FF2B5EF4-FFF2-40B4-BE49-F238E27FC236}">
                <a16:creationId xmlns:a16="http://schemas.microsoft.com/office/drawing/2014/main" id="{C683AFB7-BA1D-4A00-9DAD-46CF7724CC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6682" y="-1086890"/>
            <a:ext cx="890260" cy="890260"/>
          </a:xfrm>
          <a:prstGeom prst="rect">
            <a:avLst/>
          </a:prstGeom>
        </p:spPr>
      </p:pic>
      <p:pic>
        <p:nvPicPr>
          <p:cNvPr id="14" name="Рисунок 13" descr="Лампочка">
            <a:extLst>
              <a:ext uri="{FF2B5EF4-FFF2-40B4-BE49-F238E27FC236}">
                <a16:creationId xmlns:a16="http://schemas.microsoft.com/office/drawing/2014/main" id="{8F63F6BA-4F71-485B-81CA-165D4BA077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42374" y="-1016137"/>
            <a:ext cx="748753" cy="748753"/>
          </a:xfrm>
          <a:prstGeom prst="rect">
            <a:avLst/>
          </a:prstGeom>
        </p:spPr>
      </p:pic>
      <p:sp>
        <p:nvSpPr>
          <p:cNvPr id="15" name="!!Заголовок">
            <a:extLst>
              <a:ext uri="{FF2B5EF4-FFF2-40B4-BE49-F238E27FC236}">
                <a16:creationId xmlns:a16="http://schemas.microsoft.com/office/drawing/2014/main" id="{16583ED0-BC18-4652-8F31-47754C18BEFE}"/>
              </a:ext>
            </a:extLst>
          </p:cNvPr>
          <p:cNvSpPr txBox="1">
            <a:spLocks/>
          </p:cNvSpPr>
          <p:nvPr/>
        </p:nvSpPr>
        <p:spPr>
          <a:xfrm>
            <a:off x="1150501" y="-108689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>
                <a:solidFill>
                  <a:schemeClr val="tx1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Актуальность работы</a:t>
            </a:r>
            <a:endParaRPr lang="ru-RU" dirty="0">
              <a:solidFill>
                <a:schemeClr val="tx1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endParaRPr lang="ru-RU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17" name="!!Фотка" descr="https://pbs.twimg.com/media/DDPr3-3XsAAv5gb.jpg:large">
            <a:extLst>
              <a:ext uri="{FF2B5EF4-FFF2-40B4-BE49-F238E27FC236}">
                <a16:creationId xmlns:a16="http://schemas.microsoft.com/office/drawing/2014/main" id="{37CA42D0-6025-40D0-A8F6-12C1DA3CD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385" y="7363834"/>
            <a:ext cx="5275362" cy="35275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Заголовок">
            <a:extLst>
              <a:ext uri="{FF2B5EF4-FFF2-40B4-BE49-F238E27FC236}">
                <a16:creationId xmlns:a16="http://schemas.microsoft.com/office/drawing/2014/main" id="{09FF84CE-8473-449E-BAEF-CE3BB4AB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chemeClr val="tx1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Актуальность работы</a:t>
            </a:r>
            <a:endParaRPr lang="ru-RU" dirty="0">
              <a:solidFill>
                <a:schemeClr val="tx1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endParaRPr lang="ru-RU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!!Текст">
            <a:extLst>
              <a:ext uri="{FF2B5EF4-FFF2-40B4-BE49-F238E27FC236}">
                <a16:creationId xmlns:a16="http://schemas.microsoft.com/office/drawing/2014/main" id="{80647C31-2C95-430A-A79B-F9C1EC923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374" y="2291576"/>
            <a:ext cx="6062275" cy="4243039"/>
          </a:xfrm>
        </p:spPr>
        <p:txBody>
          <a:bodyPr>
            <a:normAutofit/>
          </a:bodyPr>
          <a:lstStyle/>
          <a:p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С созданием новых игр постоянно увеличивается качество, детализация, и  реализация разрушаемости, это приводит к повышению веса игровых файлов, а так же к нагрузке на систему игровыми приложениями. Есть пределы технических возможностей, уже сейчас много жалоб от пользователей, а со временем техника совсем не будет справляться с выросшими объёмами и нагрузкой, это приведёт к зависаниям, и сбоям.</a:t>
            </a:r>
            <a:endParaRPr lang="ru-RU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18" name="Малый правый">
            <a:extLst>
              <a:ext uri="{FF2B5EF4-FFF2-40B4-BE49-F238E27FC236}">
                <a16:creationId xmlns:a16="http://schemas.microsoft.com/office/drawing/2014/main" id="{8F233EC5-A407-459E-BA5B-FA9236B627A8}"/>
              </a:ext>
            </a:extLst>
          </p:cNvPr>
          <p:cNvSpPr/>
          <p:nvPr/>
        </p:nvSpPr>
        <p:spPr>
          <a:xfrm>
            <a:off x="327374" y="5958489"/>
            <a:ext cx="6062275" cy="83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Малый левый">
            <a:extLst>
              <a:ext uri="{FF2B5EF4-FFF2-40B4-BE49-F238E27FC236}">
                <a16:creationId xmlns:a16="http://schemas.microsoft.com/office/drawing/2014/main" id="{89042381-3A12-4793-81B5-94D06AE5184D}"/>
              </a:ext>
            </a:extLst>
          </p:cNvPr>
          <p:cNvSpPr/>
          <p:nvPr/>
        </p:nvSpPr>
        <p:spPr>
          <a:xfrm>
            <a:off x="327374" y="2857500"/>
            <a:ext cx="213992" cy="3100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!!Правый большой">
            <a:extLst>
              <a:ext uri="{FF2B5EF4-FFF2-40B4-BE49-F238E27FC236}">
                <a16:creationId xmlns:a16="http://schemas.microsoft.com/office/drawing/2014/main" id="{6026FF8A-B570-40C3-B3C7-30C2600FFDB8}"/>
              </a:ext>
            </a:extLst>
          </p:cNvPr>
          <p:cNvSpPr/>
          <p:nvPr/>
        </p:nvSpPr>
        <p:spPr>
          <a:xfrm rot="16200000">
            <a:off x="8714320" y="505751"/>
            <a:ext cx="1904997" cy="166665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6" name="!!Фотка" descr="https://pbs.twimg.com/media/DDPr3-3XsAAv5gb.jpg: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649" y="2514600"/>
            <a:ext cx="5275362" cy="35275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!!Левый большой">
            <a:extLst>
              <a:ext uri="{FF2B5EF4-FFF2-40B4-BE49-F238E27FC236}">
                <a16:creationId xmlns:a16="http://schemas.microsoft.com/office/drawing/2014/main" id="{FD31C8FF-F369-445D-A3D0-DACC8A55AB64}"/>
              </a:ext>
            </a:extLst>
          </p:cNvPr>
          <p:cNvSpPr/>
          <p:nvPr/>
        </p:nvSpPr>
        <p:spPr>
          <a:xfrm rot="16200000">
            <a:off x="1571613" y="526172"/>
            <a:ext cx="1904997" cy="16666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9" name="Рисунок 8" descr="Измерительный прибор">
            <a:extLst>
              <a:ext uri="{FF2B5EF4-FFF2-40B4-BE49-F238E27FC236}">
                <a16:creationId xmlns:a16="http://schemas.microsoft.com/office/drawing/2014/main" id="{530EDA33-248B-453A-8771-0D7080C8A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36953" y="680867"/>
            <a:ext cx="1174316" cy="1174316"/>
          </a:xfrm>
          <a:prstGeom prst="rect">
            <a:avLst/>
          </a:prstGeom>
        </p:spPr>
      </p:pic>
      <p:pic>
        <p:nvPicPr>
          <p:cNvPr id="12" name="Рисунок 11" descr="Лампочка">
            <a:extLst>
              <a:ext uri="{FF2B5EF4-FFF2-40B4-BE49-F238E27FC236}">
                <a16:creationId xmlns:a16="http://schemas.microsoft.com/office/drawing/2014/main" id="{26B31665-46ED-45F3-B74E-8777E497C8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09618" y="8818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49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!!Правый большой">
            <a:extLst>
              <a:ext uri="{FF2B5EF4-FFF2-40B4-BE49-F238E27FC236}">
                <a16:creationId xmlns:a16="http://schemas.microsoft.com/office/drawing/2014/main" id="{04C1F243-5254-44A8-846C-C0060128AC58}"/>
              </a:ext>
            </a:extLst>
          </p:cNvPr>
          <p:cNvSpPr/>
          <p:nvPr/>
        </p:nvSpPr>
        <p:spPr>
          <a:xfrm rot="2181801">
            <a:off x="3106834" y="-1701383"/>
            <a:ext cx="1534829" cy="10260764"/>
          </a:xfrm>
          <a:prstGeom prst="roundRect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!!Левый большой">
            <a:extLst>
              <a:ext uri="{FF2B5EF4-FFF2-40B4-BE49-F238E27FC236}">
                <a16:creationId xmlns:a16="http://schemas.microsoft.com/office/drawing/2014/main" id="{3E3518A5-887B-44CA-A5D9-B35E6C6A51B9}"/>
              </a:ext>
            </a:extLst>
          </p:cNvPr>
          <p:cNvSpPr/>
          <p:nvPr/>
        </p:nvSpPr>
        <p:spPr>
          <a:xfrm rot="2181801">
            <a:off x="736644" y="-2096981"/>
            <a:ext cx="1534829" cy="9527959"/>
          </a:xfrm>
          <a:prstGeom prst="roundRect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!!Заголовок">
            <a:extLst>
              <a:ext uri="{FF2B5EF4-FFF2-40B4-BE49-F238E27FC236}">
                <a16:creationId xmlns:a16="http://schemas.microsoft.com/office/drawing/2014/main" id="{61B8402D-2D36-4B31-A570-3140FA0B5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5" y="609600"/>
            <a:ext cx="5122606" cy="1905000"/>
          </a:xfrm>
        </p:spPr>
        <p:txBody>
          <a:bodyPr>
            <a:normAutofit/>
          </a:bodyPr>
          <a:lstStyle/>
          <a:p>
            <a:r>
              <a:rPr lang="ru-RU" b="1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Цель исследования</a:t>
            </a:r>
            <a:endParaRPr lang="ru-RU" dirty="0">
              <a:ea typeface="+mj-lt"/>
              <a:cs typeface="+mj-lt"/>
            </a:endParaRPr>
          </a:p>
          <a:p>
            <a:endParaRPr lang="ru-RU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!!Текст">
            <a:extLst>
              <a:ext uri="{FF2B5EF4-FFF2-40B4-BE49-F238E27FC236}">
                <a16:creationId xmlns:a16="http://schemas.microsoft.com/office/drawing/2014/main" id="{24757E91-974C-4052-9AA6-886F4AFC9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5" y="2666999"/>
            <a:ext cx="5122606" cy="3216276"/>
          </a:xfrm>
        </p:spPr>
        <p:txBody>
          <a:bodyPr anchor="t">
            <a:normAutofit/>
          </a:bodyPr>
          <a:lstStyle/>
          <a:p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исследование преимуществ применения </a:t>
            </a:r>
            <a:r>
              <a:rPr lang="ru-RU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воксельных</a:t>
            </a: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движков в проектировании системы компьютерной игры.</a:t>
            </a:r>
          </a:p>
          <a:p>
            <a:pPr>
              <a:buClr>
                <a:srgbClr val="FFFFFF"/>
              </a:buClr>
            </a:pPr>
            <a:endParaRPr lang="ru-RU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4" name="!!Фотка" descr="Изображение выглядит как стрела&#10;&#10;Автоматически созданное описание">
            <a:extLst>
              <a:ext uri="{FF2B5EF4-FFF2-40B4-BE49-F238E27FC236}">
                <a16:creationId xmlns:a16="http://schemas.microsoft.com/office/drawing/2014/main" id="{CDDAF592-FBC2-4A46-A84E-EFED70841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32" y="645106"/>
            <a:ext cx="5247747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8" name="!!Заголово">
            <a:extLst>
              <a:ext uri="{FF2B5EF4-FFF2-40B4-BE49-F238E27FC236}">
                <a16:creationId xmlns:a16="http://schemas.microsoft.com/office/drawing/2014/main" id="{DD2D0ABF-1654-4466-AA9A-D5A9CD40A405}"/>
              </a:ext>
            </a:extLst>
          </p:cNvPr>
          <p:cNvSpPr txBox="1">
            <a:spLocks/>
          </p:cNvSpPr>
          <p:nvPr/>
        </p:nvSpPr>
        <p:spPr>
          <a:xfrm>
            <a:off x="11287097" y="6575432"/>
            <a:ext cx="5828099" cy="373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b="1" dirty="0">
                <a:solidFill>
                  <a:schemeClr val="tx1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Задачи исследования</a:t>
            </a:r>
            <a:endParaRPr lang="ru-RU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endParaRPr lang="ru-RU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2092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!!Тест">
            <a:extLst>
              <a:ext uri="{FF2B5EF4-FFF2-40B4-BE49-F238E27FC236}">
                <a16:creationId xmlns:a16="http://schemas.microsoft.com/office/drawing/2014/main" id="{FD905EAD-F851-4629-BA15-C1AA6910E73C}"/>
              </a:ext>
            </a:extLst>
          </p:cNvPr>
          <p:cNvSpPr txBox="1">
            <a:spLocks/>
          </p:cNvSpPr>
          <p:nvPr/>
        </p:nvSpPr>
        <p:spPr>
          <a:xfrm>
            <a:off x="-4414052" y="31241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Компьютерная графика</a:t>
            </a:r>
            <a:endParaRPr lang="ru-RU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2" name="!!Заголово">
            <a:extLst>
              <a:ext uri="{FF2B5EF4-FFF2-40B4-BE49-F238E27FC236}">
                <a16:creationId xmlns:a16="http://schemas.microsoft.com/office/drawing/2014/main" id="{C2064748-A9CC-482E-BA28-05D2969C5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5828099" cy="373886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Задачи исследования</a:t>
            </a:r>
            <a:endParaRPr lang="ru-RU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endParaRPr lang="ru-RU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!!Текст">
            <a:extLst>
              <a:ext uri="{FF2B5EF4-FFF2-40B4-BE49-F238E27FC236}">
                <a16:creationId xmlns:a16="http://schemas.microsoft.com/office/drawing/2014/main" id="{3A29E74A-AA67-4D23-8C8A-B4DD6E50F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04120"/>
            <a:ext cx="4802187" cy="4904679"/>
          </a:xfrm>
        </p:spPr>
        <p:txBody>
          <a:bodyPr>
            <a:normAutofit/>
          </a:bodyPr>
          <a:lstStyle/>
          <a:p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изучить информацию о </a:t>
            </a:r>
            <a:r>
              <a:rPr lang="ru-RU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воксельных</a:t>
            </a: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движках; </a:t>
            </a:r>
            <a:endParaRPr lang="ru-RU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теоретически исследовать возможные области применения движков;</a:t>
            </a:r>
            <a:endParaRPr lang="ru-RU" dirty="0"/>
          </a:p>
          <a:p>
            <a:pPr>
              <a:buClr>
                <a:srgbClr val="FFFFFF"/>
              </a:buClr>
            </a:pP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рассмотреть возможности применения этих движков на примере </a:t>
            </a:r>
            <a:r>
              <a:rPr lang="ru-RU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нескольких игр;</a:t>
            </a:r>
            <a:endParaRPr lang="ru-RU" dirty="0"/>
          </a:p>
          <a:p>
            <a:pPr>
              <a:buClr>
                <a:srgbClr val="FFFFFF"/>
              </a:buClr>
            </a:pP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разработать тестовую модель </a:t>
            </a:r>
            <a:r>
              <a:rPr lang="ru-RU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воксельного</a:t>
            </a: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движка и представить его.</a:t>
            </a:r>
            <a:endParaRPr lang="ru-RU" dirty="0"/>
          </a:p>
          <a:p>
            <a:pPr>
              <a:buClr>
                <a:srgbClr val="FFFFFF"/>
              </a:buClr>
            </a:pPr>
            <a:endParaRPr lang="ru-RU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14" name="!!Правый большой">
            <a:extLst>
              <a:ext uri="{FF2B5EF4-FFF2-40B4-BE49-F238E27FC236}">
                <a16:creationId xmlns:a16="http://schemas.microsoft.com/office/drawing/2014/main" id="{E3D2797E-D05D-44FE-B0E6-108A300EA588}"/>
              </a:ext>
            </a:extLst>
          </p:cNvPr>
          <p:cNvSpPr/>
          <p:nvPr/>
        </p:nvSpPr>
        <p:spPr>
          <a:xfrm rot="2181801">
            <a:off x="9408252" y="4620421"/>
            <a:ext cx="2034590" cy="2269225"/>
          </a:xfrm>
          <a:custGeom>
            <a:avLst/>
            <a:gdLst>
              <a:gd name="connsiteX0" fmla="*/ 0 w 2008837"/>
              <a:gd name="connsiteY0" fmla="*/ 334813 h 2292216"/>
              <a:gd name="connsiteX1" fmla="*/ 334813 w 2008837"/>
              <a:gd name="connsiteY1" fmla="*/ 0 h 2292216"/>
              <a:gd name="connsiteX2" fmla="*/ 1674024 w 2008837"/>
              <a:gd name="connsiteY2" fmla="*/ 0 h 2292216"/>
              <a:gd name="connsiteX3" fmla="*/ 2008837 w 2008837"/>
              <a:gd name="connsiteY3" fmla="*/ 334813 h 2292216"/>
              <a:gd name="connsiteX4" fmla="*/ 2008837 w 2008837"/>
              <a:gd name="connsiteY4" fmla="*/ 1957403 h 2292216"/>
              <a:gd name="connsiteX5" fmla="*/ 1674024 w 2008837"/>
              <a:gd name="connsiteY5" fmla="*/ 2292216 h 2292216"/>
              <a:gd name="connsiteX6" fmla="*/ 334813 w 2008837"/>
              <a:gd name="connsiteY6" fmla="*/ 2292216 h 2292216"/>
              <a:gd name="connsiteX7" fmla="*/ 0 w 2008837"/>
              <a:gd name="connsiteY7" fmla="*/ 1957403 h 2292216"/>
              <a:gd name="connsiteX8" fmla="*/ 0 w 2008837"/>
              <a:gd name="connsiteY8" fmla="*/ 334813 h 2292216"/>
              <a:gd name="connsiteX0" fmla="*/ 0 w 2008837"/>
              <a:gd name="connsiteY0" fmla="*/ 334813 h 2292216"/>
              <a:gd name="connsiteX1" fmla="*/ 334813 w 2008837"/>
              <a:gd name="connsiteY1" fmla="*/ 0 h 2292216"/>
              <a:gd name="connsiteX2" fmla="*/ 1674024 w 2008837"/>
              <a:gd name="connsiteY2" fmla="*/ 0 h 2292216"/>
              <a:gd name="connsiteX3" fmla="*/ 2008837 w 2008837"/>
              <a:gd name="connsiteY3" fmla="*/ 334813 h 2292216"/>
              <a:gd name="connsiteX4" fmla="*/ 2008837 w 2008837"/>
              <a:gd name="connsiteY4" fmla="*/ 1957403 h 2292216"/>
              <a:gd name="connsiteX5" fmla="*/ 1674024 w 2008837"/>
              <a:gd name="connsiteY5" fmla="*/ 2292216 h 2292216"/>
              <a:gd name="connsiteX6" fmla="*/ 563065 w 2008837"/>
              <a:gd name="connsiteY6" fmla="*/ 2045304 h 2292216"/>
              <a:gd name="connsiteX7" fmla="*/ 0 w 2008837"/>
              <a:gd name="connsiteY7" fmla="*/ 1957403 h 2292216"/>
              <a:gd name="connsiteX8" fmla="*/ 0 w 2008837"/>
              <a:gd name="connsiteY8" fmla="*/ 334813 h 2292216"/>
              <a:gd name="connsiteX0" fmla="*/ 0 w 2008837"/>
              <a:gd name="connsiteY0" fmla="*/ 334813 h 2292216"/>
              <a:gd name="connsiteX1" fmla="*/ 334813 w 2008837"/>
              <a:gd name="connsiteY1" fmla="*/ 0 h 2292216"/>
              <a:gd name="connsiteX2" fmla="*/ 1674024 w 2008837"/>
              <a:gd name="connsiteY2" fmla="*/ 0 h 2292216"/>
              <a:gd name="connsiteX3" fmla="*/ 2008837 w 2008837"/>
              <a:gd name="connsiteY3" fmla="*/ 334813 h 2292216"/>
              <a:gd name="connsiteX4" fmla="*/ 2008837 w 2008837"/>
              <a:gd name="connsiteY4" fmla="*/ 1957403 h 2292216"/>
              <a:gd name="connsiteX5" fmla="*/ 1674024 w 2008837"/>
              <a:gd name="connsiteY5" fmla="*/ 2292216 h 2292216"/>
              <a:gd name="connsiteX6" fmla="*/ 563065 w 2008837"/>
              <a:gd name="connsiteY6" fmla="*/ 2045304 h 2292216"/>
              <a:gd name="connsiteX7" fmla="*/ 0 w 2008837"/>
              <a:gd name="connsiteY7" fmla="*/ 1957403 h 2292216"/>
              <a:gd name="connsiteX8" fmla="*/ 0 w 2008837"/>
              <a:gd name="connsiteY8" fmla="*/ 334813 h 2292216"/>
              <a:gd name="connsiteX0" fmla="*/ 0 w 2008837"/>
              <a:gd name="connsiteY0" fmla="*/ 334813 h 2292216"/>
              <a:gd name="connsiteX1" fmla="*/ 334813 w 2008837"/>
              <a:gd name="connsiteY1" fmla="*/ 0 h 2292216"/>
              <a:gd name="connsiteX2" fmla="*/ 1674024 w 2008837"/>
              <a:gd name="connsiteY2" fmla="*/ 0 h 2292216"/>
              <a:gd name="connsiteX3" fmla="*/ 1861729 w 2008837"/>
              <a:gd name="connsiteY3" fmla="*/ 884714 h 2292216"/>
              <a:gd name="connsiteX4" fmla="*/ 2008837 w 2008837"/>
              <a:gd name="connsiteY4" fmla="*/ 1957403 h 2292216"/>
              <a:gd name="connsiteX5" fmla="*/ 1674024 w 2008837"/>
              <a:gd name="connsiteY5" fmla="*/ 2292216 h 2292216"/>
              <a:gd name="connsiteX6" fmla="*/ 563065 w 2008837"/>
              <a:gd name="connsiteY6" fmla="*/ 2045304 h 2292216"/>
              <a:gd name="connsiteX7" fmla="*/ 0 w 2008837"/>
              <a:gd name="connsiteY7" fmla="*/ 1957403 h 2292216"/>
              <a:gd name="connsiteX8" fmla="*/ 0 w 2008837"/>
              <a:gd name="connsiteY8" fmla="*/ 334813 h 2292216"/>
              <a:gd name="connsiteX0" fmla="*/ 0 w 2009749"/>
              <a:gd name="connsiteY0" fmla="*/ 334813 h 2292216"/>
              <a:gd name="connsiteX1" fmla="*/ 334813 w 2009749"/>
              <a:gd name="connsiteY1" fmla="*/ 0 h 2292216"/>
              <a:gd name="connsiteX2" fmla="*/ 1674024 w 2009749"/>
              <a:gd name="connsiteY2" fmla="*/ 0 h 2292216"/>
              <a:gd name="connsiteX3" fmla="*/ 1861729 w 2009749"/>
              <a:gd name="connsiteY3" fmla="*/ 884714 h 2292216"/>
              <a:gd name="connsiteX4" fmla="*/ 2008837 w 2009749"/>
              <a:gd name="connsiteY4" fmla="*/ 1957403 h 2292216"/>
              <a:gd name="connsiteX5" fmla="*/ 1674024 w 2009749"/>
              <a:gd name="connsiteY5" fmla="*/ 2292216 h 2292216"/>
              <a:gd name="connsiteX6" fmla="*/ 563065 w 2009749"/>
              <a:gd name="connsiteY6" fmla="*/ 2045304 h 2292216"/>
              <a:gd name="connsiteX7" fmla="*/ 0 w 2009749"/>
              <a:gd name="connsiteY7" fmla="*/ 1957403 h 2292216"/>
              <a:gd name="connsiteX8" fmla="*/ 0 w 2009749"/>
              <a:gd name="connsiteY8" fmla="*/ 334813 h 2292216"/>
              <a:gd name="connsiteX0" fmla="*/ 0 w 2078524"/>
              <a:gd name="connsiteY0" fmla="*/ 334813 h 2292216"/>
              <a:gd name="connsiteX1" fmla="*/ 334813 w 2078524"/>
              <a:gd name="connsiteY1" fmla="*/ 0 h 2292216"/>
              <a:gd name="connsiteX2" fmla="*/ 1674024 w 2078524"/>
              <a:gd name="connsiteY2" fmla="*/ 0 h 2292216"/>
              <a:gd name="connsiteX3" fmla="*/ 1947817 w 2078524"/>
              <a:gd name="connsiteY3" fmla="*/ 915956 h 2292216"/>
              <a:gd name="connsiteX4" fmla="*/ 2008837 w 2078524"/>
              <a:gd name="connsiteY4" fmla="*/ 1957403 h 2292216"/>
              <a:gd name="connsiteX5" fmla="*/ 1674024 w 2078524"/>
              <a:gd name="connsiteY5" fmla="*/ 2292216 h 2292216"/>
              <a:gd name="connsiteX6" fmla="*/ 563065 w 2078524"/>
              <a:gd name="connsiteY6" fmla="*/ 2045304 h 2292216"/>
              <a:gd name="connsiteX7" fmla="*/ 0 w 2078524"/>
              <a:gd name="connsiteY7" fmla="*/ 1957403 h 2292216"/>
              <a:gd name="connsiteX8" fmla="*/ 0 w 2078524"/>
              <a:gd name="connsiteY8" fmla="*/ 334813 h 2292216"/>
              <a:gd name="connsiteX0" fmla="*/ 0 w 2034590"/>
              <a:gd name="connsiteY0" fmla="*/ 334813 h 2292216"/>
              <a:gd name="connsiteX1" fmla="*/ 334813 w 2034590"/>
              <a:gd name="connsiteY1" fmla="*/ 0 h 2292216"/>
              <a:gd name="connsiteX2" fmla="*/ 1674024 w 2034590"/>
              <a:gd name="connsiteY2" fmla="*/ 0 h 2292216"/>
              <a:gd name="connsiteX3" fmla="*/ 1947817 w 2034590"/>
              <a:gd name="connsiteY3" fmla="*/ 915956 h 2292216"/>
              <a:gd name="connsiteX4" fmla="*/ 2008837 w 2034590"/>
              <a:gd name="connsiteY4" fmla="*/ 1957403 h 2292216"/>
              <a:gd name="connsiteX5" fmla="*/ 1674024 w 2034590"/>
              <a:gd name="connsiteY5" fmla="*/ 2292216 h 2292216"/>
              <a:gd name="connsiteX6" fmla="*/ 563065 w 2034590"/>
              <a:gd name="connsiteY6" fmla="*/ 2045304 h 2292216"/>
              <a:gd name="connsiteX7" fmla="*/ 0 w 2034590"/>
              <a:gd name="connsiteY7" fmla="*/ 1957403 h 2292216"/>
              <a:gd name="connsiteX8" fmla="*/ 0 w 2034590"/>
              <a:gd name="connsiteY8" fmla="*/ 334813 h 2292216"/>
              <a:gd name="connsiteX0" fmla="*/ 0 w 2034590"/>
              <a:gd name="connsiteY0" fmla="*/ 334813 h 2292216"/>
              <a:gd name="connsiteX1" fmla="*/ 334813 w 2034590"/>
              <a:gd name="connsiteY1" fmla="*/ 0 h 2292216"/>
              <a:gd name="connsiteX2" fmla="*/ 1674024 w 2034590"/>
              <a:gd name="connsiteY2" fmla="*/ 0 h 2292216"/>
              <a:gd name="connsiteX3" fmla="*/ 1947817 w 2034590"/>
              <a:gd name="connsiteY3" fmla="*/ 915956 h 2292216"/>
              <a:gd name="connsiteX4" fmla="*/ 2008837 w 2034590"/>
              <a:gd name="connsiteY4" fmla="*/ 1957403 h 2292216"/>
              <a:gd name="connsiteX5" fmla="*/ 1674024 w 2034590"/>
              <a:gd name="connsiteY5" fmla="*/ 2292216 h 2292216"/>
              <a:gd name="connsiteX6" fmla="*/ 563065 w 2034590"/>
              <a:gd name="connsiteY6" fmla="*/ 2045304 h 2292216"/>
              <a:gd name="connsiteX7" fmla="*/ 0 w 2034590"/>
              <a:gd name="connsiteY7" fmla="*/ 1957403 h 2292216"/>
              <a:gd name="connsiteX8" fmla="*/ 0 w 2034590"/>
              <a:gd name="connsiteY8" fmla="*/ 334813 h 2292216"/>
              <a:gd name="connsiteX0" fmla="*/ 0 w 2034590"/>
              <a:gd name="connsiteY0" fmla="*/ 334813 h 2292216"/>
              <a:gd name="connsiteX1" fmla="*/ 334813 w 2034590"/>
              <a:gd name="connsiteY1" fmla="*/ 0 h 2292216"/>
              <a:gd name="connsiteX2" fmla="*/ 1674024 w 2034590"/>
              <a:gd name="connsiteY2" fmla="*/ 0 h 2292216"/>
              <a:gd name="connsiteX3" fmla="*/ 1947817 w 2034590"/>
              <a:gd name="connsiteY3" fmla="*/ 915956 h 2292216"/>
              <a:gd name="connsiteX4" fmla="*/ 2023445 w 2034590"/>
              <a:gd name="connsiteY4" fmla="*/ 1741624 h 2292216"/>
              <a:gd name="connsiteX5" fmla="*/ 1674024 w 2034590"/>
              <a:gd name="connsiteY5" fmla="*/ 2292216 h 2292216"/>
              <a:gd name="connsiteX6" fmla="*/ 563065 w 2034590"/>
              <a:gd name="connsiteY6" fmla="*/ 2045304 h 2292216"/>
              <a:gd name="connsiteX7" fmla="*/ 0 w 2034590"/>
              <a:gd name="connsiteY7" fmla="*/ 1957403 h 2292216"/>
              <a:gd name="connsiteX8" fmla="*/ 0 w 2034590"/>
              <a:gd name="connsiteY8" fmla="*/ 334813 h 2292216"/>
              <a:gd name="connsiteX0" fmla="*/ 0 w 2034590"/>
              <a:gd name="connsiteY0" fmla="*/ 334813 h 2221078"/>
              <a:gd name="connsiteX1" fmla="*/ 334813 w 2034590"/>
              <a:gd name="connsiteY1" fmla="*/ 0 h 2221078"/>
              <a:gd name="connsiteX2" fmla="*/ 1674024 w 2034590"/>
              <a:gd name="connsiteY2" fmla="*/ 0 h 2221078"/>
              <a:gd name="connsiteX3" fmla="*/ 1947817 w 2034590"/>
              <a:gd name="connsiteY3" fmla="*/ 915956 h 2221078"/>
              <a:gd name="connsiteX4" fmla="*/ 2023445 w 2034590"/>
              <a:gd name="connsiteY4" fmla="*/ 1741624 h 2221078"/>
              <a:gd name="connsiteX5" fmla="*/ 1385082 w 2034590"/>
              <a:gd name="connsiteY5" fmla="*/ 2221078 h 2221078"/>
              <a:gd name="connsiteX6" fmla="*/ 563065 w 2034590"/>
              <a:gd name="connsiteY6" fmla="*/ 2045304 h 2221078"/>
              <a:gd name="connsiteX7" fmla="*/ 0 w 2034590"/>
              <a:gd name="connsiteY7" fmla="*/ 1957403 h 2221078"/>
              <a:gd name="connsiteX8" fmla="*/ 0 w 2034590"/>
              <a:gd name="connsiteY8" fmla="*/ 334813 h 2221078"/>
              <a:gd name="connsiteX0" fmla="*/ 0 w 2034590"/>
              <a:gd name="connsiteY0" fmla="*/ 334813 h 2221078"/>
              <a:gd name="connsiteX1" fmla="*/ 334813 w 2034590"/>
              <a:gd name="connsiteY1" fmla="*/ 0 h 2221078"/>
              <a:gd name="connsiteX2" fmla="*/ 1674024 w 2034590"/>
              <a:gd name="connsiteY2" fmla="*/ 0 h 2221078"/>
              <a:gd name="connsiteX3" fmla="*/ 1947817 w 2034590"/>
              <a:gd name="connsiteY3" fmla="*/ 915956 h 2221078"/>
              <a:gd name="connsiteX4" fmla="*/ 2023445 w 2034590"/>
              <a:gd name="connsiteY4" fmla="*/ 1741624 h 2221078"/>
              <a:gd name="connsiteX5" fmla="*/ 1385082 w 2034590"/>
              <a:gd name="connsiteY5" fmla="*/ 2221078 h 2221078"/>
              <a:gd name="connsiteX6" fmla="*/ 563065 w 2034590"/>
              <a:gd name="connsiteY6" fmla="*/ 2045304 h 2221078"/>
              <a:gd name="connsiteX7" fmla="*/ 0 w 2034590"/>
              <a:gd name="connsiteY7" fmla="*/ 1957403 h 2221078"/>
              <a:gd name="connsiteX8" fmla="*/ 0 w 2034590"/>
              <a:gd name="connsiteY8" fmla="*/ 334813 h 2221078"/>
              <a:gd name="connsiteX0" fmla="*/ 0 w 2034590"/>
              <a:gd name="connsiteY0" fmla="*/ 334813 h 2221078"/>
              <a:gd name="connsiteX1" fmla="*/ 334813 w 2034590"/>
              <a:gd name="connsiteY1" fmla="*/ 0 h 2221078"/>
              <a:gd name="connsiteX2" fmla="*/ 1674024 w 2034590"/>
              <a:gd name="connsiteY2" fmla="*/ 0 h 2221078"/>
              <a:gd name="connsiteX3" fmla="*/ 1947817 w 2034590"/>
              <a:gd name="connsiteY3" fmla="*/ 915956 h 2221078"/>
              <a:gd name="connsiteX4" fmla="*/ 2023445 w 2034590"/>
              <a:gd name="connsiteY4" fmla="*/ 1741624 h 2221078"/>
              <a:gd name="connsiteX5" fmla="*/ 1385082 w 2034590"/>
              <a:gd name="connsiteY5" fmla="*/ 2221078 h 2221078"/>
              <a:gd name="connsiteX6" fmla="*/ 563065 w 2034590"/>
              <a:gd name="connsiteY6" fmla="*/ 2045304 h 2221078"/>
              <a:gd name="connsiteX7" fmla="*/ 0 w 2034590"/>
              <a:gd name="connsiteY7" fmla="*/ 1957403 h 2221078"/>
              <a:gd name="connsiteX8" fmla="*/ 0 w 2034590"/>
              <a:gd name="connsiteY8" fmla="*/ 334813 h 2221078"/>
              <a:gd name="connsiteX0" fmla="*/ 0 w 2034590"/>
              <a:gd name="connsiteY0" fmla="*/ 334813 h 2269225"/>
              <a:gd name="connsiteX1" fmla="*/ 334813 w 2034590"/>
              <a:gd name="connsiteY1" fmla="*/ 0 h 2269225"/>
              <a:gd name="connsiteX2" fmla="*/ 1674024 w 2034590"/>
              <a:gd name="connsiteY2" fmla="*/ 0 h 2269225"/>
              <a:gd name="connsiteX3" fmla="*/ 1947817 w 2034590"/>
              <a:gd name="connsiteY3" fmla="*/ 915956 h 2269225"/>
              <a:gd name="connsiteX4" fmla="*/ 2023445 w 2034590"/>
              <a:gd name="connsiteY4" fmla="*/ 1741624 h 2269225"/>
              <a:gd name="connsiteX5" fmla="*/ 1385082 w 2034590"/>
              <a:gd name="connsiteY5" fmla="*/ 2221078 h 2269225"/>
              <a:gd name="connsiteX6" fmla="*/ 563065 w 2034590"/>
              <a:gd name="connsiteY6" fmla="*/ 2045304 h 2269225"/>
              <a:gd name="connsiteX7" fmla="*/ 0 w 2034590"/>
              <a:gd name="connsiteY7" fmla="*/ 1957403 h 2269225"/>
              <a:gd name="connsiteX8" fmla="*/ 0 w 2034590"/>
              <a:gd name="connsiteY8" fmla="*/ 334813 h 226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4590" h="2269225">
                <a:moveTo>
                  <a:pt x="0" y="334813"/>
                </a:moveTo>
                <a:cubicBezTo>
                  <a:pt x="0" y="149901"/>
                  <a:pt x="149901" y="0"/>
                  <a:pt x="334813" y="0"/>
                </a:cubicBezTo>
                <a:lnTo>
                  <a:pt x="1674024" y="0"/>
                </a:lnTo>
                <a:cubicBezTo>
                  <a:pt x="1858936" y="0"/>
                  <a:pt x="2193265" y="550328"/>
                  <a:pt x="1947817" y="915956"/>
                </a:cubicBezTo>
                <a:cubicBezTo>
                  <a:pt x="1783059" y="1225907"/>
                  <a:pt x="2003105" y="1394475"/>
                  <a:pt x="2023445" y="1741624"/>
                </a:cubicBezTo>
                <a:cubicBezTo>
                  <a:pt x="2023445" y="1926536"/>
                  <a:pt x="1666869" y="2181292"/>
                  <a:pt x="1385082" y="2221078"/>
                </a:cubicBezTo>
                <a:cubicBezTo>
                  <a:pt x="952615" y="2368527"/>
                  <a:pt x="967999" y="2138921"/>
                  <a:pt x="563065" y="2045304"/>
                </a:cubicBezTo>
                <a:cubicBezTo>
                  <a:pt x="378153" y="2045304"/>
                  <a:pt x="0" y="2142315"/>
                  <a:pt x="0" y="1957403"/>
                </a:cubicBezTo>
                <a:lnTo>
                  <a:pt x="0" y="334813"/>
                </a:lnTo>
                <a:close/>
              </a:path>
            </a:pathLst>
          </a:cu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!!Левый большой">
            <a:extLst>
              <a:ext uri="{FF2B5EF4-FFF2-40B4-BE49-F238E27FC236}">
                <a16:creationId xmlns:a16="http://schemas.microsoft.com/office/drawing/2014/main" id="{44D32571-CA01-4D8C-AF03-8273BE24B252}"/>
              </a:ext>
            </a:extLst>
          </p:cNvPr>
          <p:cNvSpPr/>
          <p:nvPr/>
        </p:nvSpPr>
        <p:spPr>
          <a:xfrm rot="2181801">
            <a:off x="6672078" y="-22338"/>
            <a:ext cx="2054820" cy="2066941"/>
          </a:xfrm>
          <a:custGeom>
            <a:avLst/>
            <a:gdLst>
              <a:gd name="connsiteX0" fmla="*/ 0 w 1924930"/>
              <a:gd name="connsiteY0" fmla="*/ 320828 h 2009632"/>
              <a:gd name="connsiteX1" fmla="*/ 320828 w 1924930"/>
              <a:gd name="connsiteY1" fmla="*/ 0 h 2009632"/>
              <a:gd name="connsiteX2" fmla="*/ 1604102 w 1924930"/>
              <a:gd name="connsiteY2" fmla="*/ 0 h 2009632"/>
              <a:gd name="connsiteX3" fmla="*/ 1924930 w 1924930"/>
              <a:gd name="connsiteY3" fmla="*/ 320828 h 2009632"/>
              <a:gd name="connsiteX4" fmla="*/ 1924930 w 1924930"/>
              <a:gd name="connsiteY4" fmla="*/ 1688804 h 2009632"/>
              <a:gd name="connsiteX5" fmla="*/ 1604102 w 1924930"/>
              <a:gd name="connsiteY5" fmla="*/ 2009632 h 2009632"/>
              <a:gd name="connsiteX6" fmla="*/ 320828 w 1924930"/>
              <a:gd name="connsiteY6" fmla="*/ 2009632 h 2009632"/>
              <a:gd name="connsiteX7" fmla="*/ 0 w 1924930"/>
              <a:gd name="connsiteY7" fmla="*/ 1688804 h 2009632"/>
              <a:gd name="connsiteX8" fmla="*/ 0 w 1924930"/>
              <a:gd name="connsiteY8" fmla="*/ 320828 h 2009632"/>
              <a:gd name="connsiteX0" fmla="*/ 0 w 1924930"/>
              <a:gd name="connsiteY0" fmla="*/ 320828 h 2009632"/>
              <a:gd name="connsiteX1" fmla="*/ 320828 w 1924930"/>
              <a:gd name="connsiteY1" fmla="*/ 0 h 2009632"/>
              <a:gd name="connsiteX2" fmla="*/ 1537688 w 1924930"/>
              <a:gd name="connsiteY2" fmla="*/ 616657 h 2009632"/>
              <a:gd name="connsiteX3" fmla="*/ 1924930 w 1924930"/>
              <a:gd name="connsiteY3" fmla="*/ 320828 h 2009632"/>
              <a:gd name="connsiteX4" fmla="*/ 1924930 w 1924930"/>
              <a:gd name="connsiteY4" fmla="*/ 1688804 h 2009632"/>
              <a:gd name="connsiteX5" fmla="*/ 1604102 w 1924930"/>
              <a:gd name="connsiteY5" fmla="*/ 2009632 h 2009632"/>
              <a:gd name="connsiteX6" fmla="*/ 320828 w 1924930"/>
              <a:gd name="connsiteY6" fmla="*/ 2009632 h 2009632"/>
              <a:gd name="connsiteX7" fmla="*/ 0 w 1924930"/>
              <a:gd name="connsiteY7" fmla="*/ 1688804 h 2009632"/>
              <a:gd name="connsiteX8" fmla="*/ 0 w 1924930"/>
              <a:gd name="connsiteY8" fmla="*/ 320828 h 2009632"/>
              <a:gd name="connsiteX0" fmla="*/ 0 w 1924930"/>
              <a:gd name="connsiteY0" fmla="*/ 320828 h 2009632"/>
              <a:gd name="connsiteX1" fmla="*/ 320828 w 1924930"/>
              <a:gd name="connsiteY1" fmla="*/ 0 h 2009632"/>
              <a:gd name="connsiteX2" fmla="*/ 931063 w 1924930"/>
              <a:gd name="connsiteY2" fmla="*/ 708452 h 2009632"/>
              <a:gd name="connsiteX3" fmla="*/ 1924930 w 1924930"/>
              <a:gd name="connsiteY3" fmla="*/ 320828 h 2009632"/>
              <a:gd name="connsiteX4" fmla="*/ 1924930 w 1924930"/>
              <a:gd name="connsiteY4" fmla="*/ 1688804 h 2009632"/>
              <a:gd name="connsiteX5" fmla="*/ 1604102 w 1924930"/>
              <a:gd name="connsiteY5" fmla="*/ 2009632 h 2009632"/>
              <a:gd name="connsiteX6" fmla="*/ 320828 w 1924930"/>
              <a:gd name="connsiteY6" fmla="*/ 2009632 h 2009632"/>
              <a:gd name="connsiteX7" fmla="*/ 0 w 1924930"/>
              <a:gd name="connsiteY7" fmla="*/ 1688804 h 2009632"/>
              <a:gd name="connsiteX8" fmla="*/ 0 w 1924930"/>
              <a:gd name="connsiteY8" fmla="*/ 320828 h 2009632"/>
              <a:gd name="connsiteX0" fmla="*/ 0 w 1924930"/>
              <a:gd name="connsiteY0" fmla="*/ 320828 h 2009632"/>
              <a:gd name="connsiteX1" fmla="*/ 320828 w 1924930"/>
              <a:gd name="connsiteY1" fmla="*/ 0 h 2009632"/>
              <a:gd name="connsiteX2" fmla="*/ 931063 w 1924930"/>
              <a:gd name="connsiteY2" fmla="*/ 708452 h 2009632"/>
              <a:gd name="connsiteX3" fmla="*/ 1924930 w 1924930"/>
              <a:gd name="connsiteY3" fmla="*/ 320828 h 2009632"/>
              <a:gd name="connsiteX4" fmla="*/ 1924930 w 1924930"/>
              <a:gd name="connsiteY4" fmla="*/ 1688804 h 2009632"/>
              <a:gd name="connsiteX5" fmla="*/ 1604102 w 1924930"/>
              <a:gd name="connsiteY5" fmla="*/ 2009632 h 2009632"/>
              <a:gd name="connsiteX6" fmla="*/ 320828 w 1924930"/>
              <a:gd name="connsiteY6" fmla="*/ 2009632 h 2009632"/>
              <a:gd name="connsiteX7" fmla="*/ 0 w 1924930"/>
              <a:gd name="connsiteY7" fmla="*/ 1688804 h 2009632"/>
              <a:gd name="connsiteX8" fmla="*/ 0 w 1924930"/>
              <a:gd name="connsiteY8" fmla="*/ 320828 h 2009632"/>
              <a:gd name="connsiteX0" fmla="*/ 0 w 1924930"/>
              <a:gd name="connsiteY0" fmla="*/ 320828 h 2009632"/>
              <a:gd name="connsiteX1" fmla="*/ 320828 w 1924930"/>
              <a:gd name="connsiteY1" fmla="*/ 0 h 2009632"/>
              <a:gd name="connsiteX2" fmla="*/ 931063 w 1924930"/>
              <a:gd name="connsiteY2" fmla="*/ 708452 h 2009632"/>
              <a:gd name="connsiteX3" fmla="*/ 1924930 w 1924930"/>
              <a:gd name="connsiteY3" fmla="*/ 320828 h 2009632"/>
              <a:gd name="connsiteX4" fmla="*/ 1924930 w 1924930"/>
              <a:gd name="connsiteY4" fmla="*/ 1688804 h 2009632"/>
              <a:gd name="connsiteX5" fmla="*/ 1604102 w 1924930"/>
              <a:gd name="connsiteY5" fmla="*/ 2009632 h 2009632"/>
              <a:gd name="connsiteX6" fmla="*/ 320828 w 1924930"/>
              <a:gd name="connsiteY6" fmla="*/ 2009632 h 2009632"/>
              <a:gd name="connsiteX7" fmla="*/ 0 w 1924930"/>
              <a:gd name="connsiteY7" fmla="*/ 1688804 h 2009632"/>
              <a:gd name="connsiteX8" fmla="*/ 0 w 1924930"/>
              <a:gd name="connsiteY8" fmla="*/ 320828 h 2009632"/>
              <a:gd name="connsiteX0" fmla="*/ 0 w 1924930"/>
              <a:gd name="connsiteY0" fmla="*/ 320828 h 2009632"/>
              <a:gd name="connsiteX1" fmla="*/ 320828 w 1924930"/>
              <a:gd name="connsiteY1" fmla="*/ 0 h 2009632"/>
              <a:gd name="connsiteX2" fmla="*/ 931063 w 1924930"/>
              <a:gd name="connsiteY2" fmla="*/ 708452 h 2009632"/>
              <a:gd name="connsiteX3" fmla="*/ 1924930 w 1924930"/>
              <a:gd name="connsiteY3" fmla="*/ 320828 h 2009632"/>
              <a:gd name="connsiteX4" fmla="*/ 1924930 w 1924930"/>
              <a:gd name="connsiteY4" fmla="*/ 1688804 h 2009632"/>
              <a:gd name="connsiteX5" fmla="*/ 1604102 w 1924930"/>
              <a:gd name="connsiteY5" fmla="*/ 2009632 h 2009632"/>
              <a:gd name="connsiteX6" fmla="*/ 320828 w 1924930"/>
              <a:gd name="connsiteY6" fmla="*/ 2009632 h 2009632"/>
              <a:gd name="connsiteX7" fmla="*/ 0 w 1924930"/>
              <a:gd name="connsiteY7" fmla="*/ 1688804 h 2009632"/>
              <a:gd name="connsiteX8" fmla="*/ 0 w 1924930"/>
              <a:gd name="connsiteY8" fmla="*/ 320828 h 2009632"/>
              <a:gd name="connsiteX0" fmla="*/ 0 w 1962316"/>
              <a:gd name="connsiteY0" fmla="*/ 320828 h 2009632"/>
              <a:gd name="connsiteX1" fmla="*/ 320828 w 1962316"/>
              <a:gd name="connsiteY1" fmla="*/ 0 h 2009632"/>
              <a:gd name="connsiteX2" fmla="*/ 1358152 w 1962316"/>
              <a:gd name="connsiteY2" fmla="*/ 453138 h 2009632"/>
              <a:gd name="connsiteX3" fmla="*/ 1924930 w 1962316"/>
              <a:gd name="connsiteY3" fmla="*/ 320828 h 2009632"/>
              <a:gd name="connsiteX4" fmla="*/ 1924930 w 1962316"/>
              <a:gd name="connsiteY4" fmla="*/ 1688804 h 2009632"/>
              <a:gd name="connsiteX5" fmla="*/ 1604102 w 1962316"/>
              <a:gd name="connsiteY5" fmla="*/ 2009632 h 2009632"/>
              <a:gd name="connsiteX6" fmla="*/ 320828 w 1962316"/>
              <a:gd name="connsiteY6" fmla="*/ 2009632 h 2009632"/>
              <a:gd name="connsiteX7" fmla="*/ 0 w 1962316"/>
              <a:gd name="connsiteY7" fmla="*/ 1688804 h 2009632"/>
              <a:gd name="connsiteX8" fmla="*/ 0 w 1962316"/>
              <a:gd name="connsiteY8" fmla="*/ 320828 h 2009632"/>
              <a:gd name="connsiteX0" fmla="*/ 0 w 1962316"/>
              <a:gd name="connsiteY0" fmla="*/ 320828 h 2009632"/>
              <a:gd name="connsiteX1" fmla="*/ 320828 w 1962316"/>
              <a:gd name="connsiteY1" fmla="*/ 0 h 2009632"/>
              <a:gd name="connsiteX2" fmla="*/ 1358152 w 1962316"/>
              <a:gd name="connsiteY2" fmla="*/ 453138 h 2009632"/>
              <a:gd name="connsiteX3" fmla="*/ 1924930 w 1962316"/>
              <a:gd name="connsiteY3" fmla="*/ 320828 h 2009632"/>
              <a:gd name="connsiteX4" fmla="*/ 1924930 w 1962316"/>
              <a:gd name="connsiteY4" fmla="*/ 1688804 h 2009632"/>
              <a:gd name="connsiteX5" fmla="*/ 1604102 w 1962316"/>
              <a:gd name="connsiteY5" fmla="*/ 2009632 h 2009632"/>
              <a:gd name="connsiteX6" fmla="*/ 320828 w 1962316"/>
              <a:gd name="connsiteY6" fmla="*/ 2009632 h 2009632"/>
              <a:gd name="connsiteX7" fmla="*/ 498986 w 1962316"/>
              <a:gd name="connsiteY7" fmla="*/ 1274101 h 2009632"/>
              <a:gd name="connsiteX8" fmla="*/ 0 w 1962316"/>
              <a:gd name="connsiteY8" fmla="*/ 320828 h 2009632"/>
              <a:gd name="connsiteX0" fmla="*/ 0 w 1962316"/>
              <a:gd name="connsiteY0" fmla="*/ 320828 h 2009632"/>
              <a:gd name="connsiteX1" fmla="*/ 320828 w 1962316"/>
              <a:gd name="connsiteY1" fmla="*/ 0 h 2009632"/>
              <a:gd name="connsiteX2" fmla="*/ 1358152 w 1962316"/>
              <a:gd name="connsiteY2" fmla="*/ 453138 h 2009632"/>
              <a:gd name="connsiteX3" fmla="*/ 1924930 w 1962316"/>
              <a:gd name="connsiteY3" fmla="*/ 320828 h 2009632"/>
              <a:gd name="connsiteX4" fmla="*/ 1924930 w 1962316"/>
              <a:gd name="connsiteY4" fmla="*/ 1688804 h 2009632"/>
              <a:gd name="connsiteX5" fmla="*/ 1604102 w 1962316"/>
              <a:gd name="connsiteY5" fmla="*/ 2009632 h 2009632"/>
              <a:gd name="connsiteX6" fmla="*/ 320828 w 1962316"/>
              <a:gd name="connsiteY6" fmla="*/ 2009632 h 2009632"/>
              <a:gd name="connsiteX7" fmla="*/ 144215 w 1962316"/>
              <a:gd name="connsiteY7" fmla="*/ 1322401 h 2009632"/>
              <a:gd name="connsiteX8" fmla="*/ 0 w 1962316"/>
              <a:gd name="connsiteY8" fmla="*/ 320828 h 2009632"/>
              <a:gd name="connsiteX0" fmla="*/ 17641 w 1979957"/>
              <a:gd name="connsiteY0" fmla="*/ 320828 h 2191950"/>
              <a:gd name="connsiteX1" fmla="*/ 338469 w 1979957"/>
              <a:gd name="connsiteY1" fmla="*/ 0 h 2191950"/>
              <a:gd name="connsiteX2" fmla="*/ 1375793 w 1979957"/>
              <a:gd name="connsiteY2" fmla="*/ 453138 h 2191950"/>
              <a:gd name="connsiteX3" fmla="*/ 1942571 w 1979957"/>
              <a:gd name="connsiteY3" fmla="*/ 320828 h 2191950"/>
              <a:gd name="connsiteX4" fmla="*/ 1942571 w 1979957"/>
              <a:gd name="connsiteY4" fmla="*/ 1688804 h 2191950"/>
              <a:gd name="connsiteX5" fmla="*/ 1621743 w 1979957"/>
              <a:gd name="connsiteY5" fmla="*/ 2009632 h 2191950"/>
              <a:gd name="connsiteX6" fmla="*/ 58716 w 1979957"/>
              <a:gd name="connsiteY6" fmla="*/ 2191950 h 2191950"/>
              <a:gd name="connsiteX7" fmla="*/ 161856 w 1979957"/>
              <a:gd name="connsiteY7" fmla="*/ 1322401 h 2191950"/>
              <a:gd name="connsiteX8" fmla="*/ 17641 w 1979957"/>
              <a:gd name="connsiteY8" fmla="*/ 320828 h 2191950"/>
              <a:gd name="connsiteX0" fmla="*/ 17641 w 1979957"/>
              <a:gd name="connsiteY0" fmla="*/ 320828 h 2191950"/>
              <a:gd name="connsiteX1" fmla="*/ 338469 w 1979957"/>
              <a:gd name="connsiteY1" fmla="*/ 0 h 2191950"/>
              <a:gd name="connsiteX2" fmla="*/ 1375793 w 1979957"/>
              <a:gd name="connsiteY2" fmla="*/ 453138 h 2191950"/>
              <a:gd name="connsiteX3" fmla="*/ 1942571 w 1979957"/>
              <a:gd name="connsiteY3" fmla="*/ 320828 h 2191950"/>
              <a:gd name="connsiteX4" fmla="*/ 1942571 w 1979957"/>
              <a:gd name="connsiteY4" fmla="*/ 1688804 h 2191950"/>
              <a:gd name="connsiteX5" fmla="*/ 1621743 w 1979957"/>
              <a:gd name="connsiteY5" fmla="*/ 2009632 h 2191950"/>
              <a:gd name="connsiteX6" fmla="*/ 58716 w 1979957"/>
              <a:gd name="connsiteY6" fmla="*/ 2191950 h 2191950"/>
              <a:gd name="connsiteX7" fmla="*/ 161856 w 1979957"/>
              <a:gd name="connsiteY7" fmla="*/ 1322401 h 2191950"/>
              <a:gd name="connsiteX8" fmla="*/ 17641 w 1979957"/>
              <a:gd name="connsiteY8" fmla="*/ 320828 h 2191950"/>
              <a:gd name="connsiteX0" fmla="*/ 0 w 1962316"/>
              <a:gd name="connsiteY0" fmla="*/ 320828 h 2191950"/>
              <a:gd name="connsiteX1" fmla="*/ 320828 w 1962316"/>
              <a:gd name="connsiteY1" fmla="*/ 0 h 2191950"/>
              <a:gd name="connsiteX2" fmla="*/ 1358152 w 1962316"/>
              <a:gd name="connsiteY2" fmla="*/ 453138 h 2191950"/>
              <a:gd name="connsiteX3" fmla="*/ 1924930 w 1962316"/>
              <a:gd name="connsiteY3" fmla="*/ 320828 h 2191950"/>
              <a:gd name="connsiteX4" fmla="*/ 1924930 w 1962316"/>
              <a:gd name="connsiteY4" fmla="*/ 1688804 h 2191950"/>
              <a:gd name="connsiteX5" fmla="*/ 1604102 w 1962316"/>
              <a:gd name="connsiteY5" fmla="*/ 2009632 h 2191950"/>
              <a:gd name="connsiteX6" fmla="*/ 41075 w 1962316"/>
              <a:gd name="connsiteY6" fmla="*/ 2191950 h 2191950"/>
              <a:gd name="connsiteX7" fmla="*/ 144215 w 1962316"/>
              <a:gd name="connsiteY7" fmla="*/ 1322401 h 2191950"/>
              <a:gd name="connsiteX8" fmla="*/ 0 w 1962316"/>
              <a:gd name="connsiteY8" fmla="*/ 320828 h 2191950"/>
              <a:gd name="connsiteX0" fmla="*/ 0 w 1962316"/>
              <a:gd name="connsiteY0" fmla="*/ 320828 h 2017661"/>
              <a:gd name="connsiteX1" fmla="*/ 320828 w 1962316"/>
              <a:gd name="connsiteY1" fmla="*/ 0 h 2017661"/>
              <a:gd name="connsiteX2" fmla="*/ 1358152 w 1962316"/>
              <a:gd name="connsiteY2" fmla="*/ 453138 h 2017661"/>
              <a:gd name="connsiteX3" fmla="*/ 1924930 w 1962316"/>
              <a:gd name="connsiteY3" fmla="*/ 320828 h 2017661"/>
              <a:gd name="connsiteX4" fmla="*/ 1924930 w 1962316"/>
              <a:gd name="connsiteY4" fmla="*/ 1688804 h 2017661"/>
              <a:gd name="connsiteX5" fmla="*/ 1604102 w 1962316"/>
              <a:gd name="connsiteY5" fmla="*/ 2009632 h 2017661"/>
              <a:gd name="connsiteX6" fmla="*/ 267978 w 1962316"/>
              <a:gd name="connsiteY6" fmla="*/ 1953917 h 2017661"/>
              <a:gd name="connsiteX7" fmla="*/ 144215 w 1962316"/>
              <a:gd name="connsiteY7" fmla="*/ 1322401 h 2017661"/>
              <a:gd name="connsiteX8" fmla="*/ 0 w 1962316"/>
              <a:gd name="connsiteY8" fmla="*/ 320828 h 2017661"/>
              <a:gd name="connsiteX0" fmla="*/ 0 w 1962316"/>
              <a:gd name="connsiteY0" fmla="*/ 320828 h 2017661"/>
              <a:gd name="connsiteX1" fmla="*/ 320828 w 1962316"/>
              <a:gd name="connsiteY1" fmla="*/ 0 h 2017661"/>
              <a:gd name="connsiteX2" fmla="*/ 1358152 w 1962316"/>
              <a:gd name="connsiteY2" fmla="*/ 453138 h 2017661"/>
              <a:gd name="connsiteX3" fmla="*/ 1924930 w 1962316"/>
              <a:gd name="connsiteY3" fmla="*/ 320828 h 2017661"/>
              <a:gd name="connsiteX4" fmla="*/ 1924930 w 1962316"/>
              <a:gd name="connsiteY4" fmla="*/ 1688804 h 2017661"/>
              <a:gd name="connsiteX5" fmla="*/ 1604102 w 1962316"/>
              <a:gd name="connsiteY5" fmla="*/ 2009632 h 2017661"/>
              <a:gd name="connsiteX6" fmla="*/ 267978 w 1962316"/>
              <a:gd name="connsiteY6" fmla="*/ 1953917 h 2017661"/>
              <a:gd name="connsiteX7" fmla="*/ 144215 w 1962316"/>
              <a:gd name="connsiteY7" fmla="*/ 1322401 h 2017661"/>
              <a:gd name="connsiteX8" fmla="*/ 0 w 1962316"/>
              <a:gd name="connsiteY8" fmla="*/ 320828 h 2017661"/>
              <a:gd name="connsiteX0" fmla="*/ 0 w 1962316"/>
              <a:gd name="connsiteY0" fmla="*/ 320828 h 2025900"/>
              <a:gd name="connsiteX1" fmla="*/ 320828 w 1962316"/>
              <a:gd name="connsiteY1" fmla="*/ 0 h 2025900"/>
              <a:gd name="connsiteX2" fmla="*/ 1358152 w 1962316"/>
              <a:gd name="connsiteY2" fmla="*/ 453138 h 2025900"/>
              <a:gd name="connsiteX3" fmla="*/ 1924930 w 1962316"/>
              <a:gd name="connsiteY3" fmla="*/ 320828 h 2025900"/>
              <a:gd name="connsiteX4" fmla="*/ 1924930 w 1962316"/>
              <a:gd name="connsiteY4" fmla="*/ 1688804 h 2025900"/>
              <a:gd name="connsiteX5" fmla="*/ 1604102 w 1962316"/>
              <a:gd name="connsiteY5" fmla="*/ 2009632 h 2025900"/>
              <a:gd name="connsiteX6" fmla="*/ 267978 w 1962316"/>
              <a:gd name="connsiteY6" fmla="*/ 1953917 h 2025900"/>
              <a:gd name="connsiteX7" fmla="*/ 144215 w 1962316"/>
              <a:gd name="connsiteY7" fmla="*/ 1322401 h 2025900"/>
              <a:gd name="connsiteX8" fmla="*/ 0 w 1962316"/>
              <a:gd name="connsiteY8" fmla="*/ 320828 h 2025900"/>
              <a:gd name="connsiteX0" fmla="*/ 0 w 1998415"/>
              <a:gd name="connsiteY0" fmla="*/ 320828 h 2025900"/>
              <a:gd name="connsiteX1" fmla="*/ 320828 w 1998415"/>
              <a:gd name="connsiteY1" fmla="*/ 0 h 2025900"/>
              <a:gd name="connsiteX2" fmla="*/ 1451878 w 1998415"/>
              <a:gd name="connsiteY2" fmla="*/ 194877 h 2025900"/>
              <a:gd name="connsiteX3" fmla="*/ 1924930 w 1998415"/>
              <a:gd name="connsiteY3" fmla="*/ 320828 h 2025900"/>
              <a:gd name="connsiteX4" fmla="*/ 1924930 w 1998415"/>
              <a:gd name="connsiteY4" fmla="*/ 1688804 h 2025900"/>
              <a:gd name="connsiteX5" fmla="*/ 1604102 w 1998415"/>
              <a:gd name="connsiteY5" fmla="*/ 2009632 h 2025900"/>
              <a:gd name="connsiteX6" fmla="*/ 267978 w 1998415"/>
              <a:gd name="connsiteY6" fmla="*/ 1953917 h 2025900"/>
              <a:gd name="connsiteX7" fmla="*/ 144215 w 1998415"/>
              <a:gd name="connsiteY7" fmla="*/ 1322401 h 2025900"/>
              <a:gd name="connsiteX8" fmla="*/ 0 w 1998415"/>
              <a:gd name="connsiteY8" fmla="*/ 320828 h 2025900"/>
              <a:gd name="connsiteX0" fmla="*/ 0 w 1998415"/>
              <a:gd name="connsiteY0" fmla="*/ 321471 h 2026543"/>
              <a:gd name="connsiteX1" fmla="*/ 320828 w 1998415"/>
              <a:gd name="connsiteY1" fmla="*/ 643 h 2026543"/>
              <a:gd name="connsiteX2" fmla="*/ 1451878 w 1998415"/>
              <a:gd name="connsiteY2" fmla="*/ 195520 h 2026543"/>
              <a:gd name="connsiteX3" fmla="*/ 1924930 w 1998415"/>
              <a:gd name="connsiteY3" fmla="*/ 321471 h 2026543"/>
              <a:gd name="connsiteX4" fmla="*/ 1924930 w 1998415"/>
              <a:gd name="connsiteY4" fmla="*/ 1689447 h 2026543"/>
              <a:gd name="connsiteX5" fmla="*/ 1604102 w 1998415"/>
              <a:gd name="connsiteY5" fmla="*/ 2010275 h 2026543"/>
              <a:gd name="connsiteX6" fmla="*/ 267978 w 1998415"/>
              <a:gd name="connsiteY6" fmla="*/ 1954560 h 2026543"/>
              <a:gd name="connsiteX7" fmla="*/ 144215 w 1998415"/>
              <a:gd name="connsiteY7" fmla="*/ 1323044 h 2026543"/>
              <a:gd name="connsiteX8" fmla="*/ 0 w 1998415"/>
              <a:gd name="connsiteY8" fmla="*/ 321471 h 2026543"/>
              <a:gd name="connsiteX0" fmla="*/ 0 w 2081239"/>
              <a:gd name="connsiteY0" fmla="*/ 321471 h 2026543"/>
              <a:gd name="connsiteX1" fmla="*/ 320828 w 2081239"/>
              <a:gd name="connsiteY1" fmla="*/ 643 h 2026543"/>
              <a:gd name="connsiteX2" fmla="*/ 1451878 w 2081239"/>
              <a:gd name="connsiteY2" fmla="*/ 195520 h 2026543"/>
              <a:gd name="connsiteX3" fmla="*/ 2054820 w 2081239"/>
              <a:gd name="connsiteY3" fmla="*/ 497886 h 2026543"/>
              <a:gd name="connsiteX4" fmla="*/ 1924930 w 2081239"/>
              <a:gd name="connsiteY4" fmla="*/ 1689447 h 2026543"/>
              <a:gd name="connsiteX5" fmla="*/ 1604102 w 2081239"/>
              <a:gd name="connsiteY5" fmla="*/ 2010275 h 2026543"/>
              <a:gd name="connsiteX6" fmla="*/ 267978 w 2081239"/>
              <a:gd name="connsiteY6" fmla="*/ 1954560 h 2026543"/>
              <a:gd name="connsiteX7" fmla="*/ 144215 w 2081239"/>
              <a:gd name="connsiteY7" fmla="*/ 1323044 h 2026543"/>
              <a:gd name="connsiteX8" fmla="*/ 0 w 2081239"/>
              <a:gd name="connsiteY8" fmla="*/ 321471 h 2026543"/>
              <a:gd name="connsiteX0" fmla="*/ 0 w 2054820"/>
              <a:gd name="connsiteY0" fmla="*/ 321471 h 2026543"/>
              <a:gd name="connsiteX1" fmla="*/ 320828 w 2054820"/>
              <a:gd name="connsiteY1" fmla="*/ 643 h 2026543"/>
              <a:gd name="connsiteX2" fmla="*/ 1451878 w 2054820"/>
              <a:gd name="connsiteY2" fmla="*/ 195520 h 2026543"/>
              <a:gd name="connsiteX3" fmla="*/ 2054820 w 2054820"/>
              <a:gd name="connsiteY3" fmla="*/ 497886 h 2026543"/>
              <a:gd name="connsiteX4" fmla="*/ 1924930 w 2054820"/>
              <a:gd name="connsiteY4" fmla="*/ 1689447 h 2026543"/>
              <a:gd name="connsiteX5" fmla="*/ 1604102 w 2054820"/>
              <a:gd name="connsiteY5" fmla="*/ 2010275 h 2026543"/>
              <a:gd name="connsiteX6" fmla="*/ 267978 w 2054820"/>
              <a:gd name="connsiteY6" fmla="*/ 1954560 h 2026543"/>
              <a:gd name="connsiteX7" fmla="*/ 144215 w 2054820"/>
              <a:gd name="connsiteY7" fmla="*/ 1323044 h 2026543"/>
              <a:gd name="connsiteX8" fmla="*/ 0 w 2054820"/>
              <a:gd name="connsiteY8" fmla="*/ 321471 h 2026543"/>
              <a:gd name="connsiteX0" fmla="*/ 0 w 2057081"/>
              <a:gd name="connsiteY0" fmla="*/ 321471 h 2026543"/>
              <a:gd name="connsiteX1" fmla="*/ 320828 w 2057081"/>
              <a:gd name="connsiteY1" fmla="*/ 643 h 2026543"/>
              <a:gd name="connsiteX2" fmla="*/ 1451878 w 2057081"/>
              <a:gd name="connsiteY2" fmla="*/ 195520 h 2026543"/>
              <a:gd name="connsiteX3" fmla="*/ 2054820 w 2057081"/>
              <a:gd name="connsiteY3" fmla="*/ 497886 h 2026543"/>
              <a:gd name="connsiteX4" fmla="*/ 1924930 w 2057081"/>
              <a:gd name="connsiteY4" fmla="*/ 1689447 h 2026543"/>
              <a:gd name="connsiteX5" fmla="*/ 1604102 w 2057081"/>
              <a:gd name="connsiteY5" fmla="*/ 2010275 h 2026543"/>
              <a:gd name="connsiteX6" fmla="*/ 267978 w 2057081"/>
              <a:gd name="connsiteY6" fmla="*/ 1954560 h 2026543"/>
              <a:gd name="connsiteX7" fmla="*/ 144215 w 2057081"/>
              <a:gd name="connsiteY7" fmla="*/ 1323044 h 2026543"/>
              <a:gd name="connsiteX8" fmla="*/ 0 w 2057081"/>
              <a:gd name="connsiteY8" fmla="*/ 321471 h 2026543"/>
              <a:gd name="connsiteX0" fmla="*/ 0 w 2054820"/>
              <a:gd name="connsiteY0" fmla="*/ 321471 h 2026543"/>
              <a:gd name="connsiteX1" fmla="*/ 320828 w 2054820"/>
              <a:gd name="connsiteY1" fmla="*/ 643 h 2026543"/>
              <a:gd name="connsiteX2" fmla="*/ 1451878 w 2054820"/>
              <a:gd name="connsiteY2" fmla="*/ 195520 h 2026543"/>
              <a:gd name="connsiteX3" fmla="*/ 2054820 w 2054820"/>
              <a:gd name="connsiteY3" fmla="*/ 497886 h 2026543"/>
              <a:gd name="connsiteX4" fmla="*/ 1924930 w 2054820"/>
              <a:gd name="connsiteY4" fmla="*/ 1689447 h 2026543"/>
              <a:gd name="connsiteX5" fmla="*/ 1604102 w 2054820"/>
              <a:gd name="connsiteY5" fmla="*/ 2010275 h 2026543"/>
              <a:gd name="connsiteX6" fmla="*/ 267978 w 2054820"/>
              <a:gd name="connsiteY6" fmla="*/ 1954560 h 2026543"/>
              <a:gd name="connsiteX7" fmla="*/ 144215 w 2054820"/>
              <a:gd name="connsiteY7" fmla="*/ 1323044 h 2026543"/>
              <a:gd name="connsiteX8" fmla="*/ 0 w 2054820"/>
              <a:gd name="connsiteY8" fmla="*/ 321471 h 2026543"/>
              <a:gd name="connsiteX0" fmla="*/ 0 w 2054820"/>
              <a:gd name="connsiteY0" fmla="*/ 321471 h 2026543"/>
              <a:gd name="connsiteX1" fmla="*/ 320828 w 2054820"/>
              <a:gd name="connsiteY1" fmla="*/ 643 h 2026543"/>
              <a:gd name="connsiteX2" fmla="*/ 1451878 w 2054820"/>
              <a:gd name="connsiteY2" fmla="*/ 195520 h 2026543"/>
              <a:gd name="connsiteX3" fmla="*/ 2054820 w 2054820"/>
              <a:gd name="connsiteY3" fmla="*/ 497886 h 2026543"/>
              <a:gd name="connsiteX4" fmla="*/ 1924930 w 2054820"/>
              <a:gd name="connsiteY4" fmla="*/ 1689447 h 2026543"/>
              <a:gd name="connsiteX5" fmla="*/ 1604102 w 2054820"/>
              <a:gd name="connsiteY5" fmla="*/ 2010275 h 2026543"/>
              <a:gd name="connsiteX6" fmla="*/ 267978 w 2054820"/>
              <a:gd name="connsiteY6" fmla="*/ 1954560 h 2026543"/>
              <a:gd name="connsiteX7" fmla="*/ 144215 w 2054820"/>
              <a:gd name="connsiteY7" fmla="*/ 1323044 h 2026543"/>
              <a:gd name="connsiteX8" fmla="*/ 0 w 2054820"/>
              <a:gd name="connsiteY8" fmla="*/ 321471 h 2026543"/>
              <a:gd name="connsiteX0" fmla="*/ 0 w 2054820"/>
              <a:gd name="connsiteY0" fmla="*/ 408807 h 2113879"/>
              <a:gd name="connsiteX1" fmla="*/ 320828 w 2054820"/>
              <a:gd name="connsiteY1" fmla="*/ 87979 h 2113879"/>
              <a:gd name="connsiteX2" fmla="*/ 1411588 w 2054820"/>
              <a:gd name="connsiteY2" fmla="*/ 99612 h 2113879"/>
              <a:gd name="connsiteX3" fmla="*/ 2054820 w 2054820"/>
              <a:gd name="connsiteY3" fmla="*/ 585222 h 2113879"/>
              <a:gd name="connsiteX4" fmla="*/ 1924930 w 2054820"/>
              <a:gd name="connsiteY4" fmla="*/ 1776783 h 2113879"/>
              <a:gd name="connsiteX5" fmla="*/ 1604102 w 2054820"/>
              <a:gd name="connsiteY5" fmla="*/ 2097611 h 2113879"/>
              <a:gd name="connsiteX6" fmla="*/ 267978 w 2054820"/>
              <a:gd name="connsiteY6" fmla="*/ 2041896 h 2113879"/>
              <a:gd name="connsiteX7" fmla="*/ 144215 w 2054820"/>
              <a:gd name="connsiteY7" fmla="*/ 1410380 h 2113879"/>
              <a:gd name="connsiteX8" fmla="*/ 0 w 2054820"/>
              <a:gd name="connsiteY8" fmla="*/ 408807 h 2113879"/>
              <a:gd name="connsiteX0" fmla="*/ 0 w 2054820"/>
              <a:gd name="connsiteY0" fmla="*/ 361869 h 2066941"/>
              <a:gd name="connsiteX1" fmla="*/ 320828 w 2054820"/>
              <a:gd name="connsiteY1" fmla="*/ 41041 h 2066941"/>
              <a:gd name="connsiteX2" fmla="*/ 1411588 w 2054820"/>
              <a:gd name="connsiteY2" fmla="*/ 52674 h 2066941"/>
              <a:gd name="connsiteX3" fmla="*/ 2054820 w 2054820"/>
              <a:gd name="connsiteY3" fmla="*/ 538284 h 2066941"/>
              <a:gd name="connsiteX4" fmla="*/ 1924930 w 2054820"/>
              <a:gd name="connsiteY4" fmla="*/ 1729845 h 2066941"/>
              <a:gd name="connsiteX5" fmla="*/ 1604102 w 2054820"/>
              <a:gd name="connsiteY5" fmla="*/ 2050673 h 2066941"/>
              <a:gd name="connsiteX6" fmla="*/ 267978 w 2054820"/>
              <a:gd name="connsiteY6" fmla="*/ 1994958 h 2066941"/>
              <a:gd name="connsiteX7" fmla="*/ 144215 w 2054820"/>
              <a:gd name="connsiteY7" fmla="*/ 1363442 h 2066941"/>
              <a:gd name="connsiteX8" fmla="*/ 0 w 2054820"/>
              <a:gd name="connsiteY8" fmla="*/ 361869 h 206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4820" h="2066941">
                <a:moveTo>
                  <a:pt x="0" y="361869"/>
                </a:moveTo>
                <a:cubicBezTo>
                  <a:pt x="0" y="184681"/>
                  <a:pt x="143640" y="41041"/>
                  <a:pt x="320828" y="41041"/>
                </a:cubicBezTo>
                <a:cubicBezTo>
                  <a:pt x="748586" y="41041"/>
                  <a:pt x="960819" y="69616"/>
                  <a:pt x="1411588" y="52674"/>
                </a:cubicBezTo>
                <a:cubicBezTo>
                  <a:pt x="2150645" y="-148107"/>
                  <a:pt x="2000368" y="271077"/>
                  <a:pt x="2054820" y="538284"/>
                </a:cubicBezTo>
                <a:lnTo>
                  <a:pt x="1924930" y="1729845"/>
                </a:lnTo>
                <a:cubicBezTo>
                  <a:pt x="1924930" y="1907033"/>
                  <a:pt x="1781290" y="2050673"/>
                  <a:pt x="1604102" y="2050673"/>
                </a:cubicBezTo>
                <a:cubicBezTo>
                  <a:pt x="1083093" y="2111446"/>
                  <a:pt x="740942" y="1981387"/>
                  <a:pt x="267978" y="1994958"/>
                </a:cubicBezTo>
                <a:cubicBezTo>
                  <a:pt x="-45169" y="1858496"/>
                  <a:pt x="144215" y="1540630"/>
                  <a:pt x="144215" y="1363442"/>
                </a:cubicBezTo>
                <a:lnTo>
                  <a:pt x="0" y="361869"/>
                </a:lnTo>
                <a:close/>
              </a:path>
            </a:pathLst>
          </a:cu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!!Фотка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31" t="9896" r="18566" b="10613"/>
          <a:stretch/>
        </p:blipFill>
        <p:spPr>
          <a:xfrm>
            <a:off x="5151863" y="1504120"/>
            <a:ext cx="6657279" cy="43712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!!Заголовок">
            <a:extLst>
              <a:ext uri="{FF2B5EF4-FFF2-40B4-BE49-F238E27FC236}">
                <a16:creationId xmlns:a16="http://schemas.microsoft.com/office/drawing/2014/main" id="{0A518CAE-A81A-4217-B71E-308ABA37B0BC}"/>
              </a:ext>
            </a:extLst>
          </p:cNvPr>
          <p:cNvSpPr txBox="1">
            <a:spLocks/>
          </p:cNvSpPr>
          <p:nvPr/>
        </p:nvSpPr>
        <p:spPr>
          <a:xfrm>
            <a:off x="-4933335" y="4922898"/>
            <a:ext cx="5122606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Цель исследования</a:t>
            </a:r>
            <a:endParaRPr lang="ru-RU">
              <a:ea typeface="+mj-lt"/>
              <a:cs typeface="+mj-lt"/>
            </a:endParaRPr>
          </a:p>
          <a:p>
            <a:endParaRPr lang="ru-RU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9918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!!Правый большой">
            <a:extLst>
              <a:ext uri="{FF2B5EF4-FFF2-40B4-BE49-F238E27FC236}">
                <a16:creationId xmlns:a16="http://schemas.microsoft.com/office/drawing/2014/main" id="{8EB7936D-DAE2-476E-8973-7751E36929FE}"/>
              </a:ext>
            </a:extLst>
          </p:cNvPr>
          <p:cNvSpPr/>
          <p:nvPr/>
        </p:nvSpPr>
        <p:spPr>
          <a:xfrm rot="2181801">
            <a:off x="7188823" y="-1873457"/>
            <a:ext cx="1837516" cy="10604910"/>
          </a:xfrm>
          <a:prstGeom prst="roundRect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!!Левый большой">
            <a:extLst>
              <a:ext uri="{FF2B5EF4-FFF2-40B4-BE49-F238E27FC236}">
                <a16:creationId xmlns:a16="http://schemas.microsoft.com/office/drawing/2014/main" id="{9CBCFA8C-C883-401D-9C44-A19F725DF8A0}"/>
              </a:ext>
            </a:extLst>
          </p:cNvPr>
          <p:cNvSpPr/>
          <p:nvPr/>
        </p:nvSpPr>
        <p:spPr>
          <a:xfrm rot="2181801">
            <a:off x="1016891" y="-2186864"/>
            <a:ext cx="1837516" cy="10604910"/>
          </a:xfrm>
          <a:prstGeom prst="roundRect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!!Заголовок">
            <a:extLst>
              <a:ext uri="{FF2B5EF4-FFF2-40B4-BE49-F238E27FC236}">
                <a16:creationId xmlns:a16="http://schemas.microsoft.com/office/drawing/2014/main" id="{B2C0250E-0717-4063-981E-5FEBBDC75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-77361"/>
            <a:ext cx="9905998" cy="1905000"/>
          </a:xfrm>
        </p:spPr>
        <p:txBody>
          <a:bodyPr/>
          <a:lstStyle/>
          <a:p>
            <a:r>
              <a:rPr lang="ru-RU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Предмет исследования</a:t>
            </a:r>
            <a:endParaRPr lang="ru-RU" dirty="0"/>
          </a:p>
        </p:txBody>
      </p:sp>
      <p:sp>
        <p:nvSpPr>
          <p:cNvPr id="3" name="!!Тест">
            <a:extLst>
              <a:ext uri="{FF2B5EF4-FFF2-40B4-BE49-F238E27FC236}">
                <a16:creationId xmlns:a16="http://schemas.microsoft.com/office/drawing/2014/main" id="{BBD1C31E-7250-493E-9835-CAF9DAADD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1" y="1866899"/>
            <a:ext cx="9905998" cy="3124201"/>
          </a:xfrm>
        </p:spPr>
        <p:txBody>
          <a:bodyPr>
            <a:normAutofit/>
          </a:bodyPr>
          <a:lstStyle/>
          <a:p>
            <a:r>
              <a:rPr lang="ru-RU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Компьютерная графика</a:t>
            </a:r>
          </a:p>
        </p:txBody>
      </p:sp>
      <p:pic>
        <p:nvPicPr>
          <p:cNvPr id="3074" name="!!Фотка" descr="https://razoom.mgutm.ru/pluginfile.php/187237/course/overviewfiles/GP5Epty4ribjP1Wh1DnQTA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83" b="3264"/>
          <a:stretch/>
        </p:blipFill>
        <p:spPr bwMode="auto">
          <a:xfrm>
            <a:off x="200722" y="1733238"/>
            <a:ext cx="6761626" cy="49574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248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C7C3092F-82C0-4824-B234-E1F036369985}"/>
              </a:ext>
            </a:extLst>
          </p:cNvPr>
          <p:cNvGrpSpPr/>
          <p:nvPr/>
        </p:nvGrpSpPr>
        <p:grpSpPr>
          <a:xfrm>
            <a:off x="5105782" y="8064817"/>
            <a:ext cx="1980436" cy="1980436"/>
            <a:chOff x="5023232" y="1976437"/>
            <a:chExt cx="1980436" cy="1980436"/>
          </a:xfrm>
        </p:grpSpPr>
        <p:pic>
          <p:nvPicPr>
            <p:cNvPr id="14" name="Рисунок 13" descr="Окно браузера">
              <a:extLst>
                <a:ext uri="{FF2B5EF4-FFF2-40B4-BE49-F238E27FC236}">
                  <a16:creationId xmlns:a16="http://schemas.microsoft.com/office/drawing/2014/main" id="{581B3EBF-16D3-4A83-95DD-2C819D26D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23232" y="1976437"/>
              <a:ext cx="1980436" cy="1980436"/>
            </a:xfrm>
            <a:prstGeom prst="rect">
              <a:avLst/>
            </a:prstGeom>
          </p:spPr>
        </p:pic>
        <p:pic>
          <p:nvPicPr>
            <p:cNvPr id="15" name="Рисунок 14" descr="Фрагменты головоломки">
              <a:extLst>
                <a:ext uri="{FF2B5EF4-FFF2-40B4-BE49-F238E27FC236}">
                  <a16:creationId xmlns:a16="http://schemas.microsoft.com/office/drawing/2014/main" id="{1B5A4F51-1789-44FC-9EC2-6B68F0BC2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84580" y="2573385"/>
              <a:ext cx="914400" cy="914400"/>
            </a:xfrm>
            <a:prstGeom prst="rect">
              <a:avLst/>
            </a:prstGeom>
          </p:spPr>
        </p:pic>
      </p:grpSp>
      <p:sp>
        <p:nvSpPr>
          <p:cNvPr id="9" name="!!Заголово">
            <a:extLst>
              <a:ext uri="{FF2B5EF4-FFF2-40B4-BE49-F238E27FC236}">
                <a16:creationId xmlns:a16="http://schemas.microsoft.com/office/drawing/2014/main" id="{08C613D2-4DED-48FE-8219-DAD40468D019}"/>
              </a:ext>
            </a:extLst>
          </p:cNvPr>
          <p:cNvSpPr txBox="1">
            <a:spLocks/>
          </p:cNvSpPr>
          <p:nvPr/>
        </p:nvSpPr>
        <p:spPr>
          <a:xfrm>
            <a:off x="1143001" y="6901702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/>
              <a:t>Спасибо за внимание</a:t>
            </a:r>
            <a:endParaRPr lang="ru-RU" dirty="0"/>
          </a:p>
        </p:txBody>
      </p:sp>
      <p:sp>
        <p:nvSpPr>
          <p:cNvPr id="7" name="!!Левый большой">
            <a:extLst>
              <a:ext uri="{FF2B5EF4-FFF2-40B4-BE49-F238E27FC236}">
                <a16:creationId xmlns:a16="http://schemas.microsoft.com/office/drawing/2014/main" id="{3D610F8C-C250-40B2-9423-03B421927943}"/>
              </a:ext>
            </a:extLst>
          </p:cNvPr>
          <p:cNvSpPr/>
          <p:nvPr/>
        </p:nvSpPr>
        <p:spPr>
          <a:xfrm rot="2181801">
            <a:off x="7389545" y="-1873455"/>
            <a:ext cx="1837516" cy="10604910"/>
          </a:xfrm>
          <a:prstGeom prst="roundRect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!!Правый большой">
            <a:extLst>
              <a:ext uri="{FF2B5EF4-FFF2-40B4-BE49-F238E27FC236}">
                <a16:creationId xmlns:a16="http://schemas.microsoft.com/office/drawing/2014/main" id="{A6761BF3-09EA-44C7-89EA-87964E119969}"/>
              </a:ext>
            </a:extLst>
          </p:cNvPr>
          <p:cNvSpPr/>
          <p:nvPr/>
        </p:nvSpPr>
        <p:spPr>
          <a:xfrm rot="2181801">
            <a:off x="1293544" y="-1873455"/>
            <a:ext cx="1837516" cy="10604910"/>
          </a:xfrm>
          <a:prstGeom prst="roundRect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!!Заголовок">
            <a:extLst>
              <a:ext uri="{FF2B5EF4-FFF2-40B4-BE49-F238E27FC236}">
                <a16:creationId xmlns:a16="http://schemas.microsoft.com/office/drawing/2014/main" id="{FF259C0C-2B90-43FB-9CEA-DEC301616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09599"/>
            <a:ext cx="9905998" cy="1905000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tx1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Объект исследования</a:t>
            </a:r>
            <a:endParaRPr lang="ru-RU" dirty="0">
              <a:solidFill>
                <a:schemeClr val="tx1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endParaRPr lang="ru-RU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!!Тест">
            <a:extLst>
              <a:ext uri="{FF2B5EF4-FFF2-40B4-BE49-F238E27FC236}">
                <a16:creationId xmlns:a16="http://schemas.microsoft.com/office/drawing/2014/main" id="{4F9CF0E2-10C7-4167-87E4-77C3B294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18282"/>
            <a:ext cx="9905998" cy="3124201"/>
          </a:xfrm>
        </p:spPr>
        <p:txBody>
          <a:bodyPr>
            <a:normAutofit/>
          </a:bodyPr>
          <a:lstStyle/>
          <a:p>
            <a:pPr>
              <a:buClr>
                <a:srgbClr val="FFFFFF"/>
              </a:buClr>
            </a:pPr>
            <a:r>
              <a:rPr lang="ru-RU" sz="28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Воксельный</a:t>
            </a:r>
            <a:r>
              <a:rPr lang="ru-RU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движок</a:t>
            </a:r>
          </a:p>
        </p:txBody>
      </p:sp>
      <p:pic>
        <p:nvPicPr>
          <p:cNvPr id="5" name="!!Фотка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357" y="2218282"/>
            <a:ext cx="7831873" cy="440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96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966B21A0-B8C1-4C35-BC74-B8992ACD22F0}"/>
              </a:ext>
            </a:extLst>
          </p:cNvPr>
          <p:cNvGrpSpPr/>
          <p:nvPr/>
        </p:nvGrpSpPr>
        <p:grpSpPr>
          <a:xfrm>
            <a:off x="5104194" y="2067307"/>
            <a:ext cx="1980436" cy="1980436"/>
            <a:chOff x="5023232" y="1976437"/>
            <a:chExt cx="1980436" cy="1980436"/>
          </a:xfrm>
          <a:solidFill>
            <a:schemeClr val="accent2">
              <a:lumMod val="75000"/>
            </a:schemeClr>
          </a:solidFill>
        </p:grpSpPr>
        <p:pic>
          <p:nvPicPr>
            <p:cNvPr id="16" name="Рисунок 15" descr="Окно браузера">
              <a:extLst>
                <a:ext uri="{FF2B5EF4-FFF2-40B4-BE49-F238E27FC236}">
                  <a16:creationId xmlns:a16="http://schemas.microsoft.com/office/drawing/2014/main" id="{45EA45B2-324D-49B8-A059-28DF5D2DD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23232" y="1976437"/>
              <a:ext cx="1980436" cy="1980436"/>
            </a:xfrm>
            <a:prstGeom prst="rect">
              <a:avLst/>
            </a:prstGeom>
          </p:spPr>
        </p:pic>
        <p:pic>
          <p:nvPicPr>
            <p:cNvPr id="14" name="Рисунок 13" descr="Фрагменты головоломки">
              <a:extLst>
                <a:ext uri="{FF2B5EF4-FFF2-40B4-BE49-F238E27FC236}">
                  <a16:creationId xmlns:a16="http://schemas.microsoft.com/office/drawing/2014/main" id="{B1D551B3-C6AA-4340-93C5-AD6B836D0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84580" y="2573385"/>
              <a:ext cx="914400" cy="914400"/>
            </a:xfrm>
            <a:prstGeom prst="rect">
              <a:avLst/>
            </a:prstGeom>
          </p:spPr>
        </p:pic>
      </p:grpSp>
      <p:sp>
        <p:nvSpPr>
          <p:cNvPr id="2" name="!!Заголово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  <p:sp>
        <p:nvSpPr>
          <p:cNvPr id="7" name="!!Левый большой">
            <a:extLst>
              <a:ext uri="{FF2B5EF4-FFF2-40B4-BE49-F238E27FC236}">
                <a16:creationId xmlns:a16="http://schemas.microsoft.com/office/drawing/2014/main" id="{D38F1A57-E4EE-4FC2-BB9D-C4E1378402FC}"/>
              </a:ext>
            </a:extLst>
          </p:cNvPr>
          <p:cNvSpPr/>
          <p:nvPr/>
        </p:nvSpPr>
        <p:spPr>
          <a:xfrm rot="19966841">
            <a:off x="2320412" y="-1670258"/>
            <a:ext cx="1837516" cy="1060491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!!Правый большой">
            <a:extLst>
              <a:ext uri="{FF2B5EF4-FFF2-40B4-BE49-F238E27FC236}">
                <a16:creationId xmlns:a16="http://schemas.microsoft.com/office/drawing/2014/main" id="{B14B0B0A-5DA3-4D81-BAD8-56F94D48EB9D}"/>
              </a:ext>
            </a:extLst>
          </p:cNvPr>
          <p:cNvSpPr/>
          <p:nvPr/>
        </p:nvSpPr>
        <p:spPr>
          <a:xfrm rot="1765338">
            <a:off x="7934864" y="-1735877"/>
            <a:ext cx="1837516" cy="1060491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!!Заголовок">
            <a:extLst>
              <a:ext uri="{FF2B5EF4-FFF2-40B4-BE49-F238E27FC236}">
                <a16:creationId xmlns:a16="http://schemas.microsoft.com/office/drawing/2014/main" id="{AF74D3DD-9E91-4745-97F4-C6B93918253A}"/>
              </a:ext>
            </a:extLst>
          </p:cNvPr>
          <p:cNvSpPr txBox="1">
            <a:spLocks/>
          </p:cNvSpPr>
          <p:nvPr/>
        </p:nvSpPr>
        <p:spPr>
          <a:xfrm>
            <a:off x="1169743" y="-1171576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b="1">
                <a:solidFill>
                  <a:schemeClr val="tx1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Объект исследования</a:t>
            </a:r>
            <a:endParaRPr lang="ru-RU">
              <a:solidFill>
                <a:schemeClr val="tx1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endParaRPr lang="ru-RU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22" name="!!Тест">
            <a:extLst>
              <a:ext uri="{FF2B5EF4-FFF2-40B4-BE49-F238E27FC236}">
                <a16:creationId xmlns:a16="http://schemas.microsoft.com/office/drawing/2014/main" id="{1DF7C26A-AB22-4654-8092-1BCA65CBF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143375" y="2286382"/>
            <a:ext cx="9905998" cy="3124201"/>
          </a:xfrm>
        </p:spPr>
        <p:txBody>
          <a:bodyPr>
            <a:normAutofit/>
          </a:bodyPr>
          <a:lstStyle/>
          <a:p>
            <a:pPr>
              <a:buClr>
                <a:srgbClr val="FFFFFF"/>
              </a:buClr>
            </a:pPr>
            <a:r>
              <a:rPr lang="ru-RU" sz="28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Воксельный</a:t>
            </a:r>
            <a:r>
              <a:rPr lang="ru-RU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движок</a:t>
            </a:r>
          </a:p>
        </p:txBody>
      </p:sp>
      <p:pic>
        <p:nvPicPr>
          <p:cNvPr id="23" name="!!Фотка">
            <a:extLst>
              <a:ext uri="{FF2B5EF4-FFF2-40B4-BE49-F238E27FC236}">
                <a16:creationId xmlns:a16="http://schemas.microsoft.com/office/drawing/2014/main" id="{0254D021-698B-434D-9204-9141D812A8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0422" y="4820032"/>
            <a:ext cx="7831873" cy="440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659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1319</TotalTime>
  <Words>173</Words>
  <Application>Microsoft Office PowerPoint</Application>
  <PresentationFormat>Широкоэкранный</PresentationFormat>
  <Paragraphs>29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Сетка</vt:lpstr>
      <vt:lpstr> Исследовательский  Проект по информатике:  "Воксельный движок для компьютерных игр"</vt:lpstr>
      <vt:lpstr>Актуальность работы </vt:lpstr>
      <vt:lpstr>Цель исследования </vt:lpstr>
      <vt:lpstr>Задачи исследования </vt:lpstr>
      <vt:lpstr>Предмет исследования</vt:lpstr>
      <vt:lpstr>Объект исследования 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Артём Vaider</dc:creator>
  <cp:lastModifiedBy>Артём</cp:lastModifiedBy>
  <cp:revision>101</cp:revision>
  <dcterms:created xsi:type="dcterms:W3CDTF">2021-11-29T19:58:12Z</dcterms:created>
  <dcterms:modified xsi:type="dcterms:W3CDTF">2022-04-25T04:30:15Z</dcterms:modified>
</cp:coreProperties>
</file>