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>
      <p:cViewPr>
        <p:scale>
          <a:sx n="70" d="100"/>
          <a:sy n="70" d="100"/>
        </p:scale>
        <p:origin x="-1810" y="-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59150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5400" dirty="0" smtClean="0"/>
              <a:t>Привет!</a:t>
            </a:r>
            <a:endParaRPr lang="ru-RU" sz="5400" dirty="0"/>
          </a:p>
        </p:txBody>
      </p:sp>
      <p:pic>
        <p:nvPicPr>
          <p:cNvPr id="1026" name="Picture 2" descr="C:\Users\jur34\Downloads\IMG_568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8372" y="-1755576"/>
            <a:ext cx="6696744" cy="895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Заголовок 1"/>
          <p:cNvSpPr txBox="1">
            <a:spLocks/>
          </p:cNvSpPr>
          <p:nvPr/>
        </p:nvSpPr>
        <p:spPr>
          <a:xfrm>
            <a:off x="3347864" y="1844824"/>
            <a:ext cx="5626968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Меня зовут Артем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635896" y="3212976"/>
            <a:ext cx="48245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Я из города-героя Харькова.</a:t>
            </a:r>
          </a:p>
          <a:p>
            <a:r>
              <a:rPr lang="ru-RU" sz="2800" dirty="0" smtClean="0"/>
              <a:t>Мне 13 лет.</a:t>
            </a:r>
          </a:p>
          <a:p>
            <a:r>
              <a:rPr lang="ru-RU" sz="2800" dirty="0" smtClean="0"/>
              <a:t>Сейчас я живу в Польше в городе Лодзь. Я хожу в польскую школу и выучил польский язык.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484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4032448" cy="670396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4400" dirty="0" smtClean="0"/>
              <a:t>Мое хобби</a:t>
            </a:r>
            <a:endParaRPr lang="ru-RU" sz="4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7544" y="1412776"/>
            <a:ext cx="3826768" cy="3096344"/>
          </a:xfrm>
        </p:spPr>
        <p:txBody>
          <a:bodyPr>
            <a:noAutofit/>
          </a:bodyPr>
          <a:lstStyle/>
          <a:p>
            <a:r>
              <a:rPr lang="ru-RU" sz="2800" dirty="0" smtClean="0"/>
              <a:t>Около 6 лет я занимался бальными танцами. И в последние 3 года я побеждал на международных турнирах. </a:t>
            </a:r>
            <a:endParaRPr lang="ru-RU" sz="2800" dirty="0"/>
          </a:p>
        </p:txBody>
      </p:sp>
      <p:pic>
        <p:nvPicPr>
          <p:cNvPr id="2050" name="Picture 2" descr="C:\Users\jur34\Downloads\1BUD510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-1251520"/>
            <a:ext cx="5616624" cy="842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75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4608512" cy="648073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4400" dirty="0" smtClean="0"/>
              <a:t>Я в Польше</a:t>
            </a:r>
            <a:endParaRPr lang="ru-RU" sz="4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4186808" cy="4874219"/>
          </a:xfrm>
        </p:spPr>
        <p:txBody>
          <a:bodyPr>
            <a:noAutofit/>
          </a:bodyPr>
          <a:lstStyle/>
          <a:p>
            <a:r>
              <a:rPr lang="ru-RU" sz="2800" dirty="0" smtClean="0"/>
              <a:t>Как я и сказал сейчас я нахожусь в Польше и хожу в польскую школу, но параллельно я учу и украинскую школу. Поэтому сейчас у меня много занятий по химии, физике и математике.</a:t>
            </a:r>
          </a:p>
          <a:p>
            <a:r>
              <a:rPr lang="ru-RU" sz="2800" dirty="0" smtClean="0"/>
              <a:t>А в свое свободное время я играю с друзьями в футбол. </a:t>
            </a:r>
            <a:endParaRPr lang="ru-RU" sz="2800" dirty="0"/>
          </a:p>
        </p:txBody>
      </p:sp>
      <p:pic>
        <p:nvPicPr>
          <p:cNvPr id="3076" name="Picture 4" descr="C:\Users\jur34\Downloads\IMG_3729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-99391"/>
            <a:ext cx="5218043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1359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105</Words>
  <Application>Microsoft Office PowerPoint</Application>
  <PresentationFormat>Экран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Привет!</vt:lpstr>
      <vt:lpstr>Мое хобби</vt:lpstr>
      <vt:lpstr>Я в Польше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алена кощий</dc:creator>
  <cp:lastModifiedBy>алена кощий</cp:lastModifiedBy>
  <cp:revision>8</cp:revision>
  <dcterms:created xsi:type="dcterms:W3CDTF">2023-07-08T10:08:25Z</dcterms:created>
  <dcterms:modified xsi:type="dcterms:W3CDTF">2023-07-08T11:27:36Z</dcterms:modified>
</cp:coreProperties>
</file>